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47.xml" ContentType="application/vnd.openxmlformats-officedocument.spreadsheetml.externalLink+xml"/>
  <Override PartName="/xl/externalLinks/externalLink48.xml" ContentType="application/vnd.openxmlformats-officedocument.spreadsheetml.externalLink+xml"/>
  <Override PartName="/xl/externalLinks/externalLink49.xml" ContentType="application/vnd.openxmlformats-officedocument.spreadsheetml.externalLink+xml"/>
  <Override PartName="/xl/externalLinks/externalLink50.xml" ContentType="application/vnd.openxmlformats-officedocument.spreadsheetml.externalLink+xml"/>
  <Override PartName="/xl/externalLinks/externalLink51.xml" ContentType="application/vnd.openxmlformats-officedocument.spreadsheetml.externalLink+xml"/>
  <Override PartName="/xl/externalLinks/externalLink52.xml" ContentType="application/vnd.openxmlformats-officedocument.spreadsheetml.externalLink+xml"/>
  <Override PartName="/xl/externalLinks/externalLink53.xml" ContentType="application/vnd.openxmlformats-officedocument.spreadsheetml.externalLink+xml"/>
  <Override PartName="/xl/externalLinks/externalLink54.xml" ContentType="application/vnd.openxmlformats-officedocument.spreadsheetml.externalLink+xml"/>
  <Override PartName="/xl/externalLinks/externalLink55.xml" ContentType="application/vnd.openxmlformats-officedocument.spreadsheetml.externalLink+xml"/>
  <Override PartName="/xl/externalLinks/externalLink56.xml" ContentType="application/vnd.openxmlformats-officedocument.spreadsheetml.externalLink+xml"/>
  <Override PartName="/xl/externalLinks/externalLink57.xml" ContentType="application/vnd.openxmlformats-officedocument.spreadsheetml.externalLink+xml"/>
  <Override PartName="/xl/externalLinks/externalLink58.xml" ContentType="application/vnd.openxmlformats-officedocument.spreadsheetml.externalLink+xml"/>
  <Override PartName="/xl/externalLinks/externalLink59.xml" ContentType="application/vnd.openxmlformats-officedocument.spreadsheetml.externalLink+xml"/>
  <Override PartName="/xl/externalLinks/externalLink60.xml" ContentType="application/vnd.openxmlformats-officedocument.spreadsheetml.externalLink+xml"/>
  <Override PartName="/xl/externalLinks/externalLink61.xml" ContentType="application/vnd.openxmlformats-officedocument.spreadsheetml.externalLink+xml"/>
  <Override PartName="/xl/externalLinks/externalLink62.xml" ContentType="application/vnd.openxmlformats-officedocument.spreadsheetml.externalLink+xml"/>
  <Override PartName="/xl/externalLinks/externalLink63.xml" ContentType="application/vnd.openxmlformats-officedocument.spreadsheetml.externalLink+xml"/>
  <Override PartName="/xl/externalLinks/externalLink64.xml" ContentType="application/vnd.openxmlformats-officedocument.spreadsheetml.externalLink+xml"/>
  <Override PartName="/xl/externalLinks/externalLink65.xml" ContentType="application/vnd.openxmlformats-officedocument.spreadsheetml.externalLink+xml"/>
  <Override PartName="/xl/externalLinks/externalLink66.xml" ContentType="application/vnd.openxmlformats-officedocument.spreadsheetml.externalLink+xml"/>
  <Override PartName="/xl/externalLinks/externalLink67.xml" ContentType="application/vnd.openxmlformats-officedocument.spreadsheetml.externalLink+xml"/>
  <Override PartName="/xl/externalLinks/externalLink68.xml" ContentType="application/vnd.openxmlformats-officedocument.spreadsheetml.externalLink+xml"/>
  <Override PartName="/xl/externalLinks/externalLink69.xml" ContentType="application/vnd.openxmlformats-officedocument.spreadsheetml.externalLink+xml"/>
  <Override PartName="/xl/externalLinks/externalLink70.xml" ContentType="application/vnd.openxmlformats-officedocument.spreadsheetml.externalLink+xml"/>
  <Override PartName="/xl/externalLinks/externalLink71.xml" ContentType="application/vnd.openxmlformats-officedocument.spreadsheetml.externalLink+xml"/>
  <Override PartName="/xl/externalLinks/externalLink72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526"/>
  <workbookPr defaultThemeVersion="124226"/>
  <mc:AlternateContent xmlns:mc="http://schemas.openxmlformats.org/markup-compatibility/2006">
    <mc:Choice Requires="x15">
      <x15ac:absPath xmlns:x15ac="http://schemas.microsoft.com/office/spreadsheetml/2010/11/ac" url="\\fileserver\share\Экономический отдел\965минстрой\2025\1 квартал\"/>
    </mc:Choice>
  </mc:AlternateContent>
  <xr:revisionPtr revIDLastSave="0" documentId="8_{1399B183-A2AC-4C64-86A3-4B0BE803C659}" xr6:coauthVersionLast="47" xr6:coauthVersionMax="47" xr10:uidLastSave="{00000000-0000-0000-0000-000000000000}"/>
  <bookViews>
    <workbookView xWindow="-120" yWindow="-120" windowWidth="29040" windowHeight="15840" activeTab="3" xr2:uid="{00000000-000D-0000-FFFF-FFFF00000000}"/>
  </bookViews>
  <sheets>
    <sheet name="Подгоренский муниципальный райо" sheetId="1" r:id="rId1"/>
    <sheet name="Восстановл_Лист1" sheetId="2" r:id="rId2"/>
    <sheet name="Восстановл_Лист2" sheetId="3" r:id="rId3"/>
    <sheet name="Восстановл_Лист3" sheetId="4" r:id="rId4"/>
    <sheet name="Восстановл_Лист4" sheetId="5" r:id="rId5"/>
    <sheet name="Восстановл_Лист5" sheetId="6" r:id="rId6"/>
    <sheet name="Восстановл_Лист6" sheetId="7" r:id="rId7"/>
    <sheet name="Восстановл_Лист7" sheetId="8" r:id="rId8"/>
    <sheet name="Восстановл_Лист8" sheetId="9" r:id="rId9"/>
    <sheet name="Восстановл_Лист9" sheetId="10" r:id="rId10"/>
    <sheet name="Восстановл_Лист10" sheetId="11" r:id="rId11"/>
    <sheet name="Восстановл_Лист11" sheetId="12" r:id="rId12"/>
    <sheet name="Восстановл_Лист12" sheetId="13" r:id="rId13"/>
    <sheet name="Восстановл_Лист13" sheetId="14" r:id="rId14"/>
    <sheet name="Восстановл_Лист14" sheetId="15" r:id="rId15"/>
    <sheet name="Восстановл_Лист15" sheetId="16" r:id="rId16"/>
    <sheet name="Восстановл_Лист16" sheetId="17" r:id="rId17"/>
    <sheet name="Восстановл_Лист17" sheetId="18" r:id="rId18"/>
    <sheet name="Восстановл_Лист18" sheetId="19" r:id="rId19"/>
    <sheet name="Восстановл_Лист19" sheetId="20" r:id="rId20"/>
    <sheet name="Восстановл_Лист20" sheetId="21" r:id="rId21"/>
    <sheet name="Восстановл_Лист21" sheetId="22" r:id="rId22"/>
    <sheet name="Восстановл_Лист22" sheetId="23" r:id="rId23"/>
    <sheet name="Восстановл_Лист23" sheetId="24" r:id="rId24"/>
    <sheet name="Восстановл_Лист24" sheetId="25" r:id="rId25"/>
    <sheet name="Восстановл_Лист25" sheetId="26" r:id="rId26"/>
    <sheet name="Восстановл_Лист26" sheetId="27" r:id="rId27"/>
    <sheet name="Восстановл_Лист27" sheetId="28" r:id="rId28"/>
    <sheet name="Восстановл_Лист28" sheetId="29" r:id="rId29"/>
    <sheet name="Восстановл_Лист29" sheetId="30" r:id="rId30"/>
    <sheet name="Восстановл_Лист30" sheetId="31" r:id="rId31"/>
    <sheet name="Восстановл_Лист31" sheetId="32" r:id="rId32"/>
    <sheet name="Восстановл_Лист32" sheetId="33" r:id="rId33"/>
    <sheet name="Восстановл_Лист33" sheetId="34" r:id="rId34"/>
    <sheet name="Восстановл_Лист34" sheetId="35" r:id="rId35"/>
    <sheet name="Восстановл_Лист35" sheetId="36" r:id="rId36"/>
    <sheet name="Восстановл_Лист36" sheetId="37" r:id="rId37"/>
    <sheet name="Восстановл_Лист37" sheetId="38" r:id="rId38"/>
    <sheet name="Восстановл_Лист38" sheetId="39" r:id="rId39"/>
    <sheet name="Восстановл_Лист39" sheetId="40" r:id="rId40"/>
    <sheet name="Восстановл_Лист40" sheetId="41" r:id="rId41"/>
    <sheet name="Восстановл_Лист41" sheetId="42" r:id="rId42"/>
    <sheet name="Восстановл_Лист42" sheetId="43" r:id="rId43"/>
    <sheet name="Восстановл_Лист43" sheetId="44" r:id="rId44"/>
    <sheet name="Восстановл_Лист44" sheetId="45" r:id="rId45"/>
    <sheet name="Восстановл_Лист45" sheetId="46" r:id="rId46"/>
    <sheet name="Восстановл_Лист46" sheetId="47" r:id="rId47"/>
    <sheet name="Восстановл_Лист47" sheetId="48" r:id="rId48"/>
    <sheet name="Восстановл_Лист48" sheetId="49" r:id="rId49"/>
    <sheet name="Восстановл_Лист49" sheetId="50" r:id="rId50"/>
    <sheet name="Восстановл_Лист50" sheetId="51" r:id="rId51"/>
    <sheet name="Восстановл_Лист51" sheetId="52" r:id="rId52"/>
    <sheet name="Восстановл_Лист52" sheetId="53" r:id="rId53"/>
    <sheet name="Восстановл_Лист53" sheetId="54" r:id="rId54"/>
    <sheet name="Восстановл_Лист54" sheetId="55" r:id="rId55"/>
    <sheet name="Восстановл_Лист55" sheetId="56" r:id="rId56"/>
    <sheet name="Восстановл_Лист56" sheetId="57" r:id="rId57"/>
    <sheet name="Восстановл_Лист57" sheetId="58" r:id="rId58"/>
    <sheet name="Восстановл_Лист58" sheetId="59" r:id="rId59"/>
    <sheet name="Восстановл_Лист59" sheetId="60" r:id="rId60"/>
    <sheet name="Восстановл_Лист60" sheetId="61" r:id="rId61"/>
    <sheet name="Восстановл_Лист61" sheetId="62" r:id="rId62"/>
    <sheet name="Восстановл_Лист62" sheetId="63" r:id="rId63"/>
    <sheet name="Восстановл_Лист63" sheetId="64" r:id="rId64"/>
    <sheet name="Восстановл_Лист64" sheetId="65" r:id="rId65"/>
    <sheet name="Восстановл_Лист65" sheetId="66" r:id="rId66"/>
    <sheet name="Восстановл_Лист66" sheetId="67" r:id="rId67"/>
    <sheet name="Восстановл_Лист67" sheetId="68" r:id="rId68"/>
    <sheet name="Восстановл_Лист68" sheetId="69" r:id="rId69"/>
    <sheet name="Восстановл_Лист69" sheetId="70" r:id="rId70"/>
    <sheet name="Восстановл_Лист70" sheetId="71" r:id="rId71"/>
    <sheet name="Восстановл_Лист71" sheetId="72" r:id="rId72"/>
  </sheets>
  <externalReferences>
    <externalReference r:id="rId73"/>
    <externalReference r:id="rId74"/>
    <externalReference r:id="rId75"/>
    <externalReference r:id="rId76"/>
    <externalReference r:id="rId77"/>
    <externalReference r:id="rId78"/>
    <externalReference r:id="rId79"/>
    <externalReference r:id="rId80"/>
    <externalReference r:id="rId81"/>
    <externalReference r:id="rId82"/>
    <externalReference r:id="rId83"/>
    <externalReference r:id="rId84"/>
    <externalReference r:id="rId85"/>
    <externalReference r:id="rId86"/>
    <externalReference r:id="rId87"/>
    <externalReference r:id="rId88"/>
    <externalReference r:id="rId89"/>
    <externalReference r:id="rId90"/>
    <externalReference r:id="rId91"/>
    <externalReference r:id="rId92"/>
    <externalReference r:id="rId93"/>
    <externalReference r:id="rId94"/>
    <externalReference r:id="rId95"/>
    <externalReference r:id="rId96"/>
    <externalReference r:id="rId97"/>
    <externalReference r:id="rId98"/>
    <externalReference r:id="rId99"/>
    <externalReference r:id="rId100"/>
    <externalReference r:id="rId101"/>
    <externalReference r:id="rId102"/>
    <externalReference r:id="rId103"/>
    <externalReference r:id="rId104"/>
    <externalReference r:id="rId105"/>
    <externalReference r:id="rId106"/>
    <externalReference r:id="rId107"/>
    <externalReference r:id="rId108"/>
    <externalReference r:id="rId109"/>
    <externalReference r:id="rId110"/>
    <externalReference r:id="rId111"/>
    <externalReference r:id="rId112"/>
    <externalReference r:id="rId113"/>
    <externalReference r:id="rId114"/>
    <externalReference r:id="rId115"/>
    <externalReference r:id="rId116"/>
    <externalReference r:id="rId117"/>
    <externalReference r:id="rId118"/>
    <externalReference r:id="rId119"/>
    <externalReference r:id="rId120"/>
    <externalReference r:id="rId121"/>
    <externalReference r:id="rId122"/>
    <externalReference r:id="rId123"/>
    <externalReference r:id="rId124"/>
    <externalReference r:id="rId125"/>
    <externalReference r:id="rId126"/>
    <externalReference r:id="rId127"/>
    <externalReference r:id="rId128"/>
    <externalReference r:id="rId129"/>
    <externalReference r:id="rId130"/>
    <externalReference r:id="rId131"/>
    <externalReference r:id="rId132"/>
    <externalReference r:id="rId133"/>
    <externalReference r:id="rId134"/>
    <externalReference r:id="rId135"/>
    <externalReference r:id="rId136"/>
    <externalReference r:id="rId137"/>
    <externalReference r:id="rId138"/>
    <externalReference r:id="rId139"/>
    <externalReference r:id="rId140"/>
    <externalReference r:id="rId141"/>
    <externalReference r:id="rId142"/>
    <externalReference r:id="rId143"/>
    <externalReference r:id="rId144"/>
  </externalReferences>
  <definedNames>
    <definedName name="_xlnm.Print_Area" localSheetId="1">'[2]Подгоренский муниципальный райо'!$A$1:$AA$76</definedName>
    <definedName name="_xlnm.Print_Area" localSheetId="10">'[11]Подгоренский муниципальный райо'!$A$1:$AA$63</definedName>
    <definedName name="_xlnm.Print_Area" localSheetId="11">'[12]Подгоренский муниципальный райо'!$A$1:$AA$74</definedName>
    <definedName name="_xlnm.Print_Area" localSheetId="12">'[13]Подгоренский муниципальный райо'!$A$1:$AA$59</definedName>
    <definedName name="_xlnm.Print_Area" localSheetId="13">'[14]Подгоренский муниципальный райо'!$A$1:$AA$59</definedName>
    <definedName name="_xlnm.Print_Area" localSheetId="14">'[15]Подгоренский муниципальный райо'!$A$1:$AA$75</definedName>
    <definedName name="_xlnm.Print_Area" localSheetId="15">'[16]Подгоренский муниципальный райо'!$A$1:$AA$59</definedName>
    <definedName name="_xlnm.Print_Area" localSheetId="16">'[17]Подгоренский муниципальный райо'!$A$1:$AA$61</definedName>
    <definedName name="_xlnm.Print_Area" localSheetId="17">'[18]Подгоренский муниципальный райо'!$A$1:$AA$75</definedName>
    <definedName name="_xlnm.Print_Area" localSheetId="18">'[19]Подгоренский муниципальный райо'!$A$1:$AA$79</definedName>
    <definedName name="_xlnm.Print_Area" localSheetId="19">'[20]Подгоренский муниципальный райо'!$A$1:$AA$78</definedName>
    <definedName name="_xlnm.Print_Area" localSheetId="2">'[3]Подгоренский муниципальный райо'!$A$1:$AA$59</definedName>
    <definedName name="_xlnm.Print_Area" localSheetId="20">'[21]Подгоренский муниципальный райо'!$A$1:$AA$59</definedName>
    <definedName name="_xlnm.Print_Area" localSheetId="21">'[22]Подгоренский муниципальный райо'!$A$1:$AA$59</definedName>
    <definedName name="_xlnm.Print_Area" localSheetId="22">'[23]Подгоренский муниципальный райо'!$A$1:$AA$59</definedName>
    <definedName name="_xlnm.Print_Area" localSheetId="23">'[24]Подгоренский муниципальный райо'!$A$1:$AA$65</definedName>
    <definedName name="_xlnm.Print_Area" localSheetId="24">'[25]Подгоренский муниципальный райо'!$A$1:$AA$63</definedName>
    <definedName name="_xlnm.Print_Area" localSheetId="25">'[26]Подгоренский муниципальный райо'!$A$1:$AA$61</definedName>
    <definedName name="_xlnm.Print_Area" localSheetId="26">'[27]Подгоренский муниципальный райо'!$A$1:$AA$61</definedName>
    <definedName name="_xlnm.Print_Area" localSheetId="27">'[28]Подгоренский муниципальный райо'!$A$1:$AA$59</definedName>
    <definedName name="_xlnm.Print_Area" localSheetId="28">'[29]Подгоренский муниципальный райо'!$A$1:$AA$62</definedName>
    <definedName name="_xlnm.Print_Area" localSheetId="29">'[30]Подгоренский муниципальный райо'!$A$1:$AA$59</definedName>
    <definedName name="_xlnm.Print_Area" localSheetId="3">'[4]Подгоренский муниципальный райо'!$A$1:$AA$81</definedName>
    <definedName name="_xlnm.Print_Area" localSheetId="30">'[31]Подгоренский муниципальный райо'!$A$1:$AA$63</definedName>
    <definedName name="_xlnm.Print_Area" localSheetId="31">'[32]Подгоренский муниципальный райо'!$A$1:$AA$59</definedName>
    <definedName name="_xlnm.Print_Area" localSheetId="32">'[33]Подгоренский муниципальный райо'!$A$1:$AA$58</definedName>
    <definedName name="_xlnm.Print_Area" localSheetId="33">'[34]Подгоренский муниципальный райо'!$A$1:$AA$70</definedName>
    <definedName name="_xlnm.Print_Area" localSheetId="34">'[35]Подгоренский муниципальный райо'!$A$1:$AA$69</definedName>
    <definedName name="_xlnm.Print_Area" localSheetId="35">'[36]Подгоренский муниципальный райо'!$A$1:$AA$72</definedName>
    <definedName name="_xlnm.Print_Area" localSheetId="36">'[37]Подгоренский муниципальный райо'!$A$1:$AA$80</definedName>
    <definedName name="_xlnm.Print_Area" localSheetId="37">'[38]Подгоренский муниципальный райо'!$A$1:$AA$72</definedName>
    <definedName name="_xlnm.Print_Area" localSheetId="38">'[39]Подгоренский муниципальный райо'!$A$1:$AA$73</definedName>
    <definedName name="_xlnm.Print_Area" localSheetId="39">'[40]Подгоренский муниципальный райо'!$A$1:$AA$69</definedName>
    <definedName name="_xlnm.Print_Area" localSheetId="4">'[5]Подгоренский муниципальный райо'!$A$1:$AA$78</definedName>
    <definedName name="_xlnm.Print_Area" localSheetId="40">'[41]Подгоренский муниципальный райо'!$A$1:$AA$59</definedName>
    <definedName name="_xlnm.Print_Area" localSheetId="41">'[42]Подгоренский муниципальный райо'!$A$1:$AA$67</definedName>
    <definedName name="_xlnm.Print_Area" localSheetId="42">'[43]Подгоренский муниципальный райо'!$A$1:$AA$67</definedName>
    <definedName name="_xlnm.Print_Area" localSheetId="43">'[44]Подгоренский муниципальный райо'!$A$1:$AA$111</definedName>
    <definedName name="_xlnm.Print_Area" localSheetId="44">'[45]Подгоренский муниципальный райо'!$A$1:$AA$83</definedName>
    <definedName name="_xlnm.Print_Area" localSheetId="45">'[46]Подгоренский муниципальный райо'!$A$1:$AA$111</definedName>
    <definedName name="_xlnm.Print_Area" localSheetId="46">'[47]Подгоренский муниципальный райо'!$A$1:$AA$150</definedName>
    <definedName name="_xlnm.Print_Area" localSheetId="47">'[48]Подгоренский муниципальный райо'!$A$1:$AA$121</definedName>
    <definedName name="_xlnm.Print_Area" localSheetId="48">'[49]Подгоренский муниципальный райо'!$A$1:$AA$121</definedName>
    <definedName name="_xlnm.Print_Area" localSheetId="49">'[50]Подгоренский муниципальный райо'!$A$1:$AA$120</definedName>
    <definedName name="_xlnm.Print_Area" localSheetId="5">'[6]Подгоренский муниципальный райо'!$A$1:$AA$59</definedName>
    <definedName name="_xlnm.Print_Area" localSheetId="50">'[51]Подгоренский муниципальный райо'!$A$1:$AA$111</definedName>
    <definedName name="_xlnm.Print_Area" localSheetId="51">'[52]Подгоренский муниципальный райо'!$A$1:$AA$112</definedName>
    <definedName name="_xlnm.Print_Area" localSheetId="52">'[53]Подгоренский муниципальный райо'!$A$1:$AA$111</definedName>
    <definedName name="_xlnm.Print_Area" localSheetId="53">'[54]Подгоренский муниципальный райо'!$A$1:$AA$120</definedName>
    <definedName name="_xlnm.Print_Area" localSheetId="54">'[55]Подгоренский муниципальный райо'!$A$1:$AA$81</definedName>
    <definedName name="_xlnm.Print_Area" localSheetId="55">'[56]Подгоренский муниципальный райо'!$A$1:$AA$83</definedName>
    <definedName name="_xlnm.Print_Area" localSheetId="56">'[57]Подгоренский муниципальный райо'!$A$1:$AA$83</definedName>
    <definedName name="_xlnm.Print_Area" localSheetId="57">'[58]Подгоренский муниципальный райо'!$A$1:$AA$87</definedName>
    <definedName name="_xlnm.Print_Area" localSheetId="58">'[59]Подгоренский муниципальный райо'!$A$1:$AA$123</definedName>
    <definedName name="_xlnm.Print_Area" localSheetId="59">'[60]Подгоренский муниципальный райо'!$A$1:$AA$122</definedName>
    <definedName name="_xlnm.Print_Area" localSheetId="6">'[7]Подгоренский муниципальный райо'!$A$1:$AA$66</definedName>
    <definedName name="_xlnm.Print_Area" localSheetId="60">'[61]Подгоренский муниципальный райо'!$A$1:$AA$107</definedName>
    <definedName name="_xlnm.Print_Area" localSheetId="61">'[62]Подгоренский муниципальный райо'!$A$1:$AA$144</definedName>
    <definedName name="_xlnm.Print_Area" localSheetId="62">'[63]Подгоренский муниципальный райо'!$A$1:$AA$77</definedName>
    <definedName name="_xlnm.Print_Area" localSheetId="63">'[64]Подгоренский муниципальный райо'!$A$1:$AA$69</definedName>
    <definedName name="_xlnm.Print_Area" localSheetId="64">'[65]Подгоренский муниципальный райо'!$A$1:$AA$59</definedName>
    <definedName name="_xlnm.Print_Area" localSheetId="65">'[66]Подгоренский муниципальный райо'!$A$1:$AA$64</definedName>
    <definedName name="_xlnm.Print_Area" localSheetId="66">'[67]Подгоренский муниципальный райо'!$A$1:$AA$61</definedName>
    <definedName name="_xlnm.Print_Area" localSheetId="67">'[68]Подгоренский муниципальный райо'!$A$1:$AA$59</definedName>
    <definedName name="_xlnm.Print_Area" localSheetId="68">'[69]Подгоренский муниципальный райо'!$A$1:$AA$62</definedName>
    <definedName name="_xlnm.Print_Area" localSheetId="69">'[70]Подгоренский муниципальный райо'!$A$1:$AA$63</definedName>
    <definedName name="_xlnm.Print_Area" localSheetId="7">'[8]Подгоренский муниципальный райо'!$A$1:$AA$75</definedName>
    <definedName name="_xlnm.Print_Area" localSheetId="70">'[71]Подгоренский муниципальный райо'!$A$1:$AA$89</definedName>
    <definedName name="_xlnm.Print_Area" localSheetId="71">'[72]Подгоренский муниципальный райо'!$A$1:$AA$87</definedName>
    <definedName name="_xlnm.Print_Area" localSheetId="8">'[9]Подгоренский муниципальный райо'!$A$1:$AA$67</definedName>
    <definedName name="_xlnm.Print_Area" localSheetId="9">'[10]Подгоренский муниципальный райо'!$A$1:$AA$63</definedName>
    <definedName name="_xlnm.Print_Area" localSheetId="0">'[1]Подгоренский муниципальный райо'!$A$1:$AA$60</definedName>
  </definedNames>
  <calcPr calcId="124519"/>
  <fileRecoveryPr repairLoad="1"/>
</workbook>
</file>

<file path=xl/sharedStrings.xml><?xml version="1.0" encoding="utf-8"?>
<sst xmlns="http://schemas.openxmlformats.org/spreadsheetml/2006/main" count="10945" uniqueCount="326">
  <si>
    <t>УТВЕРЖДЕНА
приказом Министерства строительства и жилищно-коммунального хозяйства Российской Федерации
от 30 декабря 2015 г. № 965/пр</t>
  </si>
  <si>
    <t>ФОРМА ОТЧЕТА
СПЕЦИАЛИЗИРОВАННОЙ НЕКОММЕРЧЕСКОЙ ОРГАНИЗАЦИИ, ОСУЩЕСТВЛЯЮЩЕЙ ДЕЯТЕЛЬНОСТЬ, НАПРАВЛЕННУЮ НА ОБЕСПЕЧЕНИЕ</t>
  </si>
  <si>
    <t>Адрес многоквартирного дома: Подгоренский муниципальный район, обл. Воронежская, р-н. Подгоренский, пгт. Подгоренский, ул. Вокзальная, д. 37
Отчетный период - 1 квартал 2025 г.</t>
  </si>
  <si>
    <t>I. ФОНД КАПИТАЛЬНОГО РЕМОНТА МНОГОКВАРТИРНОГО ДОМА</t>
  </si>
  <si>
    <t>тыс.руб</t>
  </si>
  <si>
    <t>№
п/п</t>
  </si>
  <si>
    <t>Фонд капитального ремонта многоквартирного дома, сформированный:</t>
  </si>
  <si>
    <t>Остаток
средств на начало отчетного периода</t>
  </si>
  <si>
    <t>Поступило в отчетном периоде</t>
  </si>
  <si>
    <t>Использовано
в отчетном периоде</t>
  </si>
  <si>
    <t>Остаток
средств
на конец отчетного периода</t>
  </si>
  <si>
    <t>всего</t>
  </si>
  <si>
    <t>в т.ч.</t>
  </si>
  <si>
    <t>взносов</t>
  </si>
  <si>
    <t>пеней</t>
  </si>
  <si>
    <t>доходов от передачи в пользование объектов общего имущества в многоквартирном доме, средств товариществ собственников жилья, кооператива</t>
  </si>
  <si>
    <t>иных не запрещенных законом
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Итого фонд капитального ремонта многоквартирного дома</t>
  </si>
  <si>
    <t>*Источники денежных средств:_____________________________________размер средств_______________тыс.руб.
                            (наименование источника)
       _____________________________________размер средств_______________тыс.руб.
                            (наименование источника)</t>
  </si>
  <si>
    <t>II. РАЗМЕР СРЕДСТВ, НАПРАВЛЕННЫХ НА КАПИТАЛЬНЫЙ РЕМОНТ ОБЩЕГО ИМУЩЕСТВА В МНОГОКВАРТИРНОМ ДОМЕ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ремонту</t>
  </si>
  <si>
    <t>Размер средств, направленных на капитальный ремонт</t>
  </si>
  <si>
    <t>Размер предоставленной рассрочки оплаты услуг и работ по капитальному ремонту</t>
  </si>
  <si>
    <t>Оплата работ и услуг в отчетом периоде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 *</t>
  </si>
  <si>
    <t>Заем **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
на конец отчетного периода</t>
  </si>
  <si>
    <t>10</t>
  </si>
  <si>
    <t>11</t>
  </si>
  <si>
    <t>12</t>
  </si>
  <si>
    <t>13</t>
  </si>
  <si>
    <t>14</t>
  </si>
  <si>
    <t>Обследование технического состояния здания</t>
  </si>
  <si>
    <t>Итого</t>
  </si>
  <si>
    <t>* Кредит привлечен под      % годовых.&lt;br&gt;
** Заем привлечен под    % годовых.&lt;br&gt;
Пояснение к столбцам 1 и 2: электронный образ акта приемки оказанных услуг и (или) выполненных работ по капитальному ремонту общего имущества в многоквартирном доме.</t>
  </si>
  <si>
    <t>руб</t>
  </si>
  <si>
    <t>III. ПРИВЛЕЧЕННЫЕ КРЕДИТЫ, ЗАЙМЫ, СРЕДСТВА ФОНДОВ КАПИТАЛЬНОГО РЕМОНТА ДРУГИХ МНОГОКВАРТИРНЫХ ДОМОВ</t>
  </si>
  <si>
    <t>Вид задолженности</t>
  </si>
  <si>
    <t>Всего
задолженность</t>
  </si>
  <si>
    <t>Остаток задолженности на начало отчетного периода</t>
  </si>
  <si>
    <t>Погашено за отчетный период</t>
  </si>
  <si>
    <t>Остаток задолженности на конец отчетного периода</t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Заем</t>
  </si>
  <si>
    <t>Уплата процентов по займу</t>
  </si>
  <si>
    <t>Возврат средств фондов капитального ремонта других многоквартирных домов</t>
  </si>
  <si>
    <t>IV. СВЕДЕНИЯ О НАЧИСЛЕННЫХ И УПЛАЧЕННЫХ СОБСТВЕННИКАМИ ПОМЕЩЕНИЙ В МНОГОКВАРТИРНОМ ДОМЕ ВЗНОСАХ
НА КАПИТАЛЬНЫЙ РЕМОНТ, ЗАДОЛЖЕННОСТИ ПО ИХ ОПЛАТЕ, ОБ УПЛАЧЕННЫХ ПЕНИ</t>
  </si>
  <si>
    <t>№
помещения</t>
  </si>
  <si>
    <t>Информация о расчетах по уплате взноса на начало отчетного периода</t>
  </si>
  <si>
    <t>Уплата взноса с начала отчетного года на конец отчетного периода (нарастающим итогом)</t>
  </si>
  <si>
    <t>Информация о расчетах по уплате взноса на конец отчетного периода</t>
  </si>
  <si>
    <t>Уплачено пени
с начала отчетного года на конец отчетного периода (нарастающим итогом)</t>
  </si>
  <si>
    <t>задолженность</t>
  </si>
  <si>
    <t>аванс
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7к2</t>
  </si>
  <si>
    <t>Адрес многоквартирного дома: Подгоренский муниципальный район, пгт. Подгоренский, ул. Вокзальная, д. 55
Отчетный период - 1 квартал 2025 г.</t>
  </si>
  <si>
    <t>24</t>
  </si>
  <si>
    <t>23</t>
  </si>
  <si>
    <t>22</t>
  </si>
  <si>
    <t>21/а</t>
  </si>
  <si>
    <t>21</t>
  </si>
  <si>
    <t>20</t>
  </si>
  <si>
    <t>19</t>
  </si>
  <si>
    <t>18</t>
  </si>
  <si>
    <t>17</t>
  </si>
  <si>
    <t>16</t>
  </si>
  <si>
    <t>15</t>
  </si>
  <si>
    <t>Адрес многоквартирного дома: Подгоренский муниципальный район, пгт. Подгоренский, ул. Вокзальная, д. 103
Отчетный период - 1 квартал 2025 г.</t>
  </si>
  <si>
    <t>Адрес многоквартирного дома: Подгоренский муниципальный район, сл. Подгорное, ул. Вокзальная, д. 191
Отчетный период - 1 квартал 2025 г.</t>
  </si>
  <si>
    <t>30</t>
  </si>
  <si>
    <t>29</t>
  </si>
  <si>
    <t>28</t>
  </si>
  <si>
    <t>27</t>
  </si>
  <si>
    <t>26</t>
  </si>
  <si>
    <t>25</t>
  </si>
  <si>
    <t>Адрес многоквартирного дома: Подгоренский муниципальный район, сл. Подгорное, ул. Вокзальная, д. 200
Отчетный период - 1 квартал 2025 г.</t>
  </si>
  <si>
    <t>Адрес многоквартирного дома: Подгоренский муниципальный район, сл. Подгорное, ул. Вокзальная, д. 201
Отчетный период - 1 квартал 2025 г.</t>
  </si>
  <si>
    <t>Адрес многоквартирного дома: Подгоренский муниципальный район, пгт. Подгоренский, ул. Есенина, д. 7
Отчетный период - 1 квартал 2025 г.</t>
  </si>
  <si>
    <t>Адрес многоквартирного дома: Подгоренский муниципальный район, обл. Воронежская, р-н. Подгоренский, пгт. Подгоренский, ул. Есенина, д. 9
Отчетный период - 1 квартал 2025 г.</t>
  </si>
  <si>
    <t>Адрес многоквартирного дома: Подгоренский муниципальный район, пгт. Подгоренский, ул. Есенина, д. 14
Отчетный период - 1 квартал 2025 г.</t>
  </si>
  <si>
    <t>Адрес многоквартирного дома: Подгоренский муниципальный район, пгт. Подгоренский, ул. Калинина, д. 2
Отчетный период - 1 квартал 2025 г.</t>
  </si>
  <si>
    <t>Адрес многоквартирного дома: Подгоренский муниципальный район, пгт. Подгоренский, ул. Ленина, д. 30
Отчетный период - 1 квартал 2025 г.</t>
  </si>
  <si>
    <t>1/б</t>
  </si>
  <si>
    <t>1ком.2</t>
  </si>
  <si>
    <t>8/а</t>
  </si>
  <si>
    <t>8,к.8</t>
  </si>
  <si>
    <t>Адрес многоквартирного дома: Подгоренский муниципальный район, пгт. Подгоренский, ул. Ленина, д. 32
Отчетный период - 1 квартал 2025 г.</t>
  </si>
  <si>
    <t>оф1нежил.</t>
  </si>
  <si>
    <t>Адрес многоквартирного дома: Подгоренский муниципальный район, пгт. Подгоренский, ул. Ленина, д. 34
Отчетный период - 1 квартал 2025 г.</t>
  </si>
  <si>
    <t>Адрес многоквартирного дома: Подгоренский муниципальный район, пгт. Подгоренский, ул. Ленина, д. 36
Отчетный период - 1 квартал 2025 г.</t>
  </si>
  <si>
    <t>Адрес многоквартирного дома: Подгоренский муниципальный район, пгт. Подгоренский, ул. Ленина, д. 38
Отчетный период - 1 квартал 2025 г.</t>
  </si>
  <si>
    <t>Адрес многоквартирного дома: Подгоренский муниципальный район, пгт. Подгоренский, ул. Ленина, д. 40
Отчетный период - 1 квартал 2025 г.</t>
  </si>
  <si>
    <t>Адрес многоквартирного дома: Подгоренский муниципальный район, пгт. Подгоренский, ул. Ленина, д. 42
Отчетный период - 1 квартал 2025 г.</t>
  </si>
  <si>
    <t>6/а</t>
  </si>
  <si>
    <t>6/б</t>
  </si>
  <si>
    <t>Адрес многоквартирного дома: Подгоренский муниципальный район, пгт. Подгоренский, ул. Ленина, д. 44
Отчетный период - 1 квартал 2025 г.</t>
  </si>
  <si>
    <t>Адрес многоквартирного дома: Подгоренский муниципальный район, пгт. Подгоренский, ул. Ленина, д. 46
Отчетный период - 1 квартал 2025 г.</t>
  </si>
  <si>
    <t>Разработка проектной документации</t>
  </si>
  <si>
    <t>Ремонт инженерных систем электроснабжения</t>
  </si>
  <si>
    <t>Ремонт крыши</t>
  </si>
  <si>
    <t>Строительный контроль</t>
  </si>
  <si>
    <t>Адрес многоквартирного дома: Подгоренский муниципальный район, пгт. Подгоренский, ул. Ленина, д. 2А
Отчетный период - 1 квартал 2025 г.</t>
  </si>
  <si>
    <t>Адрес многоквартирного дома: Подгоренский муниципальный район, пгт. Подгоренский, ул. Маяковского, д. 7
Отчетный период - 1 квартал 2025 г.</t>
  </si>
  <si>
    <t>Адрес многоквартирного дома: Подгоренский муниципальный район, пгт. Подгоренский, ул. Маяковского, д. 7А
Отчетный период - 1 квартал 2025 г.</t>
  </si>
  <si>
    <t>Адрес многоквартирного дома: Подгоренский муниципальный район, обл. Воронежская, р-н. Подгоренский, пгт. Подгоренский, ул. Маяковского, д. 9А
Отчетный период - 1 квартал 2025 г.</t>
  </si>
  <si>
    <t>Адрес многоквартирного дома: Подгоренский муниципальный район, обл. Воронежская, р-н. Подгоренский, пгт. Подгоренский, ул. Первомайская, д. 36
Отчетный период - 1 квартал 2025 г.</t>
  </si>
  <si>
    <t>Ремонт внутридомовых инженерных систем теплоснабжения</t>
  </si>
  <si>
    <t>Адрес многоквартирного дома: Подгоренский муниципальный район, обл. Воронежская, р-н. Подгоренский, пгт. Подгоренский, ул. Первомайская, д. 34
Отчетный период - 1 квартал 2025 г.</t>
  </si>
  <si>
    <t>Адрес многоквартирного дома: Подгоренский муниципальный район, пгт. Подгоренский, ул. Первомайская, д. 113
Отчетный период - 1 квартал 2025 г.</t>
  </si>
  <si>
    <t>5к.2</t>
  </si>
  <si>
    <t>5к.3,4,5</t>
  </si>
  <si>
    <t>7к.2,3,4</t>
  </si>
  <si>
    <t>7 ком5</t>
  </si>
  <si>
    <t>Адрес многоквартирного дома: Подгоренский муниципальный район, пгт. Подгоренский, ул. Первомайская, д. 121
Отчетный период - 1 квартал 2025 г.</t>
  </si>
  <si>
    <t>4к.1</t>
  </si>
  <si>
    <t>4к.2</t>
  </si>
  <si>
    <t>4к.3</t>
  </si>
  <si>
    <t>Адрес многоквартирного дома: Подгоренский муниципальный район, обл. Воронежская, р-н. Подгоренский, пгт. Подгоренский, ул. Первомайская, д. 131
Отчетный период - 1 квартал 2025 г.</t>
  </si>
  <si>
    <t>Адрес многоквартирного дома: Подгоренский муниципальный район, пгт. Подгоренский, ул. Первомайская, д. 139
Отчетный период - 1 квартал 2025 г.</t>
  </si>
  <si>
    <t>2r/7</t>
  </si>
  <si>
    <t>2к.1</t>
  </si>
  <si>
    <t>2к.8</t>
  </si>
  <si>
    <t>5 к.2,4</t>
  </si>
  <si>
    <t>5 к.3</t>
  </si>
  <si>
    <t>Адрес многоквартирного дома: Подгоренский муниципальный район, пгт. Подгоренский, ул. Первомайская, д. 103
Отчетный период - 1 квартал 2025 г.</t>
  </si>
  <si>
    <t>Адрес многоквартирного дома: Подгоренский муниципальный район, пгт. Подгоренский, ул. Первомайская, д. 105А
Отчетный период - 1 квартал 2025 г.</t>
  </si>
  <si>
    <t>Адрес многоквартирного дома: Подгоренский муниципальный район, пгт. Подгоренский, пер. Привокзальный, д. 3
Отчетный период - 1 квартал 2025 г.</t>
  </si>
  <si>
    <t>Адрес многоквартирного дома: Подгоренский муниципальный район, пгт. Подгоренский, пер. Привокзальный, д. 5
Отчетный период - 1 квартал 2025 г.</t>
  </si>
  <si>
    <t>Адрес многоквартирного дома: Подгоренский муниципальный район, пгт. Подгоренский, п. Цемзавода, д. 3
Отчетный период - 1 квартал 2025 г.</t>
  </si>
  <si>
    <t>Адрес многоквартирного дома: Подгоренский муниципальный район, пгт. Подгоренский, п. Цемзавода, д. 5
Отчетный период - 1 квартал 2025 г.</t>
  </si>
  <si>
    <t>Ремонт фундамента</t>
  </si>
  <si>
    <t>Адрес многоквартирного дома: Подгоренский муниципальный район, пгт. Подгоренский, п. Цемзавода, д. 6
Отчетный период - 1 квартал 2025 г.</t>
  </si>
  <si>
    <t>Ремонт фасада</t>
  </si>
  <si>
    <t>5.</t>
  </si>
  <si>
    <t>Адрес многоквартирного дома: Подгоренский муниципальный район, обл. Воронежская, р-н. Подгоренский, пгт. Подгоренский, п. Цемзавода, д. 7
Отчетный период - 1 квартал 2025 г.</t>
  </si>
  <si>
    <t>Ремонт системы водоотведения</t>
  </si>
  <si>
    <t>7к3</t>
  </si>
  <si>
    <t>7/а</t>
  </si>
  <si>
    <t>6б</t>
  </si>
  <si>
    <t>6.</t>
  </si>
  <si>
    <t>5к4</t>
  </si>
  <si>
    <t>5к3</t>
  </si>
  <si>
    <t>5к2</t>
  </si>
  <si>
    <t>9/а</t>
  </si>
  <si>
    <t>3/а</t>
  </si>
  <si>
    <t>2к6</t>
  </si>
  <si>
    <t>2/а</t>
  </si>
  <si>
    <t>1к2</t>
  </si>
  <si>
    <t>1/а</t>
  </si>
  <si>
    <t>10к7</t>
  </si>
  <si>
    <t>10к.6</t>
  </si>
  <si>
    <t>9к4</t>
  </si>
  <si>
    <t>Адрес многоквартирного дома: Подгоренский муниципальный район, пгт. Подгоренский, п. Цемзавода, д. 8
Отчетный период - 1 квартал 2025 г.</t>
  </si>
  <si>
    <t>Адрес многоквартирного дома: Подгоренский муниципальный район, пгт. Подгоренский, п. Цемзавода, д. 9
Отчетный период - 1 квартал 2025 г.</t>
  </si>
  <si>
    <t>Ремонт внутридомовых инженерных систем водоснабжения (ХВС)</t>
  </si>
  <si>
    <t>8 к.1,2</t>
  </si>
  <si>
    <t>7 к.3</t>
  </si>
  <si>
    <t>6к.7</t>
  </si>
  <si>
    <t>6к.5</t>
  </si>
  <si>
    <t>4/а</t>
  </si>
  <si>
    <t>11 к.7</t>
  </si>
  <si>
    <t>8 к.3</t>
  </si>
  <si>
    <t>Адрес многоквартирного дома: Подгоренский муниципальный район, обл. Воронежская, р-н. Подгоренский, пгт. Подгоренский, п. Цемзавода, д. 10
Отчетный период - 1 квартал 2025 г.</t>
  </si>
  <si>
    <t>Адрес многоквартирного дома: Подгоренский муниципальный район, пгт. Подгоренский, п. Цемзавода, д. 11
Отчетный период - 1 квартал 2025 г.</t>
  </si>
  <si>
    <t>Адрес многоквартирного дома: Подгоренский муниципальный район, пгт. Подгоренский, п. Цемзавода, д. 12
Отчетный период - 1 квартал 2025 г.</t>
  </si>
  <si>
    <t>Адрес многоквартирного дома: Подгоренский муниципальный район, пгт. Подгоренский, п. Цемзавода, д. 22
Отчетный период - 1 квартал 2025 г.</t>
  </si>
  <si>
    <t>Стройконтроль/Ремонт системы водоотведения</t>
  </si>
  <si>
    <t>Стройконтроль/Ремонт системы теплоснабжения</t>
  </si>
  <si>
    <t>Стройконтроль/Ремонт системы электроснабжения</t>
  </si>
  <si>
    <t>Стройконтроль/Ремонт фасада</t>
  </si>
  <si>
    <t>Адрес многоквартирного дома: Подгоренский муниципальный район, пгт. Подгоренский, ул. Вокзальная, д. 35
Отчетный период - 1 квартал 2025 г.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38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50</t>
  </si>
  <si>
    <t>37</t>
  </si>
  <si>
    <t>36</t>
  </si>
  <si>
    <t>35</t>
  </si>
  <si>
    <t>31</t>
  </si>
  <si>
    <t>32</t>
  </si>
  <si>
    <t>33</t>
  </si>
  <si>
    <t>34</t>
  </si>
  <si>
    <t>Адрес многоквартирного дома: Подгоренский муниципальный район, обл. Воронежская, р-н. Подгоренский, пгт. Подгоренский, ул. Есенина, д. 3
Отчетный период - 1 квартал 2025 г.</t>
  </si>
  <si>
    <t>Адрес многоквартирного дома: Подгоренский муниципальный район, пгт. Подгоренский, ул. Есенина, д. 11
Отчетный период - 1 квартал 2025 г.</t>
  </si>
  <si>
    <t>Адрес многоквартирного дома: Подгоренский муниципальный район, обл. Воронежская, р-н. Подгоренский, пгт. Подгоренский, ул. Есенина, д. 13
Отчетный период - 1 квартал 2025 г.</t>
  </si>
  <si>
    <t>72</t>
  </si>
  <si>
    <t>71</t>
  </si>
  <si>
    <t>70</t>
  </si>
  <si>
    <t>69</t>
  </si>
  <si>
    <t>68</t>
  </si>
  <si>
    <t>67</t>
  </si>
  <si>
    <t>66</t>
  </si>
  <si>
    <t>65</t>
  </si>
  <si>
    <t>64</t>
  </si>
  <si>
    <t>63</t>
  </si>
  <si>
    <t>62</t>
  </si>
  <si>
    <t>61</t>
  </si>
  <si>
    <t>73</t>
  </si>
  <si>
    <t>74</t>
  </si>
  <si>
    <t>76</t>
  </si>
  <si>
    <t>95</t>
  </si>
  <si>
    <t>94</t>
  </si>
  <si>
    <t>93</t>
  </si>
  <si>
    <t>92</t>
  </si>
  <si>
    <t>91</t>
  </si>
  <si>
    <t>90</t>
  </si>
  <si>
    <t>89</t>
  </si>
  <si>
    <t>88</t>
  </si>
  <si>
    <t>87</t>
  </si>
  <si>
    <t>86</t>
  </si>
  <si>
    <t>85</t>
  </si>
  <si>
    <t>84</t>
  </si>
  <si>
    <t>83</t>
  </si>
  <si>
    <t>82</t>
  </si>
  <si>
    <t>81</t>
  </si>
  <si>
    <t>80</t>
  </si>
  <si>
    <t>79</t>
  </si>
  <si>
    <t>78</t>
  </si>
  <si>
    <t>77</t>
  </si>
  <si>
    <t>75</t>
  </si>
  <si>
    <t>96</t>
  </si>
  <si>
    <t>40б</t>
  </si>
  <si>
    <t>40.</t>
  </si>
  <si>
    <t>97</t>
  </si>
  <si>
    <t>Адрес многоквартирного дома: Подгоренский муниципальный район, обл. Воронежская, р-н. Подгоренский, пгт. Подгоренский, ул. Калинина, д. 4
Отчетный период - 1 квартал 2025 г.</t>
  </si>
  <si>
    <t>Адрес многоквартирного дома: Подгоренский муниципальный район, обл. Воронежская, р-н. Подгоренский, пгт. Подгоренский, ул. Калинина, д. 6
Отчетный период - 1 квартал 2025 г.</t>
  </si>
  <si>
    <t>Адрес многоквартирного дома: Подгоренский муниципальный район, обл. Воронежская, р-н. Подгоренский, пгт. Подгоренский, ул. Калинина, д. 8
Отчетный период - 1 квартал 2025 г.</t>
  </si>
  <si>
    <t>НЕЖИЛОЕпом.1-10</t>
  </si>
  <si>
    <t>Адрес многоквартирного дома: Подгоренский муниципальный район, обл. Воронежская, р-н. Подгоренский, пгт. Подгоренский, ул. Калинина, д. 10
Отчетный период - 1 квартал 2025 г.</t>
  </si>
  <si>
    <t>Адрес многоквартирного дома: Подгоренский муниципальный район, обл. Воронежская, р-н. Подгоренский, пгт. Подгоренский, ул. Калинина, д. 12
Отчетный период - 1 квартал 2025 г.</t>
  </si>
  <si>
    <t>Адрес многоквартирного дома: Подгоренский муниципальный район, обл. Воронежская, р-н. Подгоренский, пгт. Подгоренский, ул. Калинина, д. 14
Отчетный период - 1 квартал 2025 г.</t>
  </si>
  <si>
    <t>Адрес многоквартирного дома: Подгоренский муниципальный район, обл. Воронежская, р-н. Подгоренский, пгт. Подгоренский, ул. Калинина, д. 16
Отчетный период - 1 квартал 2025 г.</t>
  </si>
  <si>
    <t>Адрес многоквартирного дома: Подгоренский муниципальный район, пгт. Подгоренский, ул. Ленина, д. 20
Отчетный период - 1 квартал 2025 г.</t>
  </si>
  <si>
    <t>Адрес многоквартирного дома: Подгоренский муниципальный район, обл. Воронежская, р-н. Подгоренский, пгт. Подгоренский, ул. Ленина, д. 22
Отчетный период - 1 квартал 2025 г.</t>
  </si>
  <si>
    <t>Адрес многоквартирного дома: Подгоренский муниципальный район, обл. Воронежская, р-н. Подгоренский, пгт. Подгоренский, ул. Ленина, д. 24
Отчетный период - 1 квартал 2025 г.</t>
  </si>
  <si>
    <t>Адрес многоквартирного дома: Подгоренский муниципальный район, обл. Воронежская, р-н. Подгоренский, пгт. Подгоренский, ул. Ленина, д. 26
Отчетный период - 1 квартал 2025 г.</t>
  </si>
  <si>
    <t>Адрес многоквартирного дома: Подгоренский муниципальный район, пгт. Подгоренский, ул. Ленина, д. 33
Отчетный период - 1 квартал 2025 г.</t>
  </si>
  <si>
    <t>65/а</t>
  </si>
  <si>
    <t>40/а</t>
  </si>
  <si>
    <t>15/а</t>
  </si>
  <si>
    <t>Адрес многоквартирного дома: Подгоренский муниципальный район, пгт. Подгоренский, ул. Строителей, д. 3
Отчетный период - 1 квартал 2025 г.</t>
  </si>
  <si>
    <t>Адрес многоквартирного дома: Подгоренский муниципальный район, пгт. Подгоренский, ул. Строителей, д. 4
Отчетный период - 1 квартал 2025 г.</t>
  </si>
  <si>
    <t>Адрес многоквартирного дома: Подгоренский муниципальный район, пгт. Подгоренский, ул. Строителей, д. 5
Отчетный период - 1 квартал 2025 г.</t>
  </si>
  <si>
    <t>Адрес многоквартирного дома: Подгоренский муниципальный район, обл. Воронежская, р-н. Подгоренский, п. Красный Восход, ул. Заводская, д. 31
Отчетный период - 1 квартал 2025 г.</t>
  </si>
  <si>
    <t>Адрес многоквартирного дома: Подгоренский муниципальный район, п. Красный Восход, ул. Пролетарская, д. 1
Отчетный период - 1 квартал 2025 г.</t>
  </si>
  <si>
    <t>Адрес многоквартирного дома: Подгоренский муниципальный район, п. Красный Восход, ул. Железнодорожная, д. 63
Отчетный период - 1 квартал 2025 г.</t>
  </si>
  <si>
    <t>Адрес многоквартирного дома: Подгоренский муниципальный район, п. Опыт, ул. Мира, д. 1
Отчетный период - 1 квартал 2025 г.</t>
  </si>
  <si>
    <t>Адрес многоквартирного дома: Подгоренский муниципальный район, п. Опыт, ул. Мира, д. 2
Отчетный период - 1 квартал 2025 г.</t>
  </si>
  <si>
    <t>Адрес многоквартирного дома: Подгоренский муниципальный район, п. Опыт, ул. Мира, д. 4
Отчетный период - 1 квартал 2025 г.</t>
  </si>
  <si>
    <t>Адрес многоквартирного дома: Подгоренский муниципальный район, обл. Воронежская, р-н. Подгоренский, п. Опыт, ул. Мира, д. 5
Отчетный период - 1 квартал 2025 г.</t>
  </si>
  <si>
    <t>Адрес многоквартирного дома: Подгоренский муниципальный район, с. Сергеевка, ул. Есенина, д. 24
Отчетный период - 1 квартал 2025 г.</t>
  </si>
  <si>
    <t>Адрес многоквартирного дома: Подгоренский муниципальный район, пгт. Подгоренский, ул. Строителей, д. 7
Отчетный период - 1 квартал 2025 г.</t>
  </si>
  <si>
    <t>Стройконтроль/Ремонт крыши</t>
  </si>
  <si>
    <t>Адрес многоквартирного дома: Подгоренский муниципальный район, обл. Воронежская, р-н. Подгоренский, пгт. Подгоренский, п. Цемзавода, д. 16
Отчетный период - 1 квартал 2025 г.</t>
  </si>
  <si>
    <t>5к6</t>
  </si>
  <si>
    <t>5к5</t>
  </si>
  <si>
    <t>5к17</t>
  </si>
  <si>
    <t>5к16</t>
  </si>
  <si>
    <t>5к15</t>
  </si>
  <si>
    <t>5к14</t>
  </si>
  <si>
    <t>4к33</t>
  </si>
  <si>
    <t>4к32</t>
  </si>
  <si>
    <t>4к31</t>
  </si>
  <si>
    <t>4к30</t>
  </si>
  <si>
    <t>4к23</t>
  </si>
  <si>
    <t>4к22</t>
  </si>
  <si>
    <t>4к21</t>
  </si>
  <si>
    <t>3к30</t>
  </si>
  <si>
    <t>3к29</t>
  </si>
  <si>
    <t>3к28</t>
  </si>
  <si>
    <t>3к27</t>
  </si>
  <si>
    <t>3к16</t>
  </si>
  <si>
    <t>3к15</t>
  </si>
  <si>
    <t>3к14</t>
  </si>
  <si>
    <t>2к7</t>
  </si>
  <si>
    <t>2к5</t>
  </si>
  <si>
    <t>2к4</t>
  </si>
  <si>
    <t>2к3</t>
  </si>
  <si>
    <t>ком.24</t>
  </si>
  <si>
    <t>нежилое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5" x14ac:knownFonts="1">
    <font>
      <sz val="10"/>
      <color rgb="FF000000"/>
      <name val="Arial"/>
      <charset val="1"/>
    </font>
    <font>
      <b/>
      <sz val="12"/>
      <color rgb="FF000000"/>
      <name val="Arial"/>
      <charset val="1"/>
    </font>
    <font>
      <b/>
      <sz val="10"/>
      <color rgb="FF000000"/>
      <name val="Arial"/>
      <charset val="1"/>
    </font>
    <font>
      <b/>
      <sz val="9"/>
      <color rgb="FF000000"/>
      <name val="Arial"/>
      <charset val="1"/>
    </font>
    <font>
      <sz val="9"/>
      <color rgb="FF000000"/>
      <name val="Arial"/>
      <charset val="1"/>
    </font>
  </fonts>
  <fills count="2">
    <fill>
      <patternFill patternType="none"/>
    </fill>
    <fill>
      <patternFill patternType="gray125"/>
    </fill>
  </fills>
  <borders count="33">
    <border>
      <left/>
      <right/>
      <top/>
      <bottom/>
      <diagonal/>
    </border>
    <border>
      <left/>
      <right/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C0C0C"/>
      </bottom>
      <diagonal/>
    </border>
    <border>
      <left style="thin">
        <color rgb="FF000000"/>
      </left>
      <right style="thin">
        <color rgb="FF000000"/>
      </right>
      <top/>
      <bottom style="thin">
        <color rgb="FF0C0C0C"/>
      </bottom>
      <diagonal/>
    </border>
    <border>
      <left/>
      <right/>
      <top style="thin">
        <color rgb="FF000000"/>
      </top>
      <bottom style="thin">
        <color rgb="FF0C0C0C"/>
      </bottom>
      <diagonal/>
    </border>
    <border>
      <left/>
      <right style="thin">
        <color rgb="FF000000"/>
      </right>
      <top style="thin">
        <color rgb="FF000000"/>
      </top>
      <bottom style="thin">
        <color rgb="FF0C0C0C"/>
      </bottom>
      <diagonal/>
    </border>
    <border>
      <left style="thin">
        <color rgb="FF0C0C0C"/>
      </left>
      <right style="thin">
        <color rgb="FF0C0C0C"/>
      </right>
      <top style="thin">
        <color rgb="FF0C0C0C"/>
      </top>
      <bottom style="thin">
        <color rgb="FF000000"/>
      </bottom>
      <diagonal/>
    </border>
    <border>
      <left/>
      <right/>
      <top style="thin">
        <color rgb="FF0C0C0C"/>
      </top>
      <bottom style="thin">
        <color rgb="FF000000"/>
      </bottom>
      <diagonal/>
    </border>
    <border>
      <left/>
      <right style="thin">
        <color rgb="FF0C0C0C"/>
      </right>
      <top style="thin">
        <color rgb="FF0C0C0C"/>
      </top>
      <bottom style="thin">
        <color rgb="FF000000"/>
      </bottom>
      <diagonal/>
    </border>
    <border>
      <left style="thin">
        <color rgb="FF000000"/>
      </left>
      <right/>
      <top style="thin">
        <color rgb="FF000000"/>
      </top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696969"/>
      </bottom>
      <diagonal/>
    </border>
    <border>
      <left/>
      <right/>
      <top style="thin">
        <color rgb="FF000000"/>
      </top>
      <bottom style="thin">
        <color rgb="FF696969"/>
      </bottom>
      <diagonal/>
    </border>
    <border>
      <left/>
      <right style="thin">
        <color rgb="FF000000"/>
      </right>
      <top style="thin">
        <color rgb="FF000000"/>
      </top>
      <bottom style="thin">
        <color rgb="FF696969"/>
      </bottom>
      <diagonal/>
    </border>
    <border>
      <left style="thin">
        <color rgb="FF696969"/>
      </left>
      <right style="thin">
        <color rgb="FF696969"/>
      </right>
      <top style="thin">
        <color rgb="FF696969"/>
      </top>
      <bottom style="thin">
        <color rgb="FF696969"/>
      </bottom>
      <diagonal/>
    </border>
    <border>
      <left/>
      <right/>
      <top style="thin">
        <color rgb="FF696969"/>
      </top>
      <bottom style="thin">
        <color rgb="FF696969"/>
      </bottom>
      <diagonal/>
    </border>
    <border>
      <left/>
      <right style="thin">
        <color rgb="FF696969"/>
      </right>
      <top style="thin">
        <color rgb="FF696969"/>
      </top>
      <bottom style="thin">
        <color rgb="FF696969"/>
      </bottom>
      <diagonal/>
    </border>
    <border>
      <left style="thin">
        <color rgb="FF696969"/>
      </left>
      <right style="thin">
        <color rgb="FF696969"/>
      </right>
      <top style="thin">
        <color rgb="FF696969"/>
      </top>
      <bottom style="thin">
        <color rgb="FF000000"/>
      </bottom>
      <diagonal/>
    </border>
    <border>
      <left/>
      <right/>
      <top style="thin">
        <color rgb="FF696969"/>
      </top>
      <bottom style="thin">
        <color rgb="FF000000"/>
      </bottom>
      <diagonal/>
    </border>
    <border>
      <left/>
      <right style="thin">
        <color rgb="FF696969"/>
      </right>
      <top style="thin">
        <color rgb="FF696969"/>
      </top>
      <bottom style="thin">
        <color rgb="FF000000"/>
      </bottom>
      <diagonal/>
    </border>
    <border>
      <left style="thin">
        <color rgb="FF0C0C0C"/>
      </left>
      <right style="thin">
        <color rgb="FF0C0C0C"/>
      </right>
      <top style="thin">
        <color rgb="FF0C0C0C"/>
      </top>
      <bottom style="thin">
        <color rgb="FF0C0C0C"/>
      </bottom>
      <diagonal/>
    </border>
    <border>
      <left/>
      <right/>
      <top style="thin">
        <color rgb="FF0C0C0C"/>
      </top>
      <bottom style="thin">
        <color rgb="FF0C0C0C"/>
      </bottom>
      <diagonal/>
    </border>
    <border>
      <left/>
      <right style="thin">
        <color rgb="FF0C0C0C"/>
      </right>
      <top style="thin">
        <color rgb="FF0C0C0C"/>
      </top>
      <bottom style="thin">
        <color rgb="FF0C0C0C"/>
      </bottom>
      <diagonal/>
    </border>
  </borders>
  <cellStyleXfs count="1">
    <xf numFmtId="0" fontId="0" fillId="0" borderId="0"/>
  </cellStyleXfs>
  <cellXfs count="138">
    <xf numFmtId="0" fontId="0" fillId="0" borderId="0" xfId="0" applyAlignment="1">
      <alignment horizontal="left"/>
    </xf>
    <xf numFmtId="0" fontId="0" fillId="0" borderId="1" xfId="0" applyFill="1" applyBorder="1" applyAlignment="1">
      <alignment horizontal="right"/>
    </xf>
    <xf numFmtId="0" fontId="0" fillId="0" borderId="1" xfId="0" applyBorder="1" applyAlignment="1">
      <alignment horizontal="left"/>
    </xf>
    <xf numFmtId="0" fontId="2" fillId="0" borderId="2" xfId="0" applyFont="1" applyFill="1" applyBorder="1" applyAlignment="1">
      <alignment horizontal="center" vertical="center" wrapText="1"/>
    </xf>
    <xf numFmtId="4" fontId="0" fillId="0" borderId="2" xfId="0" applyNumberFormat="1" applyFill="1" applyBorder="1" applyAlignment="1">
      <alignment horizontal="center" vertical="center" wrapText="1"/>
    </xf>
    <xf numFmtId="0" fontId="0" fillId="0" borderId="3" xfId="0" applyBorder="1" applyAlignment="1">
      <alignment horizontal="left"/>
    </xf>
    <xf numFmtId="0" fontId="3" fillId="0" borderId="2" xfId="0" applyFont="1" applyFill="1" applyBorder="1" applyAlignment="1">
      <alignment horizontal="center" vertical="center" wrapText="1"/>
    </xf>
    <xf numFmtId="4" fontId="3" fillId="0" borderId="2" xfId="0" applyNumberFormat="1" applyFont="1" applyFill="1" applyBorder="1" applyAlignment="1">
      <alignment horizontal="center" vertical="center" wrapText="1"/>
    </xf>
    <xf numFmtId="0" fontId="3" fillId="0" borderId="13" xfId="0" applyFont="1" applyFill="1" applyBorder="1" applyAlignment="1">
      <alignment horizontal="center" vertical="center" wrapText="1"/>
    </xf>
    <xf numFmtId="0" fontId="4" fillId="0" borderId="17" xfId="0" applyFont="1" applyFill="1" applyBorder="1" applyAlignment="1">
      <alignment horizontal="center" vertical="center"/>
    </xf>
    <xf numFmtId="4" fontId="4" fillId="0" borderId="17" xfId="0" applyNumberFormat="1" applyFont="1" applyFill="1" applyBorder="1" applyAlignment="1">
      <alignment horizontal="center" vertical="center"/>
    </xf>
    <xf numFmtId="0" fontId="4" fillId="0" borderId="2" xfId="0" applyFont="1" applyFill="1" applyBorder="1" applyAlignment="1">
      <alignment horizontal="center" vertical="center"/>
    </xf>
    <xf numFmtId="0" fontId="0" fillId="0" borderId="20" xfId="0" applyBorder="1" applyAlignment="1">
      <alignment horizontal="left"/>
    </xf>
    <xf numFmtId="0" fontId="0" fillId="0" borderId="5" xfId="0" applyBorder="1" applyAlignment="1">
      <alignment horizontal="left"/>
    </xf>
    <xf numFmtId="0" fontId="0" fillId="0" borderId="6" xfId="0" applyBorder="1" applyAlignment="1">
      <alignment horizontal="left"/>
    </xf>
    <xf numFmtId="0" fontId="3" fillId="0" borderId="21" xfId="0" applyFont="1" applyFill="1" applyBorder="1" applyAlignment="1">
      <alignment horizontal="center" vertical="center" wrapText="1"/>
    </xf>
    <xf numFmtId="4" fontId="4" fillId="0" borderId="24" xfId="0" applyNumberFormat="1" applyFont="1" applyFill="1" applyBorder="1" applyAlignment="1">
      <alignment horizontal="center" vertical="center"/>
    </xf>
    <xf numFmtId="4" fontId="4" fillId="0" borderId="27" xfId="0" applyNumberFormat="1" applyFont="1" applyFill="1" applyBorder="1" applyAlignment="1">
      <alignment horizontal="center" vertical="center"/>
    </xf>
    <xf numFmtId="4" fontId="3" fillId="0" borderId="2" xfId="0" applyNumberFormat="1" applyFont="1" applyFill="1" applyBorder="1" applyAlignment="1">
      <alignment horizontal="left" vertical="center" wrapText="1"/>
    </xf>
    <xf numFmtId="0" fontId="4" fillId="0" borderId="30" xfId="0" applyFont="1" applyFill="1" applyBorder="1" applyAlignment="1">
      <alignment horizontal="center" vertical="center"/>
    </xf>
    <xf numFmtId="4" fontId="4" fillId="0" borderId="30" xfId="0" applyNumberFormat="1" applyFont="1" applyFill="1" applyBorder="1" applyAlignment="1">
      <alignment horizontal="center" vertical="center"/>
    </xf>
    <xf numFmtId="0" fontId="0" fillId="0" borderId="0" xfId="0" applyFill="1" applyAlignment="1">
      <alignment horizontal="right" vertical="center" wrapText="1"/>
    </xf>
    <xf numFmtId="0" fontId="1" fillId="0" borderId="0" xfId="0" applyFont="1" applyFill="1" applyAlignment="1">
      <alignment horizontal="center" vertical="center" wrapText="1"/>
    </xf>
    <xf numFmtId="0" fontId="0" fillId="0" borderId="0" xfId="0" applyFill="1" applyAlignment="1">
      <alignment horizontal="left" vertical="top" wrapText="1"/>
    </xf>
    <xf numFmtId="0" fontId="1" fillId="0" borderId="0" xfId="0" applyFont="1" applyFill="1" applyAlignment="1">
      <alignment horizontal="center" vertical="center"/>
    </xf>
    <xf numFmtId="0" fontId="0" fillId="0" borderId="1" xfId="0" applyFill="1" applyBorder="1" applyAlignment="1">
      <alignment horizontal="right"/>
    </xf>
    <xf numFmtId="0" fontId="0" fillId="0" borderId="0" xfId="0" applyFill="1" applyAlignment="1">
      <alignment horizontal="right"/>
    </xf>
    <xf numFmtId="4" fontId="2" fillId="0" borderId="2" xfId="0" applyNumberFormat="1" applyFont="1" applyFill="1" applyBorder="1" applyAlignment="1">
      <alignment horizontal="center" vertical="center" wrapText="1"/>
    </xf>
    <xf numFmtId="4" fontId="2" fillId="0" borderId="3" xfId="0" applyNumberFormat="1" applyFont="1" applyFill="1" applyBorder="1" applyAlignment="1">
      <alignment horizontal="center" vertical="center" wrapText="1"/>
    </xf>
    <xf numFmtId="4" fontId="2" fillId="0" borderId="4" xfId="0" applyNumberFormat="1" applyFont="1" applyFill="1" applyBorder="1" applyAlignment="1">
      <alignment horizontal="center" vertical="center" wrapText="1"/>
    </xf>
    <xf numFmtId="4" fontId="2" fillId="0" borderId="7" xfId="0" applyNumberFormat="1" applyFont="1" applyFill="1" applyBorder="1" applyAlignment="1">
      <alignment horizontal="center" vertical="center" wrapText="1"/>
    </xf>
    <xf numFmtId="4" fontId="2" fillId="0" borderId="0" xfId="0" applyNumberFormat="1" applyFont="1" applyFill="1" applyAlignment="1">
      <alignment horizontal="center" vertical="center" wrapText="1"/>
    </xf>
    <xf numFmtId="4" fontId="2" fillId="0" borderId="8" xfId="0" applyNumberFormat="1" applyFont="1" applyFill="1" applyBorder="1" applyAlignment="1">
      <alignment horizontal="center" vertical="center" wrapText="1"/>
    </xf>
    <xf numFmtId="4" fontId="2" fillId="0" borderId="10" xfId="0" applyNumberFormat="1" applyFont="1" applyFill="1" applyBorder="1" applyAlignment="1">
      <alignment horizontal="center" vertical="center" wrapText="1"/>
    </xf>
    <xf numFmtId="4" fontId="2" fillId="0" borderId="1" xfId="0" applyNumberFormat="1" applyFont="1" applyFill="1" applyBorder="1" applyAlignment="1">
      <alignment horizontal="center" vertical="center" wrapText="1"/>
    </xf>
    <xf numFmtId="4" fontId="2" fillId="0" borderId="11" xfId="0" applyNumberFormat="1" applyFont="1" applyFill="1" applyBorder="1" applyAlignment="1">
      <alignment horizontal="center" vertical="center" wrapText="1"/>
    </xf>
    <xf numFmtId="4" fontId="2" fillId="0" borderId="5" xfId="0" applyNumberFormat="1" applyFont="1" applyFill="1" applyBorder="1" applyAlignment="1">
      <alignment horizontal="center" vertical="center" wrapText="1"/>
    </xf>
    <xf numFmtId="4" fontId="2" fillId="0" borderId="6" xfId="0" applyNumberFormat="1" applyFont="1" applyFill="1" applyBorder="1" applyAlignment="1">
      <alignment horizontal="center" vertical="center" wrapText="1"/>
    </xf>
    <xf numFmtId="4" fontId="2" fillId="0" borderId="9" xfId="0" applyNumberFormat="1" applyFont="1" applyFill="1" applyBorder="1" applyAlignment="1">
      <alignment horizontal="center" vertical="center" wrapText="1"/>
    </xf>
    <xf numFmtId="4" fontId="2" fillId="0" borderId="12" xfId="0" applyNumberFormat="1" applyFont="1" applyFill="1" applyBorder="1" applyAlignment="1">
      <alignment horizontal="center" vertical="center" wrapText="1"/>
    </xf>
    <xf numFmtId="0" fontId="0" fillId="0" borderId="2" xfId="0" applyFill="1" applyBorder="1" applyAlignment="1">
      <alignment horizontal="center" vertical="center" wrapText="1"/>
    </xf>
    <xf numFmtId="0" fontId="0" fillId="0" borderId="5" xfId="0" applyFill="1" applyBorder="1" applyAlignment="1">
      <alignment horizontal="center" vertical="center" wrapText="1"/>
    </xf>
    <xf numFmtId="0" fontId="0" fillId="0" borderId="6" xfId="0" applyFill="1" applyBorder="1" applyAlignment="1">
      <alignment horizontal="center" vertical="center" wrapText="1"/>
    </xf>
    <xf numFmtId="0" fontId="2" fillId="0" borderId="2" xfId="0" applyFont="1" applyFill="1" applyBorder="1" applyAlignment="1">
      <alignment horizontal="center" vertical="center" wrapText="1"/>
    </xf>
    <xf numFmtId="0" fontId="2" fillId="0" borderId="5" xfId="0" applyFont="1" applyFill="1" applyBorder="1" applyAlignment="1">
      <alignment horizontal="center" vertical="center" wrapText="1"/>
    </xf>
    <xf numFmtId="0" fontId="2" fillId="0" borderId="6" xfId="0" applyFont="1" applyFill="1" applyBorder="1" applyAlignment="1">
      <alignment horizontal="center" vertical="center" wrapText="1"/>
    </xf>
    <xf numFmtId="4" fontId="0" fillId="0" borderId="2" xfId="0" applyNumberFormat="1" applyFill="1" applyBorder="1" applyAlignment="1">
      <alignment horizontal="left" vertical="center" wrapText="1"/>
    </xf>
    <xf numFmtId="4" fontId="0" fillId="0" borderId="5" xfId="0" applyNumberFormat="1" applyFill="1" applyBorder="1" applyAlignment="1">
      <alignment horizontal="left" vertical="center" wrapText="1"/>
    </xf>
    <xf numFmtId="4" fontId="0" fillId="0" borderId="6" xfId="0" applyNumberFormat="1" applyFill="1" applyBorder="1" applyAlignment="1">
      <alignment horizontal="left" vertical="center" wrapText="1"/>
    </xf>
    <xf numFmtId="4" fontId="0" fillId="0" borderId="2" xfId="0" applyNumberFormat="1" applyFill="1" applyBorder="1" applyAlignment="1">
      <alignment horizontal="center" vertical="center" wrapText="1"/>
    </xf>
    <xf numFmtId="4" fontId="0" fillId="0" borderId="5" xfId="0" applyNumberFormat="1" applyFill="1" applyBorder="1" applyAlignment="1">
      <alignment horizontal="center" vertical="center" wrapText="1"/>
    </xf>
    <xf numFmtId="4" fontId="0" fillId="0" borderId="6" xfId="0" applyNumberFormat="1" applyFill="1" applyBorder="1" applyAlignment="1">
      <alignment horizontal="center" vertical="center" wrapText="1"/>
    </xf>
    <xf numFmtId="4" fontId="3" fillId="0" borderId="13" xfId="0" applyNumberFormat="1" applyFont="1" applyFill="1" applyBorder="1" applyAlignment="1">
      <alignment horizontal="center" vertical="center" wrapText="1"/>
    </xf>
    <xf numFmtId="4" fontId="3" fillId="0" borderId="9" xfId="0" applyNumberFormat="1" applyFont="1" applyFill="1" applyBorder="1" applyAlignment="1">
      <alignment horizontal="center" vertical="center" wrapText="1"/>
    </xf>
    <xf numFmtId="4" fontId="3" fillId="0" borderId="14" xfId="0" applyNumberFormat="1" applyFont="1" applyFill="1" applyBorder="1" applyAlignment="1">
      <alignment horizontal="center" vertical="center" wrapText="1"/>
    </xf>
    <xf numFmtId="0" fontId="3" fillId="0" borderId="2" xfId="0" applyFont="1" applyFill="1" applyBorder="1" applyAlignment="1">
      <alignment horizontal="center" vertical="center" wrapText="1"/>
    </xf>
    <xf numFmtId="0" fontId="3" fillId="0" borderId="3" xfId="0" applyFont="1" applyFill="1" applyBorder="1" applyAlignment="1">
      <alignment horizontal="center" vertical="center" wrapText="1"/>
    </xf>
    <xf numFmtId="0" fontId="3" fillId="0" borderId="4" xfId="0" applyFont="1" applyFill="1" applyBorder="1" applyAlignment="1">
      <alignment horizontal="center" vertical="center" wrapText="1"/>
    </xf>
    <xf numFmtId="0" fontId="3" fillId="0" borderId="7" xfId="0" applyFont="1" applyFill="1" applyBorder="1" applyAlignment="1">
      <alignment horizontal="center" vertical="center" wrapText="1"/>
    </xf>
    <xf numFmtId="0" fontId="3" fillId="0" borderId="0" xfId="0" applyFont="1" applyFill="1" applyAlignment="1">
      <alignment horizontal="center" vertical="center" wrapText="1"/>
    </xf>
    <xf numFmtId="0" fontId="3" fillId="0" borderId="8" xfId="0" applyFont="1" applyFill="1" applyBorder="1" applyAlignment="1">
      <alignment horizontal="center" vertical="center" wrapText="1"/>
    </xf>
    <xf numFmtId="0" fontId="3" fillId="0" borderId="10" xfId="0" applyFont="1" applyFill="1" applyBorder="1" applyAlignment="1">
      <alignment horizontal="center" vertical="center" wrapText="1"/>
    </xf>
    <xf numFmtId="0" fontId="3" fillId="0" borderId="1" xfId="0" applyFont="1" applyFill="1" applyBorder="1" applyAlignment="1">
      <alignment horizontal="center" vertical="center" wrapText="1"/>
    </xf>
    <xf numFmtId="0" fontId="3" fillId="0" borderId="11" xfId="0" applyFont="1" applyFill="1" applyBorder="1" applyAlignment="1">
      <alignment horizontal="center" vertical="center" wrapText="1"/>
    </xf>
    <xf numFmtId="4" fontId="3" fillId="0" borderId="2" xfId="0" applyNumberFormat="1" applyFont="1" applyFill="1" applyBorder="1" applyAlignment="1">
      <alignment horizontal="center" vertical="center" wrapText="1"/>
    </xf>
    <xf numFmtId="4" fontId="3" fillId="0" borderId="12" xfId="0" applyNumberFormat="1" applyFont="1" applyFill="1" applyBorder="1" applyAlignment="1">
      <alignment horizontal="center" vertical="center" wrapText="1"/>
    </xf>
    <xf numFmtId="0" fontId="3" fillId="0" borderId="5" xfId="0" applyFont="1" applyFill="1" applyBorder="1" applyAlignment="1">
      <alignment horizontal="center" vertical="center" wrapText="1"/>
    </xf>
    <xf numFmtId="0" fontId="3" fillId="0" borderId="6" xfId="0" applyFont="1" applyFill="1" applyBorder="1" applyAlignment="1">
      <alignment horizontal="center" vertical="center" wrapText="1"/>
    </xf>
    <xf numFmtId="4" fontId="3" fillId="0" borderId="5" xfId="0" applyNumberFormat="1" applyFont="1" applyFill="1" applyBorder="1" applyAlignment="1">
      <alignment horizontal="center" vertical="center" wrapText="1"/>
    </xf>
    <xf numFmtId="4" fontId="3" fillId="0" borderId="6" xfId="0" applyNumberFormat="1" applyFont="1" applyFill="1" applyBorder="1" applyAlignment="1">
      <alignment horizontal="center" vertical="center" wrapText="1"/>
    </xf>
    <xf numFmtId="4" fontId="3" fillId="0" borderId="3" xfId="0" applyNumberFormat="1" applyFont="1" applyFill="1" applyBorder="1" applyAlignment="1">
      <alignment horizontal="center" vertical="center" wrapText="1"/>
    </xf>
    <xf numFmtId="4" fontId="3" fillId="0" borderId="4" xfId="0" applyNumberFormat="1" applyFont="1" applyFill="1" applyBorder="1" applyAlignment="1">
      <alignment horizontal="center" vertical="center" wrapText="1"/>
    </xf>
    <xf numFmtId="4" fontId="3" fillId="0" borderId="10" xfId="0" applyNumberFormat="1" applyFont="1" applyFill="1" applyBorder="1" applyAlignment="1">
      <alignment horizontal="center" vertical="center" wrapText="1"/>
    </xf>
    <xf numFmtId="4" fontId="3" fillId="0" borderId="1" xfId="0" applyNumberFormat="1" applyFont="1" applyFill="1" applyBorder="1" applyAlignment="1">
      <alignment horizontal="center" vertical="center" wrapText="1"/>
    </xf>
    <xf numFmtId="4" fontId="3" fillId="0" borderId="11" xfId="0" applyNumberFormat="1" applyFont="1" applyFill="1" applyBorder="1" applyAlignment="1">
      <alignment horizontal="center" vertical="center" wrapText="1"/>
    </xf>
    <xf numFmtId="0" fontId="3" fillId="0" borderId="13" xfId="0" applyFont="1" applyFill="1" applyBorder="1" applyAlignment="1">
      <alignment horizontal="center" vertical="center" wrapText="1"/>
    </xf>
    <xf numFmtId="0" fontId="3" fillId="0" borderId="15" xfId="0" applyFont="1" applyFill="1" applyBorder="1" applyAlignment="1">
      <alignment horizontal="center" vertical="center" wrapText="1"/>
    </xf>
    <xf numFmtId="0" fontId="3" fillId="0" borderId="16" xfId="0" applyFont="1" applyFill="1" applyBorder="1" applyAlignment="1">
      <alignment horizontal="center" vertical="center" wrapText="1"/>
    </xf>
    <xf numFmtId="4" fontId="4" fillId="0" borderId="17" xfId="0" applyNumberFormat="1" applyFont="1" applyFill="1" applyBorder="1" applyAlignment="1">
      <alignment horizontal="center" vertical="center" wrapText="1"/>
    </xf>
    <xf numFmtId="4" fontId="4" fillId="0" borderId="18" xfId="0" applyNumberFormat="1" applyFont="1" applyFill="1" applyBorder="1" applyAlignment="1">
      <alignment horizontal="center" vertical="center" wrapText="1"/>
    </xf>
    <xf numFmtId="4" fontId="4" fillId="0" borderId="19" xfId="0" applyNumberFormat="1" applyFont="1" applyFill="1" applyBorder="1" applyAlignment="1">
      <alignment horizontal="center" vertical="center" wrapText="1"/>
    </xf>
    <xf numFmtId="4" fontId="4" fillId="0" borderId="17" xfId="0" applyNumberFormat="1" applyFont="1" applyFill="1" applyBorder="1" applyAlignment="1">
      <alignment horizontal="center" vertical="center"/>
    </xf>
    <xf numFmtId="4" fontId="4" fillId="0" borderId="18" xfId="0" applyNumberFormat="1" applyFont="1" applyFill="1" applyBorder="1" applyAlignment="1">
      <alignment horizontal="center" vertical="center"/>
    </xf>
    <xf numFmtId="4" fontId="4" fillId="0" borderId="19" xfId="0" applyNumberFormat="1" applyFont="1" applyFill="1" applyBorder="1" applyAlignment="1">
      <alignment horizontal="center" vertical="center"/>
    </xf>
    <xf numFmtId="0" fontId="4" fillId="0" borderId="17" xfId="0" applyFont="1" applyFill="1" applyBorder="1" applyAlignment="1">
      <alignment horizontal="center" vertical="center"/>
    </xf>
    <xf numFmtId="0" fontId="4" fillId="0" borderId="19" xfId="0" applyFont="1" applyFill="1" applyBorder="1" applyAlignment="1">
      <alignment horizontal="center" vertical="center"/>
    </xf>
    <xf numFmtId="0" fontId="4" fillId="0" borderId="18" xfId="0" applyFont="1" applyFill="1" applyBorder="1" applyAlignment="1">
      <alignment horizontal="center" vertical="center"/>
    </xf>
    <xf numFmtId="0" fontId="3" fillId="0" borderId="2" xfId="0" applyFont="1" applyFill="1" applyBorder="1" applyAlignment="1">
      <alignment horizontal="left" vertical="center" wrapText="1"/>
    </xf>
    <xf numFmtId="0" fontId="3" fillId="0" borderId="5" xfId="0" applyFont="1" applyFill="1" applyBorder="1" applyAlignment="1">
      <alignment horizontal="left" vertical="center" wrapText="1"/>
    </xf>
    <xf numFmtId="0" fontId="3" fillId="0" borderId="6" xfId="0" applyFont="1" applyFill="1" applyBorder="1" applyAlignment="1">
      <alignment horizontal="left" vertical="center" wrapText="1"/>
    </xf>
    <xf numFmtId="0" fontId="3" fillId="0" borderId="9" xfId="0" applyFont="1" applyFill="1" applyBorder="1" applyAlignment="1">
      <alignment horizontal="center" vertical="center" wrapText="1"/>
    </xf>
    <xf numFmtId="0" fontId="3" fillId="0" borderId="12" xfId="0" applyFont="1" applyFill="1" applyBorder="1" applyAlignment="1">
      <alignment horizontal="center" vertical="center" wrapText="1"/>
    </xf>
    <xf numFmtId="0" fontId="3" fillId="0" borderId="2" xfId="0" applyFont="1" applyFill="1" applyBorder="1" applyAlignment="1">
      <alignment horizontal="center" vertical="center"/>
    </xf>
    <xf numFmtId="0" fontId="3" fillId="0" borderId="3" xfId="0" applyFont="1" applyFill="1" applyBorder="1" applyAlignment="1">
      <alignment horizontal="center" vertical="center"/>
    </xf>
    <xf numFmtId="0" fontId="3" fillId="0" borderId="4" xfId="0" applyFont="1" applyFill="1" applyBorder="1" applyAlignment="1">
      <alignment horizontal="center" vertical="center"/>
    </xf>
    <xf numFmtId="0" fontId="3" fillId="0" borderId="7" xfId="0" applyFont="1" applyFill="1" applyBorder="1" applyAlignment="1">
      <alignment horizontal="center" vertical="center"/>
    </xf>
    <xf numFmtId="0" fontId="3" fillId="0" borderId="0" xfId="0" applyFont="1" applyFill="1" applyAlignment="1">
      <alignment horizontal="center" vertical="center"/>
    </xf>
    <xf numFmtId="0" fontId="3" fillId="0" borderId="8" xfId="0" applyFont="1" applyFill="1" applyBorder="1" applyAlignment="1">
      <alignment horizontal="center" vertical="center"/>
    </xf>
    <xf numFmtId="0" fontId="3" fillId="0" borderId="10" xfId="0" applyFont="1" applyFill="1" applyBorder="1" applyAlignment="1">
      <alignment horizontal="center" vertical="center"/>
    </xf>
    <xf numFmtId="0" fontId="3" fillId="0" borderId="1" xfId="0" applyFont="1" applyFill="1" applyBorder="1" applyAlignment="1">
      <alignment horizontal="center" vertical="center"/>
    </xf>
    <xf numFmtId="0" fontId="3" fillId="0" borderId="11" xfId="0" applyFont="1" applyFill="1" applyBorder="1" applyAlignment="1">
      <alignment horizontal="center" vertical="center"/>
    </xf>
    <xf numFmtId="0" fontId="3" fillId="0" borderId="5" xfId="0" applyFont="1" applyFill="1" applyBorder="1" applyAlignment="1">
      <alignment horizontal="center" vertical="center"/>
    </xf>
    <xf numFmtId="0" fontId="3" fillId="0" borderId="6" xfId="0" applyFont="1" applyFill="1" applyBorder="1" applyAlignment="1">
      <alignment horizontal="center" vertical="center"/>
    </xf>
    <xf numFmtId="0" fontId="3" fillId="0" borderId="20" xfId="0" applyFont="1" applyFill="1" applyBorder="1" applyAlignment="1">
      <alignment horizontal="center" vertical="center" wrapText="1"/>
    </xf>
    <xf numFmtId="0" fontId="4" fillId="0" borderId="2" xfId="0" applyFont="1" applyFill="1" applyBorder="1" applyAlignment="1">
      <alignment horizontal="left" vertical="center"/>
    </xf>
    <xf numFmtId="0" fontId="4" fillId="0" borderId="5" xfId="0" applyFont="1" applyFill="1" applyBorder="1" applyAlignment="1">
      <alignment horizontal="left" vertical="center"/>
    </xf>
    <xf numFmtId="0" fontId="4" fillId="0" borderId="6" xfId="0" applyFont="1" applyFill="1" applyBorder="1" applyAlignment="1">
      <alignment horizontal="left" vertical="center"/>
    </xf>
    <xf numFmtId="0" fontId="4" fillId="0" borderId="2" xfId="0" applyFont="1" applyFill="1" applyBorder="1" applyAlignment="1">
      <alignment horizontal="left" vertical="center" wrapText="1"/>
    </xf>
    <xf numFmtId="0" fontId="4" fillId="0" borderId="5" xfId="0" applyFont="1" applyFill="1" applyBorder="1" applyAlignment="1">
      <alignment horizontal="left" vertical="center" wrapText="1"/>
    </xf>
    <xf numFmtId="0" fontId="4" fillId="0" borderId="6" xfId="0" applyFont="1" applyFill="1" applyBorder="1" applyAlignment="1">
      <alignment horizontal="left" vertical="center" wrapText="1"/>
    </xf>
    <xf numFmtId="0" fontId="1" fillId="0" borderId="1" xfId="0" applyFont="1" applyFill="1" applyBorder="1" applyAlignment="1">
      <alignment horizontal="center" vertical="center" wrapText="1"/>
    </xf>
    <xf numFmtId="0" fontId="3" fillId="0" borderId="21" xfId="0" applyFont="1" applyFill="1" applyBorder="1" applyAlignment="1">
      <alignment horizontal="center" vertical="center" wrapText="1"/>
    </xf>
    <xf numFmtId="0" fontId="3" fillId="0" borderId="22" xfId="0" applyFont="1" applyFill="1" applyBorder="1" applyAlignment="1">
      <alignment horizontal="center" vertical="center" wrapText="1"/>
    </xf>
    <xf numFmtId="0" fontId="3" fillId="0" borderId="23" xfId="0" applyFont="1" applyFill="1" applyBorder="1" applyAlignment="1">
      <alignment horizontal="center" vertical="center" wrapText="1"/>
    </xf>
    <xf numFmtId="0" fontId="4" fillId="0" borderId="24" xfId="0" applyFont="1" applyFill="1" applyBorder="1" applyAlignment="1">
      <alignment horizontal="center" vertical="center"/>
    </xf>
    <xf numFmtId="0" fontId="4" fillId="0" borderId="25" xfId="0" applyFont="1" applyFill="1" applyBorder="1" applyAlignment="1">
      <alignment horizontal="center" vertical="center"/>
    </xf>
    <xf numFmtId="0" fontId="4" fillId="0" borderId="26" xfId="0" applyFont="1" applyFill="1" applyBorder="1" applyAlignment="1">
      <alignment horizontal="center" vertical="center"/>
    </xf>
    <xf numFmtId="4" fontId="4" fillId="0" borderId="24" xfId="0" applyNumberFormat="1" applyFont="1" applyFill="1" applyBorder="1" applyAlignment="1">
      <alignment horizontal="center" vertical="center"/>
    </xf>
    <xf numFmtId="4" fontId="4" fillId="0" borderId="25" xfId="0" applyNumberFormat="1" applyFont="1" applyFill="1" applyBorder="1" applyAlignment="1">
      <alignment horizontal="center" vertical="center"/>
    </xf>
    <xf numFmtId="4" fontId="4" fillId="0" borderId="26" xfId="0" applyNumberFormat="1" applyFont="1" applyFill="1" applyBorder="1" applyAlignment="1">
      <alignment horizontal="center" vertical="center"/>
    </xf>
    <xf numFmtId="0" fontId="4" fillId="0" borderId="27" xfId="0" applyFont="1" applyFill="1" applyBorder="1" applyAlignment="1">
      <alignment horizontal="center" vertical="center"/>
    </xf>
    <xf numFmtId="0" fontId="4" fillId="0" borderId="28" xfId="0" applyFont="1" applyFill="1" applyBorder="1" applyAlignment="1">
      <alignment horizontal="center" vertical="center"/>
    </xf>
    <xf numFmtId="0" fontId="4" fillId="0" borderId="29" xfId="0" applyFont="1" applyFill="1" applyBorder="1" applyAlignment="1">
      <alignment horizontal="center" vertical="center"/>
    </xf>
    <xf numFmtId="4" fontId="4" fillId="0" borderId="27" xfId="0" applyNumberFormat="1" applyFont="1" applyFill="1" applyBorder="1" applyAlignment="1">
      <alignment horizontal="center" vertical="center"/>
    </xf>
    <xf numFmtId="4" fontId="4" fillId="0" borderId="28" xfId="0" applyNumberFormat="1" applyFont="1" applyFill="1" applyBorder="1" applyAlignment="1">
      <alignment horizontal="center" vertical="center"/>
    </xf>
    <xf numFmtId="4" fontId="4" fillId="0" borderId="29" xfId="0" applyNumberFormat="1" applyFont="1" applyFill="1" applyBorder="1" applyAlignment="1">
      <alignment horizontal="center" vertical="center"/>
    </xf>
    <xf numFmtId="4" fontId="3" fillId="0" borderId="2" xfId="0" applyNumberFormat="1" applyFont="1" applyFill="1" applyBorder="1" applyAlignment="1">
      <alignment horizontal="left" vertical="center" wrapText="1"/>
    </xf>
    <xf numFmtId="4" fontId="3" fillId="0" borderId="5" xfId="0" applyNumberFormat="1" applyFont="1" applyFill="1" applyBorder="1" applyAlignment="1">
      <alignment horizontal="left" vertical="center" wrapText="1"/>
    </xf>
    <xf numFmtId="4" fontId="3" fillId="0" borderId="6" xfId="0" applyNumberFormat="1" applyFont="1" applyFill="1" applyBorder="1" applyAlignment="1">
      <alignment horizontal="left" vertical="center" wrapText="1"/>
    </xf>
    <xf numFmtId="4" fontId="4" fillId="0" borderId="30" xfId="0" applyNumberFormat="1" applyFont="1" applyFill="1" applyBorder="1" applyAlignment="1">
      <alignment horizontal="center" vertical="center" wrapText="1"/>
    </xf>
    <xf numFmtId="4" fontId="4" fillId="0" borderId="31" xfId="0" applyNumberFormat="1" applyFont="1" applyFill="1" applyBorder="1" applyAlignment="1">
      <alignment horizontal="center" vertical="center" wrapText="1"/>
    </xf>
    <xf numFmtId="4" fontId="4" fillId="0" borderId="32" xfId="0" applyNumberFormat="1" applyFont="1" applyFill="1" applyBorder="1" applyAlignment="1">
      <alignment horizontal="center" vertical="center" wrapText="1"/>
    </xf>
    <xf numFmtId="4" fontId="4" fillId="0" borderId="30" xfId="0" applyNumberFormat="1" applyFont="1" applyFill="1" applyBorder="1" applyAlignment="1">
      <alignment horizontal="center" vertical="center"/>
    </xf>
    <xf numFmtId="4" fontId="4" fillId="0" borderId="31" xfId="0" applyNumberFormat="1" applyFont="1" applyFill="1" applyBorder="1" applyAlignment="1">
      <alignment horizontal="center" vertical="center"/>
    </xf>
    <xf numFmtId="4" fontId="4" fillId="0" borderId="32" xfId="0" applyNumberFormat="1" applyFont="1" applyFill="1" applyBorder="1" applyAlignment="1">
      <alignment horizontal="center" vertical="center"/>
    </xf>
    <xf numFmtId="0" fontId="4" fillId="0" borderId="30" xfId="0" applyFont="1" applyFill="1" applyBorder="1" applyAlignment="1">
      <alignment horizontal="center" vertical="center"/>
    </xf>
    <xf numFmtId="0" fontId="4" fillId="0" borderId="32" xfId="0" applyFont="1" applyFill="1" applyBorder="1" applyAlignment="1">
      <alignment horizontal="center" vertical="center"/>
    </xf>
    <xf numFmtId="0" fontId="4" fillId="0" borderId="31" xfId="0" applyFont="1" applyFill="1" applyBorder="1" applyAlignment="1">
      <alignment horizontal="center" vertical="center"/>
    </xf>
  </cellXfs>
  <cellStyles count="1"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externalLink" Target="externalLinks/externalLink45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63" Type="http://schemas.openxmlformats.org/officeDocument/2006/relationships/worksheet" Target="worksheets/sheet63.xml"/><Relationship Id="rId84" Type="http://schemas.openxmlformats.org/officeDocument/2006/relationships/externalLink" Target="externalLinks/externalLink12.xml"/><Relationship Id="rId138" Type="http://schemas.openxmlformats.org/officeDocument/2006/relationships/externalLink" Target="externalLinks/externalLink66.xml"/><Relationship Id="rId107" Type="http://schemas.openxmlformats.org/officeDocument/2006/relationships/externalLink" Target="externalLinks/externalLink35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53" Type="http://schemas.openxmlformats.org/officeDocument/2006/relationships/worksheet" Target="worksheets/sheet53.xml"/><Relationship Id="rId74" Type="http://schemas.openxmlformats.org/officeDocument/2006/relationships/externalLink" Target="externalLinks/externalLink2.xml"/><Relationship Id="rId128" Type="http://schemas.openxmlformats.org/officeDocument/2006/relationships/externalLink" Target="externalLinks/externalLink56.xml"/><Relationship Id="rId5" Type="http://schemas.openxmlformats.org/officeDocument/2006/relationships/worksheet" Target="worksheets/sheet5.xml"/><Relationship Id="rId90" Type="http://schemas.openxmlformats.org/officeDocument/2006/relationships/externalLink" Target="externalLinks/externalLink18.xml"/><Relationship Id="rId95" Type="http://schemas.openxmlformats.org/officeDocument/2006/relationships/externalLink" Target="externalLinks/externalLink23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64" Type="http://schemas.openxmlformats.org/officeDocument/2006/relationships/worksheet" Target="worksheets/sheet64.xml"/><Relationship Id="rId69" Type="http://schemas.openxmlformats.org/officeDocument/2006/relationships/worksheet" Target="worksheets/sheet69.xml"/><Relationship Id="rId113" Type="http://schemas.openxmlformats.org/officeDocument/2006/relationships/externalLink" Target="externalLinks/externalLink41.xml"/><Relationship Id="rId118" Type="http://schemas.openxmlformats.org/officeDocument/2006/relationships/externalLink" Target="externalLinks/externalLink46.xml"/><Relationship Id="rId134" Type="http://schemas.openxmlformats.org/officeDocument/2006/relationships/externalLink" Target="externalLinks/externalLink62.xml"/><Relationship Id="rId139" Type="http://schemas.openxmlformats.org/officeDocument/2006/relationships/externalLink" Target="externalLinks/externalLink67.xml"/><Relationship Id="rId80" Type="http://schemas.openxmlformats.org/officeDocument/2006/relationships/externalLink" Target="externalLinks/externalLink8.xml"/><Relationship Id="rId85" Type="http://schemas.openxmlformats.org/officeDocument/2006/relationships/externalLink" Target="externalLinks/externalLink1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externalLink" Target="externalLinks/externalLink31.xml"/><Relationship Id="rId108" Type="http://schemas.openxmlformats.org/officeDocument/2006/relationships/externalLink" Target="externalLinks/externalLink36.xml"/><Relationship Id="rId124" Type="http://schemas.openxmlformats.org/officeDocument/2006/relationships/externalLink" Target="externalLinks/externalLink52.xml"/><Relationship Id="rId129" Type="http://schemas.openxmlformats.org/officeDocument/2006/relationships/externalLink" Target="externalLinks/externalLink57.xml"/><Relationship Id="rId54" Type="http://schemas.openxmlformats.org/officeDocument/2006/relationships/worksheet" Target="worksheets/sheet54.xml"/><Relationship Id="rId70" Type="http://schemas.openxmlformats.org/officeDocument/2006/relationships/worksheet" Target="worksheets/sheet70.xml"/><Relationship Id="rId75" Type="http://schemas.openxmlformats.org/officeDocument/2006/relationships/externalLink" Target="externalLinks/externalLink3.xml"/><Relationship Id="rId91" Type="http://schemas.openxmlformats.org/officeDocument/2006/relationships/externalLink" Target="externalLinks/externalLink19.xml"/><Relationship Id="rId96" Type="http://schemas.openxmlformats.org/officeDocument/2006/relationships/externalLink" Target="externalLinks/externalLink24.xml"/><Relationship Id="rId140" Type="http://schemas.openxmlformats.org/officeDocument/2006/relationships/externalLink" Target="externalLinks/externalLink68.xml"/><Relationship Id="rId145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externalLink" Target="externalLinks/externalLink42.xml"/><Relationship Id="rId119" Type="http://schemas.openxmlformats.org/officeDocument/2006/relationships/externalLink" Target="externalLinks/externalLink47.xml"/><Relationship Id="rId44" Type="http://schemas.openxmlformats.org/officeDocument/2006/relationships/worksheet" Target="worksheets/sheet44.xml"/><Relationship Id="rId60" Type="http://schemas.openxmlformats.org/officeDocument/2006/relationships/worksheet" Target="worksheets/sheet60.xml"/><Relationship Id="rId65" Type="http://schemas.openxmlformats.org/officeDocument/2006/relationships/worksheet" Target="worksheets/sheet65.xml"/><Relationship Id="rId81" Type="http://schemas.openxmlformats.org/officeDocument/2006/relationships/externalLink" Target="externalLinks/externalLink9.xml"/><Relationship Id="rId86" Type="http://schemas.openxmlformats.org/officeDocument/2006/relationships/externalLink" Target="externalLinks/externalLink14.xml"/><Relationship Id="rId130" Type="http://schemas.openxmlformats.org/officeDocument/2006/relationships/externalLink" Target="externalLinks/externalLink58.xml"/><Relationship Id="rId135" Type="http://schemas.openxmlformats.org/officeDocument/2006/relationships/externalLink" Target="externalLinks/externalLink63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109" Type="http://schemas.openxmlformats.org/officeDocument/2006/relationships/externalLink" Target="externalLinks/externalLink37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6" Type="http://schemas.openxmlformats.org/officeDocument/2006/relationships/externalLink" Target="externalLinks/externalLink4.xml"/><Relationship Id="rId97" Type="http://schemas.openxmlformats.org/officeDocument/2006/relationships/externalLink" Target="externalLinks/externalLink25.xml"/><Relationship Id="rId104" Type="http://schemas.openxmlformats.org/officeDocument/2006/relationships/externalLink" Target="externalLinks/externalLink32.xml"/><Relationship Id="rId120" Type="http://schemas.openxmlformats.org/officeDocument/2006/relationships/externalLink" Target="externalLinks/externalLink48.xml"/><Relationship Id="rId125" Type="http://schemas.openxmlformats.org/officeDocument/2006/relationships/externalLink" Target="externalLinks/externalLink53.xml"/><Relationship Id="rId141" Type="http://schemas.openxmlformats.org/officeDocument/2006/relationships/externalLink" Target="externalLinks/externalLink69.xml"/><Relationship Id="rId146" Type="http://schemas.openxmlformats.org/officeDocument/2006/relationships/styles" Target="styles.xml"/><Relationship Id="rId7" Type="http://schemas.openxmlformats.org/officeDocument/2006/relationships/worksheet" Target="worksheets/sheet7.xml"/><Relationship Id="rId71" Type="http://schemas.openxmlformats.org/officeDocument/2006/relationships/worksheet" Target="worksheets/sheet71.xml"/><Relationship Id="rId92" Type="http://schemas.openxmlformats.org/officeDocument/2006/relationships/externalLink" Target="externalLinks/externalLink20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Relationship Id="rId87" Type="http://schemas.openxmlformats.org/officeDocument/2006/relationships/externalLink" Target="externalLinks/externalLink15.xml"/><Relationship Id="rId110" Type="http://schemas.openxmlformats.org/officeDocument/2006/relationships/externalLink" Target="externalLinks/externalLink38.xml"/><Relationship Id="rId115" Type="http://schemas.openxmlformats.org/officeDocument/2006/relationships/externalLink" Target="externalLinks/externalLink43.xml"/><Relationship Id="rId131" Type="http://schemas.openxmlformats.org/officeDocument/2006/relationships/externalLink" Target="externalLinks/externalLink59.xml"/><Relationship Id="rId136" Type="http://schemas.openxmlformats.org/officeDocument/2006/relationships/externalLink" Target="externalLinks/externalLink64.xml"/><Relationship Id="rId61" Type="http://schemas.openxmlformats.org/officeDocument/2006/relationships/worksheet" Target="worksheets/sheet61.xml"/><Relationship Id="rId82" Type="http://schemas.openxmlformats.org/officeDocument/2006/relationships/externalLink" Target="externalLinks/externalLink10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56" Type="http://schemas.openxmlformats.org/officeDocument/2006/relationships/worksheet" Target="worksheets/sheet56.xml"/><Relationship Id="rId77" Type="http://schemas.openxmlformats.org/officeDocument/2006/relationships/externalLink" Target="externalLinks/externalLink5.xml"/><Relationship Id="rId100" Type="http://schemas.openxmlformats.org/officeDocument/2006/relationships/externalLink" Target="externalLinks/externalLink28.xml"/><Relationship Id="rId105" Type="http://schemas.openxmlformats.org/officeDocument/2006/relationships/externalLink" Target="externalLinks/externalLink33.xml"/><Relationship Id="rId126" Type="http://schemas.openxmlformats.org/officeDocument/2006/relationships/externalLink" Target="externalLinks/externalLink54.xml"/><Relationship Id="rId147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externalLink" Target="externalLinks/externalLink21.xml"/><Relationship Id="rId98" Type="http://schemas.openxmlformats.org/officeDocument/2006/relationships/externalLink" Target="externalLinks/externalLink26.xml"/><Relationship Id="rId121" Type="http://schemas.openxmlformats.org/officeDocument/2006/relationships/externalLink" Target="externalLinks/externalLink49.xml"/><Relationship Id="rId142" Type="http://schemas.openxmlformats.org/officeDocument/2006/relationships/externalLink" Target="externalLinks/externalLink70.xml"/><Relationship Id="rId3" Type="http://schemas.openxmlformats.org/officeDocument/2006/relationships/worksheet" Target="worksheets/sheet3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116" Type="http://schemas.openxmlformats.org/officeDocument/2006/relationships/externalLink" Target="externalLinks/externalLink44.xml"/><Relationship Id="rId137" Type="http://schemas.openxmlformats.org/officeDocument/2006/relationships/externalLink" Target="externalLinks/externalLink65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externalLink" Target="externalLinks/externalLink11.xml"/><Relationship Id="rId88" Type="http://schemas.openxmlformats.org/officeDocument/2006/relationships/externalLink" Target="externalLinks/externalLink16.xml"/><Relationship Id="rId111" Type="http://schemas.openxmlformats.org/officeDocument/2006/relationships/externalLink" Target="externalLinks/externalLink39.xml"/><Relationship Id="rId132" Type="http://schemas.openxmlformats.org/officeDocument/2006/relationships/externalLink" Target="externalLinks/externalLink60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6.xml"/><Relationship Id="rId57" Type="http://schemas.openxmlformats.org/officeDocument/2006/relationships/worksheet" Target="worksheets/sheet57.xml"/><Relationship Id="rId106" Type="http://schemas.openxmlformats.org/officeDocument/2006/relationships/externalLink" Target="externalLinks/externalLink34.xml"/><Relationship Id="rId127" Type="http://schemas.openxmlformats.org/officeDocument/2006/relationships/externalLink" Target="externalLinks/externalLink55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externalLink" Target="externalLinks/externalLink1.xml"/><Relationship Id="rId78" Type="http://schemas.openxmlformats.org/officeDocument/2006/relationships/externalLink" Target="externalLinks/externalLink6.xml"/><Relationship Id="rId94" Type="http://schemas.openxmlformats.org/officeDocument/2006/relationships/externalLink" Target="externalLinks/externalLink22.xml"/><Relationship Id="rId99" Type="http://schemas.openxmlformats.org/officeDocument/2006/relationships/externalLink" Target="externalLinks/externalLink27.xml"/><Relationship Id="rId101" Type="http://schemas.openxmlformats.org/officeDocument/2006/relationships/externalLink" Target="externalLinks/externalLink29.xml"/><Relationship Id="rId122" Type="http://schemas.openxmlformats.org/officeDocument/2006/relationships/externalLink" Target="externalLinks/externalLink50.xml"/><Relationship Id="rId143" Type="http://schemas.openxmlformats.org/officeDocument/2006/relationships/externalLink" Target="externalLinks/externalLink7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26" Type="http://schemas.openxmlformats.org/officeDocument/2006/relationships/worksheet" Target="worksheets/sheet26.xml"/><Relationship Id="rId47" Type="http://schemas.openxmlformats.org/officeDocument/2006/relationships/worksheet" Target="worksheets/sheet47.xml"/><Relationship Id="rId68" Type="http://schemas.openxmlformats.org/officeDocument/2006/relationships/worksheet" Target="worksheets/sheet68.xml"/><Relationship Id="rId89" Type="http://schemas.openxmlformats.org/officeDocument/2006/relationships/externalLink" Target="externalLinks/externalLink17.xml"/><Relationship Id="rId112" Type="http://schemas.openxmlformats.org/officeDocument/2006/relationships/externalLink" Target="externalLinks/externalLink40.xml"/><Relationship Id="rId133" Type="http://schemas.openxmlformats.org/officeDocument/2006/relationships/externalLink" Target="externalLinks/externalLink61.xml"/><Relationship Id="rId16" Type="http://schemas.openxmlformats.org/officeDocument/2006/relationships/worksheet" Target="worksheets/sheet16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externalLink" Target="externalLinks/externalLink7.xml"/><Relationship Id="rId102" Type="http://schemas.openxmlformats.org/officeDocument/2006/relationships/externalLink" Target="externalLinks/externalLink30.xml"/><Relationship Id="rId123" Type="http://schemas.openxmlformats.org/officeDocument/2006/relationships/externalLink" Target="externalLinks/externalLink51.xml"/><Relationship Id="rId144" Type="http://schemas.openxmlformats.org/officeDocument/2006/relationships/externalLink" Target="externalLinks/externalLink72.xml"/></Relationships>
</file>

<file path=xl/externalLinks/_rels/externalLink1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42;&#1086;&#1082;&#1079;&#1072;&#1083;&#1100;&#1085;&#1072;&#1103;,%20&#1076;.%2037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42;&#1086;&#1082;&#1079;&#1072;&#1083;&#1100;&#1085;&#1072;&#1103;,%20&#1076;.%2055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42;&#1086;&#1082;&#1079;&#1072;&#1083;&#1100;&#1085;&#1072;&#1103;,%20&#1076;.%20103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9;&#1083;.%20&#1055;&#1086;&#1076;&#1075;&#1086;&#1088;&#1085;&#1086;&#1077;,%20&#1091;&#1083;.%20&#1042;&#1086;&#1082;&#1079;&#1072;&#1083;&#1100;&#1085;&#1072;&#1103;,%20&#1076;.%20191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9;&#1083;.%20&#1055;&#1086;&#1076;&#1075;&#1086;&#1088;&#1085;&#1086;&#1077;,%20&#1091;&#1083;.%20&#1042;&#1086;&#1082;&#1079;&#1072;&#1083;&#1100;&#1085;&#1072;&#1103;,%20&#1076;.%20200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9;&#1083;.%20&#1055;&#1086;&#1076;&#1075;&#1086;&#1088;&#1085;&#1086;&#1077;,%20&#1091;&#1083;.%20&#1042;&#1086;&#1082;&#1079;&#1072;&#1083;&#1100;&#1085;&#1072;&#1103;,%20&#1076;.%20201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45;&#1089;&#1077;&#1085;&#1080;&#1085;&#1072;,%20&#1076;.%207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45;&#1089;&#1077;&#1085;&#1080;&#1085;&#1072;,%20&#1076;.%209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45;&#1089;&#1077;&#1085;&#1080;&#1085;&#1072;,%20&#1076;.%2014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0;&#1072;&#1083;&#1080;&#1085;&#1080;&#1085;&#1072;,%20&#1076;.%202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1;&#1077;&#1085;&#1080;&#1085;&#1072;,%20&#1076;.%2030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1;&#1077;&#1085;&#1080;&#1085;&#1072;,%20&#1076;.%2032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1;&#1077;&#1085;&#1080;&#1085;&#1072;,%20&#1076;.%2034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1;&#1077;&#1085;&#1080;&#1085;&#1072;,%20&#1076;.%2036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1;&#1077;&#1085;&#1080;&#1085;&#1072;,%20&#1076;.%2038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1;&#1077;&#1085;&#1080;&#1085;&#1072;,%20&#1076;.%2040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1;&#1077;&#1085;&#1080;&#1085;&#1072;,%20&#1076;.%2042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1;&#1077;&#1085;&#1080;&#1085;&#1072;,%20&#1076;.%2044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1;&#1077;&#1085;&#1080;&#1085;&#1072;,%20&#1076;.%2046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1;&#1077;&#1085;&#1080;&#1085;&#1072;,%20&#1076;.%202&#1040;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2;&#1072;&#1103;&#1082;&#1086;&#1074;&#1089;&#1082;&#1086;&#1075;&#1086;,%20&#1076;.%207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2;&#1072;&#1103;&#1082;&#1086;&#1074;&#1089;&#1082;&#1086;&#1075;&#1086;,%20&#1076;.%207&#1040;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52;&#1072;&#1103;&#1082;&#1086;&#1074;&#1089;&#1082;&#1086;&#1075;&#1086;,%20&#1076;.%209&#1040;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55;&#1077;&#1088;&#1074;&#1086;&#1084;&#1072;&#1081;&#1089;&#1082;&#1072;&#1103;,%20&#1076;.%2036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55;&#1077;&#1088;&#1074;&#1086;&#1084;&#1072;&#1081;&#1089;&#1082;&#1072;&#1103;,%20&#1076;.%2034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5;&#1077;&#1088;&#1074;&#1086;&#1084;&#1072;&#1081;&#1089;&#1082;&#1072;&#1103;,%20&#1076;.%20113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5;&#1077;&#1088;&#1074;&#1086;&#1084;&#1072;&#1081;&#1089;&#1082;&#1072;&#1103;,%20&#1076;.%20121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55;&#1077;&#1088;&#1074;&#1086;&#1084;&#1072;&#1081;&#1089;&#1082;&#1072;&#1103;,%20&#1076;.%20131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5;&#1077;&#1088;&#1074;&#1086;&#1084;&#1072;&#1081;&#1089;&#1082;&#1072;&#1103;,%20&#1076;.%20139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5;&#1077;&#1088;&#1074;&#1086;&#1084;&#1072;&#1081;&#1089;&#1082;&#1072;&#1103;,%20&#1076;.%20103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5;&#1077;&#1088;&#1074;&#1086;&#1084;&#1072;&#1081;&#1089;&#1082;&#1072;&#1103;,%20&#1076;.%20105&#1040;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87;&#1077;&#1088;.%20&#1055;&#1088;&#1080;&#1074;&#1086;&#1082;&#1079;&#1072;&#1083;&#1100;&#1085;&#1099;&#1081;,%20&#1076;.%203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87;&#1077;&#1088;.%20&#1055;&#1088;&#1080;&#1074;&#1086;&#1082;&#1079;&#1072;&#1083;&#1100;&#1085;&#1099;&#1081;,%20&#1076;.%205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87;.%20&#1062;&#1077;&#1084;&#1079;&#1072;&#1074;&#1086;&#1076;&#1072;,%20&#1076;.%203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87;.%20&#1062;&#1077;&#1084;&#1079;&#1072;&#1074;&#1086;&#1076;&#1072;,%20&#1076;.%205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87;.%20&#1062;&#1077;&#1084;&#1079;&#1072;&#1074;&#1086;&#1076;&#1072;,%20&#1076;.%206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87;.%20&#1062;&#1077;&#1084;&#1079;&#1072;&#1074;&#1086;&#1076;&#1072;,%20&#1076;.%207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87;.%20&#1062;&#1077;&#1084;&#1079;&#1072;&#1074;&#1086;&#1076;&#1072;,%20&#1076;.%208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87;.%20&#1062;&#1077;&#1084;&#1079;&#1072;&#1074;&#1086;&#1076;&#1072;,%20&#1076;.%209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87;.%20&#1062;&#1077;&#1084;&#1079;&#1072;&#1074;&#1086;&#1076;&#1072;,%20&#1076;.%2010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87;.%20&#1062;&#1077;&#1084;&#1079;&#1072;&#1074;&#1086;&#1076;&#1072;,%20&#1076;.%2011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87;.%20&#1062;&#1077;&#1084;&#1079;&#1072;&#1074;&#1086;&#1076;&#1072;,%20&#1076;.%2012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87;.%20&#1062;&#1077;&#1084;&#1079;&#1072;&#1074;&#1086;&#1076;&#1072;,%20&#1076;.%2022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42;&#1086;&#1082;&#1079;&#1072;&#1083;&#1100;&#1085;&#1072;&#1103;,%20&#1076;.%2035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45;&#1089;&#1077;&#1085;&#1080;&#1085;&#1072;,%20&#1076;.%203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45;&#1089;&#1077;&#1085;&#1080;&#1085;&#1072;,%20&#1076;.%2011" TargetMode="External"/></Relationships>
</file>

<file path=xl/externalLinks/_rels/externalLink47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45;&#1089;&#1077;&#1085;&#1080;&#1085;&#1072;,%20&#1076;.%2013" TargetMode="External"/></Relationships>
</file>

<file path=xl/externalLinks/_rels/externalLink48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50;&#1072;&#1083;&#1080;&#1085;&#1080;&#1085;&#1072;,%20&#1076;.%204" TargetMode="External"/></Relationships>
</file>

<file path=xl/externalLinks/_rels/externalLink49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50;&#1072;&#1083;&#1080;&#1085;&#1080;&#1085;&#1072;,%20&#1076;.%206" TargetMode="External"/></Relationships>
</file>

<file path=xl/externalLinks/_rels/externalLink50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50;&#1072;&#1083;&#1080;&#1085;&#1080;&#1085;&#1072;,%20&#1076;.%208" TargetMode="External"/></Relationships>
</file>

<file path=xl/externalLinks/_rels/externalLink51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50;&#1072;&#1083;&#1080;&#1085;&#1080;&#1085;&#1072;,%20&#1076;.%2010" TargetMode="External"/></Relationships>
</file>

<file path=xl/externalLinks/_rels/externalLink52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50;&#1072;&#1083;&#1080;&#1085;&#1080;&#1085;&#1072;,%20&#1076;.%2012" TargetMode="External"/></Relationships>
</file>

<file path=xl/externalLinks/_rels/externalLink53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50;&#1072;&#1083;&#1080;&#1085;&#1080;&#1085;&#1072;,%20&#1076;.%2014" TargetMode="External"/></Relationships>
</file>

<file path=xl/externalLinks/_rels/externalLink54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50;&#1072;&#1083;&#1080;&#1085;&#1080;&#1085;&#1072;,%20&#1076;.%2016" TargetMode="External"/></Relationships>
</file>

<file path=xl/externalLinks/_rels/externalLink55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1;&#1077;&#1085;&#1080;&#1085;&#1072;,%20&#1076;.%2020" TargetMode="External"/></Relationships>
</file>

<file path=xl/externalLinks/_rels/externalLink56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51;&#1077;&#1085;&#1080;&#1085;&#1072;,%20&#1076;.%2022" TargetMode="External"/></Relationships>
</file>

<file path=xl/externalLinks/_rels/externalLink57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51;&#1077;&#1085;&#1080;&#1085;&#1072;,%20&#1076;.%2024" TargetMode="External"/></Relationships>
</file>

<file path=xl/externalLinks/_rels/externalLink58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91;&#1083;.%20&#1051;&#1077;&#1085;&#1080;&#1085;&#1072;,%20&#1076;.%2026" TargetMode="External"/></Relationships>
</file>

<file path=xl/externalLinks/_rels/externalLink59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1;&#1077;&#1085;&#1080;&#1085;&#1072;,%20&#1076;.%2033" TargetMode="External"/></Relationships>
</file>

<file path=xl/externalLinks/_rels/externalLink60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7;&#1090;&#1088;&#1086;&#1080;&#1090;&#1077;&#1083;&#1077;&#1081;,%20&#1076;.%203" TargetMode="External"/></Relationships>
</file>

<file path=xl/externalLinks/_rels/externalLink61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7;&#1090;&#1088;&#1086;&#1080;&#1090;&#1077;&#1083;&#1077;&#1081;,%20&#1076;.%204" TargetMode="External"/></Relationships>
</file>

<file path=xl/externalLinks/_rels/externalLink62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7;&#1090;&#1088;&#1086;&#1080;&#1090;&#1077;&#1083;&#1077;&#1081;,%20&#1076;.%205" TargetMode="External"/></Relationships>
</file>

<file path=xl/externalLinks/_rels/externalLink63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.%20&#1050;&#1088;&#1072;&#1089;&#1085;&#1099;&#1081;%20&#1042;&#1086;&#1089;&#1093;&#1086;&#1076;,%20&#1091;&#1083;.%20&#1047;&#1072;&#1074;&#1086;&#1076;&#1089;&#1082;&#1072;&#1103;,%20&#1076;.%2031" TargetMode="External"/></Relationships>
</file>

<file path=xl/externalLinks/_rels/externalLink64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.%20&#1050;&#1088;&#1072;&#1089;&#1085;&#1099;&#1081;%20&#1042;&#1086;&#1089;&#1093;&#1086;&#1076;,%20&#1091;&#1083;.%20&#1055;&#1088;&#1086;&#1083;&#1077;&#1090;&#1072;&#1088;&#1089;&#1082;&#1072;&#1103;,%20&#1076;.%201" TargetMode="External"/></Relationships>
</file>

<file path=xl/externalLinks/_rels/externalLink65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.%20&#1050;&#1088;&#1072;&#1089;&#1085;&#1099;&#1081;%20&#1042;&#1086;&#1089;&#1093;&#1086;&#1076;,%20&#1091;&#1083;.%20&#1046;&#1077;&#1083;&#1077;&#1079;&#1085;&#1086;&#1076;&#1086;&#1088;&#1086;&#1078;&#1085;&#1072;&#1103;,%20&#1076;.%2063" TargetMode="External"/></Relationships>
</file>

<file path=xl/externalLinks/_rels/externalLink66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.%20&#1054;&#1087;&#1099;&#1090;,%20&#1091;&#1083;.%20&#1052;&#1080;&#1088;&#1072;,%20&#1076;.%201" TargetMode="External"/></Relationships>
</file>

<file path=xl/externalLinks/_rels/externalLink67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.%20&#1054;&#1087;&#1099;&#1090;,%20&#1091;&#1083;.%20&#1052;&#1080;&#1088;&#1072;,%20&#1076;.%202" TargetMode="External"/></Relationships>
</file>

<file path=xl/externalLinks/_rels/externalLink68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.%20&#1054;&#1087;&#1099;&#1090;,%20&#1091;&#1083;.%20&#1052;&#1080;&#1088;&#1072;,%20&#1076;.%204" TargetMode="External"/></Relationships>
</file>

<file path=xl/externalLinks/_rels/externalLink69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.%20&#1054;&#1087;&#1099;&#1090;,%20&#1091;&#1083;.%20&#1052;&#1080;&#1088;&#1072;,%20&#1076;.%205" TargetMode="External"/></Relationships>
</file>

<file path=xl/externalLinks/_rels/externalLink70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9;.%20&#1057;&#1077;&#1088;&#1075;&#1077;&#1077;&#1074;&#1082;&#1072;,%20&#1091;&#1083;.%20&#1045;&#1089;&#1077;&#1085;&#1080;&#1085;&#1072;,%20&#1076;.%2024" TargetMode="External"/></Relationships>
</file>

<file path=xl/externalLinks/_rels/externalLink71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7;&#1075;&#1090;.%20&#1055;&#1086;&#1076;&#1075;&#1086;&#1088;&#1077;&#1085;&#1089;&#1082;&#1080;&#1081;,%20&#1091;&#1083;.%20&#1057;&#1090;&#1088;&#1086;&#1080;&#1090;&#1077;&#1083;&#1077;&#1081;,%20&#1076;.%207" TargetMode="External"/></Relationships>
</file>

<file path=xl/externalLinks/_rels/externalLink72.xml.rels><?xml version="1.0" encoding="UTF-8" standalone="yes"?>
<Relationships xmlns="http://schemas.openxmlformats.org/package/2006/relationships"><Relationship Id="rId1" Type="http://schemas.microsoft.com/office/2006/relationships/xlExternalLinkPath/xlPathMissing" Target="&#1055;&#1086;&#1076;&#1075;&#1086;&#1088;&#1077;&#1085;&#1089;&#1082;&#1080;&#1081;%20&#1084;&#1091;&#1085;&#1080;&#1094;&#1080;&#1087;&#1072;&#1083;&#1100;&#1085;&#1099;&#1081;%20&#1088;&#1072;&#1081;&#1086;&#1085;,%20&#1086;&#1073;&#1083;.%20&#1042;&#1086;&#1088;&#1086;&#1085;&#1077;&#1078;&#1089;&#1082;&#1072;&#1103;,%20&#1088;-&#1085;.%20&#1055;&#1086;&#1076;&#1075;&#1086;&#1088;&#1077;&#1085;&#1089;&#1082;&#1080;&#1081;,%20&#1087;&#1075;&#1090;.%20&#1055;&#1086;&#1076;&#1075;&#1086;&#1088;&#1077;&#1085;&#1089;&#1082;&#1080;&#1081;,%20&#1087;.%20&#1062;&#1077;&#1084;&#1079;&#1072;&#1074;&#1086;&#1076;&#1072;,%20&#1076;.%2016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4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4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4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5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5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5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5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5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5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5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5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5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5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6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6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6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6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6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6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6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6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6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6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7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7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externalLinks/externalLink7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Подгоренский муниципальный райо"/>
    </sheetNames>
    <sheetDataSet>
      <sheetData sheetId="0" refreshError="1"/>
    </sheetDataSet>
  </externalBook>
</externalLink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A60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383.48192999999998</v>
      </c>
      <c r="I13" s="50"/>
      <c r="J13" s="50"/>
      <c r="K13" s="51"/>
      <c r="L13" s="49">
        <v>15.336959999999999</v>
      </c>
      <c r="M13" s="50"/>
      <c r="N13" s="51"/>
      <c r="O13" s="49">
        <v>15.336959999999999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398.81889000000001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383.48192999999998</v>
      </c>
      <c r="I15" s="50"/>
      <c r="J15" s="50"/>
      <c r="K15" s="51"/>
      <c r="L15" s="49">
        <v>15.336959999999999</v>
      </c>
      <c r="M15" s="50"/>
      <c r="N15" s="51"/>
      <c r="O15" s="49">
        <v>15.336959999999999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398.81889000000001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6.8770300000000004</v>
      </c>
      <c r="F26" s="81">
        <v>6.8770300000000004</v>
      </c>
      <c r="G26" s="82"/>
      <c r="H26" s="83"/>
      <c r="I26" s="10">
        <v>6.8770300000000004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522.83000000000004</v>
      </c>
      <c r="F51" s="118"/>
      <c r="G51" s="118"/>
      <c r="H51" s="119"/>
      <c r="I51" s="117">
        <v>0</v>
      </c>
      <c r="J51" s="118"/>
      <c r="K51" s="119"/>
      <c r="L51" s="117">
        <v>1749.96</v>
      </c>
      <c r="M51" s="118"/>
      <c r="N51" s="118"/>
      <c r="O51" s="119"/>
      <c r="P51" s="117">
        <v>1689.47</v>
      </c>
      <c r="Q51" s="118"/>
      <c r="R51" s="118"/>
      <c r="S51" s="118"/>
      <c r="T51" s="119"/>
      <c r="U51" s="114"/>
      <c r="V51" s="115"/>
      <c r="W51" s="116"/>
      <c r="X51" s="16">
        <v>583.32000000000005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658.79</v>
      </c>
      <c r="F52" s="118"/>
      <c r="G52" s="118"/>
      <c r="H52" s="119"/>
      <c r="I52" s="117">
        <v>0</v>
      </c>
      <c r="J52" s="118"/>
      <c r="K52" s="119"/>
      <c r="L52" s="117">
        <v>2205.0300000000002</v>
      </c>
      <c r="M52" s="118"/>
      <c r="N52" s="118"/>
      <c r="O52" s="119"/>
      <c r="P52" s="117">
        <v>2128.81</v>
      </c>
      <c r="Q52" s="118"/>
      <c r="R52" s="118"/>
      <c r="S52" s="118"/>
      <c r="T52" s="119"/>
      <c r="U52" s="114"/>
      <c r="V52" s="115"/>
      <c r="W52" s="116"/>
      <c r="X52" s="16">
        <v>735.01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530.24</v>
      </c>
      <c r="F53" s="118"/>
      <c r="G53" s="118"/>
      <c r="H53" s="119"/>
      <c r="I53" s="117">
        <v>0</v>
      </c>
      <c r="J53" s="118"/>
      <c r="K53" s="119"/>
      <c r="L53" s="117">
        <v>1774.77</v>
      </c>
      <c r="M53" s="118"/>
      <c r="N53" s="118"/>
      <c r="O53" s="119"/>
      <c r="P53" s="117">
        <v>1713.42</v>
      </c>
      <c r="Q53" s="118"/>
      <c r="R53" s="118"/>
      <c r="S53" s="118"/>
      <c r="T53" s="119"/>
      <c r="U53" s="114"/>
      <c r="V53" s="115"/>
      <c r="W53" s="116"/>
      <c r="X53" s="16">
        <v>591.59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653.84</v>
      </c>
      <c r="F54" s="118"/>
      <c r="G54" s="118"/>
      <c r="H54" s="119"/>
      <c r="I54" s="117">
        <v>0</v>
      </c>
      <c r="J54" s="118"/>
      <c r="K54" s="119"/>
      <c r="L54" s="117">
        <v>2188.4699999999998</v>
      </c>
      <c r="M54" s="118"/>
      <c r="N54" s="118"/>
      <c r="O54" s="119"/>
      <c r="P54" s="117">
        <v>2112.8200000000002</v>
      </c>
      <c r="Q54" s="118"/>
      <c r="R54" s="118"/>
      <c r="S54" s="118"/>
      <c r="T54" s="119"/>
      <c r="U54" s="114"/>
      <c r="V54" s="115"/>
      <c r="W54" s="116"/>
      <c r="X54" s="16">
        <v>729.49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679.8</v>
      </c>
      <c r="F55" s="118"/>
      <c r="G55" s="118"/>
      <c r="H55" s="119"/>
      <c r="I55" s="117">
        <v>0</v>
      </c>
      <c r="J55" s="118"/>
      <c r="K55" s="119"/>
      <c r="L55" s="117">
        <v>2275.35</v>
      </c>
      <c r="M55" s="118"/>
      <c r="N55" s="118"/>
      <c r="O55" s="119"/>
      <c r="P55" s="117">
        <v>2196.6999999999998</v>
      </c>
      <c r="Q55" s="118"/>
      <c r="R55" s="118"/>
      <c r="S55" s="118"/>
      <c r="T55" s="119"/>
      <c r="U55" s="114"/>
      <c r="V55" s="115"/>
      <c r="W55" s="116"/>
      <c r="X55" s="16">
        <v>758.45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508</v>
      </c>
      <c r="F56" s="118"/>
      <c r="G56" s="118"/>
      <c r="H56" s="119"/>
      <c r="I56" s="117">
        <v>0</v>
      </c>
      <c r="J56" s="118"/>
      <c r="K56" s="119"/>
      <c r="L56" s="117">
        <v>1700.31</v>
      </c>
      <c r="M56" s="118"/>
      <c r="N56" s="118"/>
      <c r="O56" s="119"/>
      <c r="P56" s="117">
        <v>1641.54</v>
      </c>
      <c r="Q56" s="118"/>
      <c r="R56" s="118"/>
      <c r="S56" s="118"/>
      <c r="T56" s="119"/>
      <c r="U56" s="114"/>
      <c r="V56" s="115"/>
      <c r="W56" s="116"/>
      <c r="X56" s="16">
        <v>566.77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678.56</v>
      </c>
      <c r="F57" s="118"/>
      <c r="G57" s="118"/>
      <c r="H57" s="119"/>
      <c r="I57" s="117">
        <v>0</v>
      </c>
      <c r="J57" s="118"/>
      <c r="K57" s="119"/>
      <c r="L57" s="117">
        <v>2271.21</v>
      </c>
      <c r="M57" s="118"/>
      <c r="N57" s="118"/>
      <c r="O57" s="119"/>
      <c r="P57" s="117">
        <v>2192.6999999999998</v>
      </c>
      <c r="Q57" s="118"/>
      <c r="R57" s="118"/>
      <c r="S57" s="118"/>
      <c r="T57" s="119"/>
      <c r="U57" s="114"/>
      <c r="V57" s="115"/>
      <c r="W57" s="116"/>
      <c r="X57" s="16">
        <v>757.07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81</v>
      </c>
      <c r="B58" s="115"/>
      <c r="C58" s="115"/>
      <c r="D58" s="116"/>
      <c r="E58" s="117">
        <v>0</v>
      </c>
      <c r="F58" s="118"/>
      <c r="G58" s="118"/>
      <c r="H58" s="119"/>
      <c r="I58" s="117">
        <v>0</v>
      </c>
      <c r="J58" s="118"/>
      <c r="K58" s="119"/>
      <c r="L58" s="117">
        <v>0</v>
      </c>
      <c r="M58" s="118"/>
      <c r="N58" s="118"/>
      <c r="O58" s="119"/>
      <c r="P58" s="117">
        <v>0</v>
      </c>
      <c r="Q58" s="118"/>
      <c r="R58" s="118"/>
      <c r="S58" s="118"/>
      <c r="T58" s="119"/>
      <c r="U58" s="114"/>
      <c r="V58" s="115"/>
      <c r="W58" s="116"/>
      <c r="X58" s="16">
        <v>0</v>
      </c>
      <c r="Y58" s="117">
        <v>0</v>
      </c>
      <c r="Z58" s="119"/>
      <c r="AA58" s="16">
        <v>0</v>
      </c>
    </row>
    <row r="59" spans="1:27" ht="23.65" customHeight="1" x14ac:dyDescent="0.2">
      <c r="A59" s="120" t="s">
        <v>24</v>
      </c>
      <c r="B59" s="121"/>
      <c r="C59" s="121"/>
      <c r="D59" s="122"/>
      <c r="E59" s="123">
        <v>514.17999999999995</v>
      </c>
      <c r="F59" s="124"/>
      <c r="G59" s="124"/>
      <c r="H59" s="125"/>
      <c r="I59" s="123">
        <v>0</v>
      </c>
      <c r="J59" s="124"/>
      <c r="K59" s="125"/>
      <c r="L59" s="123">
        <v>1720.98</v>
      </c>
      <c r="M59" s="124"/>
      <c r="N59" s="124"/>
      <c r="O59" s="125"/>
      <c r="P59" s="123">
        <v>1661.5</v>
      </c>
      <c r="Q59" s="124"/>
      <c r="R59" s="124"/>
      <c r="S59" s="124"/>
      <c r="T59" s="125"/>
      <c r="U59" s="120"/>
      <c r="V59" s="121"/>
      <c r="W59" s="122"/>
      <c r="X59" s="17">
        <v>573.66</v>
      </c>
      <c r="Y59" s="123">
        <v>0</v>
      </c>
      <c r="Z59" s="125"/>
      <c r="AA59" s="17">
        <v>0</v>
      </c>
    </row>
    <row r="60" spans="1:27" ht="22.9" customHeight="1" x14ac:dyDescent="0.2">
      <c r="A60" s="87" t="s">
        <v>53</v>
      </c>
      <c r="B60" s="88"/>
      <c r="C60" s="88"/>
      <c r="D60" s="89"/>
      <c r="E60" s="126">
        <v>4746.24</v>
      </c>
      <c r="F60" s="127"/>
      <c r="G60" s="127"/>
      <c r="H60" s="128"/>
      <c r="I60" s="126">
        <v>0</v>
      </c>
      <c r="J60" s="127"/>
      <c r="K60" s="128"/>
      <c r="L60" s="126">
        <v>15886.08</v>
      </c>
      <c r="M60" s="127"/>
      <c r="N60" s="127"/>
      <c r="O60" s="128"/>
      <c r="P60" s="126">
        <v>15336.96</v>
      </c>
      <c r="Q60" s="127"/>
      <c r="R60" s="127"/>
      <c r="S60" s="127"/>
      <c r="T60" s="128"/>
      <c r="U60" s="87"/>
      <c r="V60" s="88"/>
      <c r="W60" s="89"/>
      <c r="X60" s="18">
        <v>5295.36</v>
      </c>
      <c r="Y60" s="126">
        <v>0</v>
      </c>
      <c r="Z60" s="128"/>
      <c r="AA60" s="18">
        <v>0</v>
      </c>
    </row>
  </sheetData>
  <mergeCells count="232">
    <mergeCell ref="A60:D60"/>
    <mergeCell ref="E60:H60"/>
    <mergeCell ref="I60:K60"/>
    <mergeCell ref="L60:O60"/>
    <mergeCell ref="P60:T60"/>
    <mergeCell ref="U60:W60"/>
    <mergeCell ref="Y60:Z60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AA76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82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956.50030000000004</v>
      </c>
      <c r="I13" s="50"/>
      <c r="J13" s="50"/>
      <c r="K13" s="51"/>
      <c r="L13" s="49">
        <v>36.647390000000001</v>
      </c>
      <c r="M13" s="50"/>
      <c r="N13" s="51"/>
      <c r="O13" s="49">
        <v>36.647390000000001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993.14769000000001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956.50030000000004</v>
      </c>
      <c r="I15" s="50"/>
      <c r="J15" s="50"/>
      <c r="K15" s="51"/>
      <c r="L15" s="49">
        <v>36.647390000000001</v>
      </c>
      <c r="M15" s="50"/>
      <c r="N15" s="51"/>
      <c r="O15" s="49">
        <v>36.647390000000001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993.14769000000001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9.0900700000000008</v>
      </c>
      <c r="F26" s="81">
        <v>9.0900700000000008</v>
      </c>
      <c r="G26" s="82"/>
      <c r="H26" s="83"/>
      <c r="I26" s="10">
        <v>9.0900700000000008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207.88</v>
      </c>
      <c r="F51" s="118"/>
      <c r="G51" s="118"/>
      <c r="H51" s="119"/>
      <c r="I51" s="117">
        <v>0</v>
      </c>
      <c r="J51" s="118"/>
      <c r="K51" s="119"/>
      <c r="L51" s="117">
        <v>1303.17</v>
      </c>
      <c r="M51" s="118"/>
      <c r="N51" s="118"/>
      <c r="O51" s="119"/>
      <c r="P51" s="117">
        <v>1284.54</v>
      </c>
      <c r="Q51" s="118"/>
      <c r="R51" s="118"/>
      <c r="S51" s="118"/>
      <c r="T51" s="119"/>
      <c r="U51" s="114"/>
      <c r="V51" s="115"/>
      <c r="W51" s="116"/>
      <c r="X51" s="16">
        <v>226.51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551.26</v>
      </c>
      <c r="F52" s="118"/>
      <c r="G52" s="118"/>
      <c r="H52" s="119"/>
      <c r="I52" s="117">
        <v>0</v>
      </c>
      <c r="J52" s="118"/>
      <c r="K52" s="119"/>
      <c r="L52" s="117">
        <v>1845.09</v>
      </c>
      <c r="M52" s="118"/>
      <c r="N52" s="118"/>
      <c r="O52" s="119"/>
      <c r="P52" s="117">
        <v>1781.32</v>
      </c>
      <c r="Q52" s="118"/>
      <c r="R52" s="118"/>
      <c r="S52" s="118"/>
      <c r="T52" s="119"/>
      <c r="U52" s="114"/>
      <c r="V52" s="115"/>
      <c r="W52" s="116"/>
      <c r="X52" s="16">
        <v>615.03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498.11</v>
      </c>
      <c r="F53" s="118"/>
      <c r="G53" s="118"/>
      <c r="H53" s="119"/>
      <c r="I53" s="117">
        <v>0</v>
      </c>
      <c r="J53" s="118"/>
      <c r="K53" s="119"/>
      <c r="L53" s="117">
        <v>1667.22</v>
      </c>
      <c r="M53" s="118"/>
      <c r="N53" s="118"/>
      <c r="O53" s="119"/>
      <c r="P53" s="117">
        <v>1609.59</v>
      </c>
      <c r="Q53" s="118"/>
      <c r="R53" s="118"/>
      <c r="S53" s="118"/>
      <c r="T53" s="119"/>
      <c r="U53" s="114"/>
      <c r="V53" s="115"/>
      <c r="W53" s="116"/>
      <c r="X53" s="16">
        <v>555.74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388.1</v>
      </c>
      <c r="F54" s="118"/>
      <c r="G54" s="118"/>
      <c r="H54" s="119"/>
      <c r="I54" s="117">
        <v>0</v>
      </c>
      <c r="J54" s="118"/>
      <c r="K54" s="119"/>
      <c r="L54" s="117">
        <v>1299.03</v>
      </c>
      <c r="M54" s="118"/>
      <c r="N54" s="118"/>
      <c r="O54" s="119"/>
      <c r="P54" s="117">
        <v>1254.1199999999999</v>
      </c>
      <c r="Q54" s="118"/>
      <c r="R54" s="118"/>
      <c r="S54" s="118"/>
      <c r="T54" s="119"/>
      <c r="U54" s="114"/>
      <c r="V54" s="115"/>
      <c r="W54" s="116"/>
      <c r="X54" s="16">
        <v>433.01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529.01</v>
      </c>
      <c r="F55" s="118"/>
      <c r="G55" s="118"/>
      <c r="H55" s="119"/>
      <c r="I55" s="117">
        <v>0</v>
      </c>
      <c r="J55" s="118"/>
      <c r="K55" s="119"/>
      <c r="L55" s="117">
        <v>1770.63</v>
      </c>
      <c r="M55" s="118"/>
      <c r="N55" s="118"/>
      <c r="O55" s="119"/>
      <c r="P55" s="117">
        <v>1709.43</v>
      </c>
      <c r="Q55" s="118"/>
      <c r="R55" s="118"/>
      <c r="S55" s="118"/>
      <c r="T55" s="119"/>
      <c r="U55" s="114"/>
      <c r="V55" s="115"/>
      <c r="W55" s="116"/>
      <c r="X55" s="16">
        <v>590.21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554.96</v>
      </c>
      <c r="F56" s="118"/>
      <c r="G56" s="118"/>
      <c r="H56" s="119"/>
      <c r="I56" s="117">
        <v>0</v>
      </c>
      <c r="J56" s="118"/>
      <c r="K56" s="119"/>
      <c r="L56" s="117">
        <v>1857.51</v>
      </c>
      <c r="M56" s="118"/>
      <c r="N56" s="118"/>
      <c r="O56" s="119"/>
      <c r="P56" s="117">
        <v>1793.3</v>
      </c>
      <c r="Q56" s="118"/>
      <c r="R56" s="118"/>
      <c r="S56" s="118"/>
      <c r="T56" s="119"/>
      <c r="U56" s="114"/>
      <c r="V56" s="115"/>
      <c r="W56" s="116"/>
      <c r="X56" s="16">
        <v>619.16999999999996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83</v>
      </c>
      <c r="B57" s="115"/>
      <c r="C57" s="115"/>
      <c r="D57" s="116"/>
      <c r="E57" s="117">
        <v>376.98</v>
      </c>
      <c r="F57" s="118"/>
      <c r="G57" s="118"/>
      <c r="H57" s="119"/>
      <c r="I57" s="117">
        <v>0</v>
      </c>
      <c r="J57" s="118"/>
      <c r="K57" s="119"/>
      <c r="L57" s="117">
        <v>1261.8</v>
      </c>
      <c r="M57" s="118"/>
      <c r="N57" s="118"/>
      <c r="O57" s="119"/>
      <c r="P57" s="117">
        <v>0</v>
      </c>
      <c r="Q57" s="118"/>
      <c r="R57" s="118"/>
      <c r="S57" s="118"/>
      <c r="T57" s="119"/>
      <c r="U57" s="114"/>
      <c r="V57" s="115"/>
      <c r="W57" s="116"/>
      <c r="X57" s="16">
        <v>1638.78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84</v>
      </c>
      <c r="B58" s="115"/>
      <c r="C58" s="115"/>
      <c r="D58" s="116"/>
      <c r="E58" s="117">
        <v>490.69</v>
      </c>
      <c r="F58" s="118"/>
      <c r="G58" s="118"/>
      <c r="H58" s="119"/>
      <c r="I58" s="117">
        <v>0</v>
      </c>
      <c r="J58" s="118"/>
      <c r="K58" s="119"/>
      <c r="L58" s="117">
        <v>1642.38</v>
      </c>
      <c r="M58" s="118"/>
      <c r="N58" s="118"/>
      <c r="O58" s="119"/>
      <c r="P58" s="117">
        <v>1585.61</v>
      </c>
      <c r="Q58" s="118"/>
      <c r="R58" s="118"/>
      <c r="S58" s="118"/>
      <c r="T58" s="119"/>
      <c r="U58" s="114"/>
      <c r="V58" s="115"/>
      <c r="W58" s="116"/>
      <c r="X58" s="16">
        <v>547.46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85</v>
      </c>
      <c r="B59" s="115"/>
      <c r="C59" s="115"/>
      <c r="D59" s="116"/>
      <c r="E59" s="117">
        <v>551.26</v>
      </c>
      <c r="F59" s="118"/>
      <c r="G59" s="118"/>
      <c r="H59" s="119"/>
      <c r="I59" s="117">
        <v>0</v>
      </c>
      <c r="J59" s="118"/>
      <c r="K59" s="119"/>
      <c r="L59" s="117">
        <v>1845.09</v>
      </c>
      <c r="M59" s="118"/>
      <c r="N59" s="118"/>
      <c r="O59" s="119"/>
      <c r="P59" s="117">
        <v>1781.32</v>
      </c>
      <c r="Q59" s="118"/>
      <c r="R59" s="118"/>
      <c r="S59" s="118"/>
      <c r="T59" s="119"/>
      <c r="U59" s="114"/>
      <c r="V59" s="115"/>
      <c r="W59" s="116"/>
      <c r="X59" s="16">
        <v>615.03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86</v>
      </c>
      <c r="B60" s="115"/>
      <c r="C60" s="115"/>
      <c r="D60" s="116"/>
      <c r="E60" s="117">
        <v>389.96</v>
      </c>
      <c r="F60" s="118"/>
      <c r="G60" s="118"/>
      <c r="H60" s="119"/>
      <c r="I60" s="117">
        <v>0</v>
      </c>
      <c r="J60" s="118"/>
      <c r="K60" s="119"/>
      <c r="L60" s="117">
        <v>1305.21</v>
      </c>
      <c r="M60" s="118"/>
      <c r="N60" s="118"/>
      <c r="O60" s="119"/>
      <c r="P60" s="117">
        <v>1260.0999999999999</v>
      </c>
      <c r="Q60" s="118"/>
      <c r="R60" s="118"/>
      <c r="S60" s="118"/>
      <c r="T60" s="119"/>
      <c r="U60" s="114"/>
      <c r="V60" s="115"/>
      <c r="W60" s="116"/>
      <c r="X60" s="16">
        <v>435.07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87</v>
      </c>
      <c r="B61" s="115"/>
      <c r="C61" s="115"/>
      <c r="D61" s="116"/>
      <c r="E61" s="117">
        <v>130.4</v>
      </c>
      <c r="F61" s="118"/>
      <c r="G61" s="118"/>
      <c r="H61" s="119"/>
      <c r="I61" s="117">
        <v>0</v>
      </c>
      <c r="J61" s="118"/>
      <c r="K61" s="119"/>
      <c r="L61" s="117">
        <v>436.44</v>
      </c>
      <c r="M61" s="118"/>
      <c r="N61" s="118"/>
      <c r="O61" s="119"/>
      <c r="P61" s="117">
        <v>421.36</v>
      </c>
      <c r="Q61" s="118"/>
      <c r="R61" s="118"/>
      <c r="S61" s="118"/>
      <c r="T61" s="119"/>
      <c r="U61" s="114"/>
      <c r="V61" s="115"/>
      <c r="W61" s="116"/>
      <c r="X61" s="16">
        <v>145.47999999999999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24</v>
      </c>
      <c r="B62" s="115"/>
      <c r="C62" s="115"/>
      <c r="D62" s="116"/>
      <c r="E62" s="117">
        <v>521.59</v>
      </c>
      <c r="F62" s="118"/>
      <c r="G62" s="118"/>
      <c r="H62" s="119"/>
      <c r="I62" s="117">
        <v>0</v>
      </c>
      <c r="J62" s="118"/>
      <c r="K62" s="119"/>
      <c r="L62" s="117">
        <v>1745.82</v>
      </c>
      <c r="M62" s="118"/>
      <c r="N62" s="118"/>
      <c r="O62" s="119"/>
      <c r="P62" s="117">
        <v>1685.47</v>
      </c>
      <c r="Q62" s="118"/>
      <c r="R62" s="118"/>
      <c r="S62" s="118"/>
      <c r="T62" s="119"/>
      <c r="U62" s="114"/>
      <c r="V62" s="115"/>
      <c r="W62" s="116"/>
      <c r="X62" s="16">
        <v>581.94000000000005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88</v>
      </c>
      <c r="B63" s="115"/>
      <c r="C63" s="115"/>
      <c r="D63" s="116"/>
      <c r="E63" s="117">
        <v>384.4</v>
      </c>
      <c r="F63" s="118"/>
      <c r="G63" s="118"/>
      <c r="H63" s="119"/>
      <c r="I63" s="117">
        <v>0</v>
      </c>
      <c r="J63" s="118"/>
      <c r="K63" s="119"/>
      <c r="L63" s="117">
        <v>1286.6099999999999</v>
      </c>
      <c r="M63" s="118"/>
      <c r="N63" s="118"/>
      <c r="O63" s="119"/>
      <c r="P63" s="117">
        <v>1242.1400000000001</v>
      </c>
      <c r="Q63" s="118"/>
      <c r="R63" s="118"/>
      <c r="S63" s="118"/>
      <c r="T63" s="119"/>
      <c r="U63" s="114"/>
      <c r="V63" s="115"/>
      <c r="W63" s="116"/>
      <c r="X63" s="16">
        <v>428.87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89</v>
      </c>
      <c r="B64" s="115"/>
      <c r="C64" s="115"/>
      <c r="D64" s="116"/>
      <c r="E64" s="117">
        <v>489.46</v>
      </c>
      <c r="F64" s="118"/>
      <c r="G64" s="118"/>
      <c r="H64" s="119"/>
      <c r="I64" s="117">
        <v>0</v>
      </c>
      <c r="J64" s="118"/>
      <c r="K64" s="119"/>
      <c r="L64" s="117">
        <v>1638.24</v>
      </c>
      <c r="M64" s="118"/>
      <c r="N64" s="118"/>
      <c r="O64" s="119"/>
      <c r="P64" s="117">
        <v>1581.62</v>
      </c>
      <c r="Q64" s="118"/>
      <c r="R64" s="118"/>
      <c r="S64" s="118"/>
      <c r="T64" s="119"/>
      <c r="U64" s="114"/>
      <c r="V64" s="115"/>
      <c r="W64" s="116"/>
      <c r="X64" s="16">
        <v>546.08000000000004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90</v>
      </c>
      <c r="B65" s="115"/>
      <c r="C65" s="115"/>
      <c r="D65" s="116"/>
      <c r="E65" s="117">
        <v>547.54999999999995</v>
      </c>
      <c r="F65" s="118"/>
      <c r="G65" s="118"/>
      <c r="H65" s="119"/>
      <c r="I65" s="117">
        <v>0</v>
      </c>
      <c r="J65" s="118"/>
      <c r="K65" s="119"/>
      <c r="L65" s="117">
        <v>1832.7</v>
      </c>
      <c r="M65" s="118"/>
      <c r="N65" s="118"/>
      <c r="O65" s="119"/>
      <c r="P65" s="117">
        <v>1769.35</v>
      </c>
      <c r="Q65" s="118"/>
      <c r="R65" s="118"/>
      <c r="S65" s="118"/>
      <c r="T65" s="119"/>
      <c r="U65" s="114"/>
      <c r="V65" s="115"/>
      <c r="W65" s="116"/>
      <c r="X65" s="16">
        <v>610.9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91</v>
      </c>
      <c r="B66" s="115"/>
      <c r="C66" s="115"/>
      <c r="D66" s="116"/>
      <c r="E66" s="117">
        <v>522.83000000000004</v>
      </c>
      <c r="F66" s="118"/>
      <c r="G66" s="118"/>
      <c r="H66" s="119"/>
      <c r="I66" s="117">
        <v>0</v>
      </c>
      <c r="J66" s="118"/>
      <c r="K66" s="119"/>
      <c r="L66" s="117">
        <v>1749.96</v>
      </c>
      <c r="M66" s="118"/>
      <c r="N66" s="118"/>
      <c r="O66" s="119"/>
      <c r="P66" s="117">
        <v>1689.47</v>
      </c>
      <c r="Q66" s="118"/>
      <c r="R66" s="118"/>
      <c r="S66" s="118"/>
      <c r="T66" s="119"/>
      <c r="U66" s="114"/>
      <c r="V66" s="115"/>
      <c r="W66" s="116"/>
      <c r="X66" s="16">
        <v>583.32000000000005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92</v>
      </c>
      <c r="B67" s="115"/>
      <c r="C67" s="115"/>
      <c r="D67" s="116"/>
      <c r="E67" s="117">
        <v>378.22</v>
      </c>
      <c r="F67" s="118"/>
      <c r="G67" s="118"/>
      <c r="H67" s="119"/>
      <c r="I67" s="117">
        <v>0</v>
      </c>
      <c r="J67" s="118"/>
      <c r="K67" s="119"/>
      <c r="L67" s="117">
        <v>1265.9100000000001</v>
      </c>
      <c r="M67" s="118"/>
      <c r="N67" s="118"/>
      <c r="O67" s="119"/>
      <c r="P67" s="117">
        <v>1222.1600000000001</v>
      </c>
      <c r="Q67" s="118"/>
      <c r="R67" s="118"/>
      <c r="S67" s="118"/>
      <c r="T67" s="119"/>
      <c r="U67" s="114"/>
      <c r="V67" s="115"/>
      <c r="W67" s="116"/>
      <c r="X67" s="16">
        <v>421.97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93</v>
      </c>
      <c r="B68" s="115"/>
      <c r="C68" s="115"/>
      <c r="D68" s="116"/>
      <c r="E68" s="117">
        <v>495.64</v>
      </c>
      <c r="F68" s="118"/>
      <c r="G68" s="118"/>
      <c r="H68" s="119"/>
      <c r="I68" s="117">
        <v>0</v>
      </c>
      <c r="J68" s="118"/>
      <c r="K68" s="119"/>
      <c r="L68" s="117">
        <v>1658.94</v>
      </c>
      <c r="M68" s="118"/>
      <c r="N68" s="118"/>
      <c r="O68" s="119"/>
      <c r="P68" s="117">
        <v>1601.6</v>
      </c>
      <c r="Q68" s="118"/>
      <c r="R68" s="118"/>
      <c r="S68" s="118"/>
      <c r="T68" s="119"/>
      <c r="U68" s="114"/>
      <c r="V68" s="115"/>
      <c r="W68" s="116"/>
      <c r="X68" s="16">
        <v>552.98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51</v>
      </c>
      <c r="B69" s="115"/>
      <c r="C69" s="115"/>
      <c r="D69" s="116"/>
      <c r="E69" s="117">
        <v>552.49</v>
      </c>
      <c r="F69" s="118"/>
      <c r="G69" s="118"/>
      <c r="H69" s="119"/>
      <c r="I69" s="117">
        <v>0</v>
      </c>
      <c r="J69" s="118"/>
      <c r="K69" s="119"/>
      <c r="L69" s="117">
        <v>1849.23</v>
      </c>
      <c r="M69" s="118"/>
      <c r="N69" s="118"/>
      <c r="O69" s="119"/>
      <c r="P69" s="117">
        <v>1785.31</v>
      </c>
      <c r="Q69" s="118"/>
      <c r="R69" s="118"/>
      <c r="S69" s="118"/>
      <c r="T69" s="119"/>
      <c r="U69" s="114"/>
      <c r="V69" s="115"/>
      <c r="W69" s="116"/>
      <c r="X69" s="16">
        <v>616.41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50</v>
      </c>
      <c r="B70" s="115"/>
      <c r="C70" s="115"/>
      <c r="D70" s="116"/>
      <c r="E70" s="117">
        <v>517.88</v>
      </c>
      <c r="F70" s="118"/>
      <c r="G70" s="118"/>
      <c r="H70" s="119"/>
      <c r="I70" s="117">
        <v>0</v>
      </c>
      <c r="J70" s="118"/>
      <c r="K70" s="119"/>
      <c r="L70" s="117">
        <v>1733.4</v>
      </c>
      <c r="M70" s="118"/>
      <c r="N70" s="118"/>
      <c r="O70" s="119"/>
      <c r="P70" s="117">
        <v>1673.48</v>
      </c>
      <c r="Q70" s="118"/>
      <c r="R70" s="118"/>
      <c r="S70" s="118"/>
      <c r="T70" s="119"/>
      <c r="U70" s="114"/>
      <c r="V70" s="115"/>
      <c r="W70" s="116"/>
      <c r="X70" s="16">
        <v>577.79999999999995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49</v>
      </c>
      <c r="B71" s="115"/>
      <c r="C71" s="115"/>
      <c r="D71" s="116"/>
      <c r="E71" s="117">
        <v>524.05999999999995</v>
      </c>
      <c r="F71" s="118"/>
      <c r="G71" s="118"/>
      <c r="H71" s="119"/>
      <c r="I71" s="117">
        <v>0</v>
      </c>
      <c r="J71" s="118"/>
      <c r="K71" s="119"/>
      <c r="L71" s="117">
        <v>1754.1</v>
      </c>
      <c r="M71" s="118"/>
      <c r="N71" s="118"/>
      <c r="O71" s="119"/>
      <c r="P71" s="117">
        <v>1693.46</v>
      </c>
      <c r="Q71" s="118"/>
      <c r="R71" s="118"/>
      <c r="S71" s="118"/>
      <c r="T71" s="119"/>
      <c r="U71" s="114"/>
      <c r="V71" s="115"/>
      <c r="W71" s="116"/>
      <c r="X71" s="16">
        <v>584.70000000000005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48</v>
      </c>
      <c r="B72" s="115"/>
      <c r="C72" s="115"/>
      <c r="D72" s="116"/>
      <c r="E72" s="117">
        <v>556.20000000000005</v>
      </c>
      <c r="F72" s="118"/>
      <c r="G72" s="118"/>
      <c r="H72" s="119"/>
      <c r="I72" s="117">
        <v>0</v>
      </c>
      <c r="J72" s="118"/>
      <c r="K72" s="119"/>
      <c r="L72" s="117">
        <v>1861.65</v>
      </c>
      <c r="M72" s="118"/>
      <c r="N72" s="118"/>
      <c r="O72" s="119"/>
      <c r="P72" s="117">
        <v>1797.3</v>
      </c>
      <c r="Q72" s="118"/>
      <c r="R72" s="118"/>
      <c r="S72" s="118"/>
      <c r="T72" s="119"/>
      <c r="U72" s="114"/>
      <c r="V72" s="115"/>
      <c r="W72" s="116"/>
      <c r="X72" s="16">
        <v>620.54999999999995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47</v>
      </c>
      <c r="B73" s="115"/>
      <c r="C73" s="115"/>
      <c r="D73" s="116"/>
      <c r="E73" s="117">
        <v>490.69</v>
      </c>
      <c r="F73" s="118"/>
      <c r="G73" s="118"/>
      <c r="H73" s="119"/>
      <c r="I73" s="117">
        <v>0</v>
      </c>
      <c r="J73" s="118"/>
      <c r="K73" s="119"/>
      <c r="L73" s="117">
        <v>1642.38</v>
      </c>
      <c r="M73" s="118"/>
      <c r="N73" s="118"/>
      <c r="O73" s="119"/>
      <c r="P73" s="117">
        <v>1585.61</v>
      </c>
      <c r="Q73" s="118"/>
      <c r="R73" s="118"/>
      <c r="S73" s="118"/>
      <c r="T73" s="119"/>
      <c r="U73" s="114"/>
      <c r="V73" s="115"/>
      <c r="W73" s="116"/>
      <c r="X73" s="16">
        <v>547.46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18</v>
      </c>
      <c r="B74" s="115"/>
      <c r="C74" s="115"/>
      <c r="D74" s="116"/>
      <c r="E74" s="117">
        <v>490.69</v>
      </c>
      <c r="F74" s="118"/>
      <c r="G74" s="118"/>
      <c r="H74" s="119"/>
      <c r="I74" s="117">
        <v>0</v>
      </c>
      <c r="J74" s="118"/>
      <c r="K74" s="119"/>
      <c r="L74" s="117">
        <v>1642.38</v>
      </c>
      <c r="M74" s="118"/>
      <c r="N74" s="118"/>
      <c r="O74" s="119"/>
      <c r="P74" s="117">
        <v>1585.61</v>
      </c>
      <c r="Q74" s="118"/>
      <c r="R74" s="118"/>
      <c r="S74" s="118"/>
      <c r="T74" s="119"/>
      <c r="U74" s="114"/>
      <c r="V74" s="115"/>
      <c r="W74" s="116"/>
      <c r="X74" s="16">
        <v>547.46</v>
      </c>
      <c r="Y74" s="117">
        <v>0</v>
      </c>
      <c r="Z74" s="119"/>
      <c r="AA74" s="16">
        <v>0</v>
      </c>
    </row>
    <row r="75" spans="1:27" ht="23.65" customHeight="1" x14ac:dyDescent="0.2">
      <c r="A75" s="120" t="s">
        <v>25</v>
      </c>
      <c r="B75" s="121"/>
      <c r="C75" s="121"/>
      <c r="D75" s="122"/>
      <c r="E75" s="123">
        <v>388.1</v>
      </c>
      <c r="F75" s="124"/>
      <c r="G75" s="124"/>
      <c r="H75" s="125"/>
      <c r="I75" s="123">
        <v>0</v>
      </c>
      <c r="J75" s="124"/>
      <c r="K75" s="125"/>
      <c r="L75" s="123">
        <v>1299.03</v>
      </c>
      <c r="M75" s="124"/>
      <c r="N75" s="124"/>
      <c r="O75" s="125"/>
      <c r="P75" s="123">
        <v>1254.1199999999999</v>
      </c>
      <c r="Q75" s="124"/>
      <c r="R75" s="124"/>
      <c r="S75" s="124"/>
      <c r="T75" s="125"/>
      <c r="U75" s="120"/>
      <c r="V75" s="121"/>
      <c r="W75" s="122"/>
      <c r="X75" s="17">
        <v>433.01</v>
      </c>
      <c r="Y75" s="123">
        <v>0</v>
      </c>
      <c r="Z75" s="125"/>
      <c r="AA75" s="17">
        <v>0</v>
      </c>
    </row>
    <row r="76" spans="1:27" ht="22.9" customHeight="1" x14ac:dyDescent="0.2">
      <c r="A76" s="87" t="s">
        <v>53</v>
      </c>
      <c r="B76" s="88"/>
      <c r="C76" s="88"/>
      <c r="D76" s="89"/>
      <c r="E76" s="126">
        <v>11528.41</v>
      </c>
      <c r="F76" s="127"/>
      <c r="G76" s="127"/>
      <c r="H76" s="128"/>
      <c r="I76" s="126">
        <v>0</v>
      </c>
      <c r="J76" s="127"/>
      <c r="K76" s="128"/>
      <c r="L76" s="126">
        <v>39193.919999999998</v>
      </c>
      <c r="M76" s="127"/>
      <c r="N76" s="127"/>
      <c r="O76" s="128"/>
      <c r="P76" s="126">
        <v>36647.39</v>
      </c>
      <c r="Q76" s="127"/>
      <c r="R76" s="127"/>
      <c r="S76" s="127"/>
      <c r="T76" s="128"/>
      <c r="U76" s="87"/>
      <c r="V76" s="88"/>
      <c r="W76" s="89"/>
      <c r="X76" s="18">
        <v>14074.94</v>
      </c>
      <c r="Y76" s="126">
        <v>0</v>
      </c>
      <c r="Z76" s="128"/>
      <c r="AA76" s="18">
        <v>0</v>
      </c>
    </row>
  </sheetData>
  <mergeCells count="344">
    <mergeCell ref="A76:D76"/>
    <mergeCell ref="E76:H76"/>
    <mergeCell ref="I76:K76"/>
    <mergeCell ref="L76:O76"/>
    <mergeCell ref="P76:T76"/>
    <mergeCell ref="U76:W76"/>
    <mergeCell ref="Y76:Z76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AA5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94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310.70245999999997</v>
      </c>
      <c r="I13" s="50"/>
      <c r="J13" s="50"/>
      <c r="K13" s="51"/>
      <c r="L13" s="49">
        <v>11.21697</v>
      </c>
      <c r="M13" s="50"/>
      <c r="N13" s="51"/>
      <c r="O13" s="49">
        <v>11.21697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321.91942999999998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310.70245999999997</v>
      </c>
      <c r="I15" s="50"/>
      <c r="J15" s="50"/>
      <c r="K15" s="51"/>
      <c r="L15" s="49">
        <v>11.21697</v>
      </c>
      <c r="M15" s="50"/>
      <c r="N15" s="51"/>
      <c r="O15" s="49">
        <v>11.21697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321.91942999999998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6.3392099999999996</v>
      </c>
      <c r="F26" s="81">
        <v>6.3392099999999996</v>
      </c>
      <c r="G26" s="82"/>
      <c r="H26" s="83"/>
      <c r="I26" s="10">
        <v>6.3392099999999996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419</v>
      </c>
      <c r="F51" s="118"/>
      <c r="G51" s="118"/>
      <c r="H51" s="119"/>
      <c r="I51" s="117">
        <v>0</v>
      </c>
      <c r="J51" s="118"/>
      <c r="K51" s="119"/>
      <c r="L51" s="117">
        <v>1402.44</v>
      </c>
      <c r="M51" s="118"/>
      <c r="N51" s="118"/>
      <c r="O51" s="119"/>
      <c r="P51" s="117">
        <v>886.48</v>
      </c>
      <c r="Q51" s="118"/>
      <c r="R51" s="118"/>
      <c r="S51" s="118"/>
      <c r="T51" s="119"/>
      <c r="U51" s="114"/>
      <c r="V51" s="115"/>
      <c r="W51" s="116"/>
      <c r="X51" s="16">
        <v>934.96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506.76</v>
      </c>
      <c r="F52" s="118"/>
      <c r="G52" s="118"/>
      <c r="H52" s="119"/>
      <c r="I52" s="117">
        <v>0</v>
      </c>
      <c r="J52" s="118"/>
      <c r="K52" s="119"/>
      <c r="L52" s="117">
        <v>1696.17</v>
      </c>
      <c r="M52" s="118"/>
      <c r="N52" s="118"/>
      <c r="O52" s="119"/>
      <c r="P52" s="117">
        <v>1637.54</v>
      </c>
      <c r="Q52" s="118"/>
      <c r="R52" s="118"/>
      <c r="S52" s="118"/>
      <c r="T52" s="119"/>
      <c r="U52" s="114"/>
      <c r="V52" s="115"/>
      <c r="W52" s="116"/>
      <c r="X52" s="16">
        <v>565.39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535.19000000000005</v>
      </c>
      <c r="F53" s="118"/>
      <c r="G53" s="118"/>
      <c r="H53" s="119"/>
      <c r="I53" s="117">
        <v>0</v>
      </c>
      <c r="J53" s="118"/>
      <c r="K53" s="119"/>
      <c r="L53" s="117">
        <v>1791.33</v>
      </c>
      <c r="M53" s="118"/>
      <c r="N53" s="118"/>
      <c r="O53" s="119"/>
      <c r="P53" s="117">
        <v>1132.3</v>
      </c>
      <c r="Q53" s="118"/>
      <c r="R53" s="118"/>
      <c r="S53" s="118"/>
      <c r="T53" s="119"/>
      <c r="U53" s="114"/>
      <c r="V53" s="115"/>
      <c r="W53" s="116"/>
      <c r="X53" s="16">
        <v>1194.22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452.38</v>
      </c>
      <c r="F54" s="118"/>
      <c r="G54" s="118"/>
      <c r="H54" s="119"/>
      <c r="I54" s="117">
        <v>0</v>
      </c>
      <c r="J54" s="118"/>
      <c r="K54" s="119"/>
      <c r="L54" s="117">
        <v>1514.13</v>
      </c>
      <c r="M54" s="118"/>
      <c r="N54" s="118"/>
      <c r="O54" s="119"/>
      <c r="P54" s="117">
        <v>1461.8</v>
      </c>
      <c r="Q54" s="118"/>
      <c r="R54" s="118"/>
      <c r="S54" s="118"/>
      <c r="T54" s="119"/>
      <c r="U54" s="114"/>
      <c r="V54" s="115"/>
      <c r="W54" s="116"/>
      <c r="X54" s="16">
        <v>504.71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435.07</v>
      </c>
      <c r="F55" s="118"/>
      <c r="G55" s="118"/>
      <c r="H55" s="119"/>
      <c r="I55" s="117">
        <v>0</v>
      </c>
      <c r="J55" s="118"/>
      <c r="K55" s="119"/>
      <c r="L55" s="117">
        <v>1456.23</v>
      </c>
      <c r="M55" s="118"/>
      <c r="N55" s="118"/>
      <c r="O55" s="119"/>
      <c r="P55" s="117">
        <v>1405.89</v>
      </c>
      <c r="Q55" s="118"/>
      <c r="R55" s="118"/>
      <c r="S55" s="118"/>
      <c r="T55" s="119"/>
      <c r="U55" s="114"/>
      <c r="V55" s="115"/>
      <c r="W55" s="116"/>
      <c r="X55" s="16">
        <v>485.41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511.7</v>
      </c>
      <c r="F56" s="118"/>
      <c r="G56" s="118"/>
      <c r="H56" s="119"/>
      <c r="I56" s="117">
        <v>0</v>
      </c>
      <c r="J56" s="118"/>
      <c r="K56" s="119"/>
      <c r="L56" s="117">
        <v>1712.73</v>
      </c>
      <c r="M56" s="118"/>
      <c r="N56" s="118"/>
      <c r="O56" s="119"/>
      <c r="P56" s="117">
        <v>1653.52</v>
      </c>
      <c r="Q56" s="118"/>
      <c r="R56" s="118"/>
      <c r="S56" s="118"/>
      <c r="T56" s="119"/>
      <c r="U56" s="114"/>
      <c r="V56" s="115"/>
      <c r="W56" s="116"/>
      <c r="X56" s="16">
        <v>570.91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520.36</v>
      </c>
      <c r="F57" s="118"/>
      <c r="G57" s="118"/>
      <c r="H57" s="119"/>
      <c r="I57" s="117">
        <v>0</v>
      </c>
      <c r="J57" s="118"/>
      <c r="K57" s="119"/>
      <c r="L57" s="117">
        <v>1741.68</v>
      </c>
      <c r="M57" s="118"/>
      <c r="N57" s="118"/>
      <c r="O57" s="119"/>
      <c r="P57" s="117">
        <v>1681.48</v>
      </c>
      <c r="Q57" s="118"/>
      <c r="R57" s="118"/>
      <c r="S57" s="118"/>
      <c r="T57" s="119"/>
      <c r="U57" s="114"/>
      <c r="V57" s="115"/>
      <c r="W57" s="116"/>
      <c r="X57" s="16">
        <v>580.55999999999995</v>
      </c>
      <c r="Y57" s="117">
        <v>0</v>
      </c>
      <c r="Z57" s="119"/>
      <c r="AA57" s="16">
        <v>0</v>
      </c>
    </row>
    <row r="58" spans="1:27" ht="22.9" customHeight="1" x14ac:dyDescent="0.2">
      <c r="A58" s="120" t="s">
        <v>24</v>
      </c>
      <c r="B58" s="121"/>
      <c r="C58" s="121"/>
      <c r="D58" s="122"/>
      <c r="E58" s="123">
        <v>420.24</v>
      </c>
      <c r="F58" s="124"/>
      <c r="G58" s="124"/>
      <c r="H58" s="125"/>
      <c r="I58" s="123">
        <v>0</v>
      </c>
      <c r="J58" s="124"/>
      <c r="K58" s="125"/>
      <c r="L58" s="123">
        <v>1406.58</v>
      </c>
      <c r="M58" s="124"/>
      <c r="N58" s="124"/>
      <c r="O58" s="125"/>
      <c r="P58" s="123">
        <v>1357.96</v>
      </c>
      <c r="Q58" s="124"/>
      <c r="R58" s="124"/>
      <c r="S58" s="124"/>
      <c r="T58" s="125"/>
      <c r="U58" s="120"/>
      <c r="V58" s="121"/>
      <c r="W58" s="122"/>
      <c r="X58" s="17">
        <v>468.86</v>
      </c>
      <c r="Y58" s="123">
        <v>0</v>
      </c>
      <c r="Z58" s="125"/>
      <c r="AA58" s="17">
        <v>0</v>
      </c>
    </row>
    <row r="59" spans="1:27" ht="23.65" customHeight="1" x14ac:dyDescent="0.2">
      <c r="A59" s="87" t="s">
        <v>53</v>
      </c>
      <c r="B59" s="88"/>
      <c r="C59" s="88"/>
      <c r="D59" s="89"/>
      <c r="E59" s="126">
        <v>3800.7</v>
      </c>
      <c r="F59" s="127"/>
      <c r="G59" s="127"/>
      <c r="H59" s="128"/>
      <c r="I59" s="126">
        <v>0</v>
      </c>
      <c r="J59" s="127"/>
      <c r="K59" s="128"/>
      <c r="L59" s="126">
        <v>12721.29</v>
      </c>
      <c r="M59" s="127"/>
      <c r="N59" s="127"/>
      <c r="O59" s="128"/>
      <c r="P59" s="126">
        <v>11216.97</v>
      </c>
      <c r="Q59" s="127"/>
      <c r="R59" s="127"/>
      <c r="S59" s="127"/>
      <c r="T59" s="128"/>
      <c r="U59" s="87"/>
      <c r="V59" s="88"/>
      <c r="W59" s="89"/>
      <c r="X59" s="18">
        <v>5305.02</v>
      </c>
      <c r="Y59" s="126">
        <v>0</v>
      </c>
      <c r="Z59" s="128"/>
      <c r="AA59" s="18">
        <v>0</v>
      </c>
    </row>
  </sheetData>
  <mergeCells count="225"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AA81"/>
  <sheetViews>
    <sheetView tabSelected="1" workbookViewId="0">
      <selection activeCell="A3" sqref="A3:M3"/>
    </sheetView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95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1787.40868</v>
      </c>
      <c r="I13" s="50"/>
      <c r="J13" s="50"/>
      <c r="K13" s="51"/>
      <c r="L13" s="49">
        <v>61.955959999999997</v>
      </c>
      <c r="M13" s="50"/>
      <c r="N13" s="51"/>
      <c r="O13" s="49">
        <v>61.955959999999997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1849.36464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1787.40868</v>
      </c>
      <c r="I15" s="50"/>
      <c r="J15" s="50"/>
      <c r="K15" s="51"/>
      <c r="L15" s="49">
        <v>61.955959999999997</v>
      </c>
      <c r="M15" s="50"/>
      <c r="N15" s="51"/>
      <c r="O15" s="49">
        <v>61.955959999999997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1849.36464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16.540089999999999</v>
      </c>
      <c r="F26" s="81">
        <v>16.540089999999999</v>
      </c>
      <c r="G26" s="82"/>
      <c r="H26" s="83"/>
      <c r="I26" s="10">
        <v>16.540089999999999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38073.769999999997</v>
      </c>
      <c r="F51" s="118"/>
      <c r="G51" s="118"/>
      <c r="H51" s="119"/>
      <c r="I51" s="117">
        <v>0</v>
      </c>
      <c r="J51" s="118"/>
      <c r="K51" s="119"/>
      <c r="L51" s="117">
        <v>3643.66</v>
      </c>
      <c r="M51" s="118"/>
      <c r="N51" s="118"/>
      <c r="O51" s="119"/>
      <c r="P51" s="117">
        <v>0</v>
      </c>
      <c r="Q51" s="118"/>
      <c r="R51" s="118"/>
      <c r="S51" s="118"/>
      <c r="T51" s="119"/>
      <c r="U51" s="114"/>
      <c r="V51" s="115"/>
      <c r="W51" s="116"/>
      <c r="X51" s="16">
        <v>41717.43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924.53</v>
      </c>
      <c r="F52" s="118"/>
      <c r="G52" s="118"/>
      <c r="H52" s="119"/>
      <c r="I52" s="117">
        <v>0</v>
      </c>
      <c r="J52" s="118"/>
      <c r="K52" s="119"/>
      <c r="L52" s="117">
        <v>3094.47</v>
      </c>
      <c r="M52" s="118"/>
      <c r="N52" s="118"/>
      <c r="O52" s="119"/>
      <c r="P52" s="117">
        <v>2987.51</v>
      </c>
      <c r="Q52" s="118"/>
      <c r="R52" s="118"/>
      <c r="S52" s="118"/>
      <c r="T52" s="119"/>
      <c r="U52" s="114"/>
      <c r="V52" s="115"/>
      <c r="W52" s="116"/>
      <c r="X52" s="16">
        <v>1031.49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768.79</v>
      </c>
      <c r="F53" s="118"/>
      <c r="G53" s="118"/>
      <c r="H53" s="119"/>
      <c r="I53" s="117">
        <v>0</v>
      </c>
      <c r="J53" s="118"/>
      <c r="K53" s="119"/>
      <c r="L53" s="117">
        <v>2573.2199999999998</v>
      </c>
      <c r="M53" s="118"/>
      <c r="N53" s="118"/>
      <c r="O53" s="119"/>
      <c r="P53" s="117">
        <v>2484.27</v>
      </c>
      <c r="Q53" s="118"/>
      <c r="R53" s="118"/>
      <c r="S53" s="118"/>
      <c r="T53" s="119"/>
      <c r="U53" s="114"/>
      <c r="V53" s="115"/>
      <c r="W53" s="116"/>
      <c r="X53" s="16">
        <v>857.74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611.82000000000005</v>
      </c>
      <c r="F54" s="118"/>
      <c r="G54" s="118"/>
      <c r="H54" s="119"/>
      <c r="I54" s="117">
        <v>0</v>
      </c>
      <c r="J54" s="118"/>
      <c r="K54" s="119"/>
      <c r="L54" s="117">
        <v>2047.83</v>
      </c>
      <c r="M54" s="118"/>
      <c r="N54" s="118"/>
      <c r="O54" s="119"/>
      <c r="P54" s="117">
        <v>1977.04</v>
      </c>
      <c r="Q54" s="118"/>
      <c r="R54" s="118"/>
      <c r="S54" s="118"/>
      <c r="T54" s="119"/>
      <c r="U54" s="114"/>
      <c r="V54" s="115"/>
      <c r="W54" s="116"/>
      <c r="X54" s="16">
        <v>682.61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952.96</v>
      </c>
      <c r="F55" s="118"/>
      <c r="G55" s="118"/>
      <c r="H55" s="119"/>
      <c r="I55" s="117">
        <v>0</v>
      </c>
      <c r="J55" s="118"/>
      <c r="K55" s="119"/>
      <c r="L55" s="117">
        <v>3189.63</v>
      </c>
      <c r="M55" s="118"/>
      <c r="N55" s="118"/>
      <c r="O55" s="119"/>
      <c r="P55" s="117">
        <v>3079.38</v>
      </c>
      <c r="Q55" s="118"/>
      <c r="R55" s="118"/>
      <c r="S55" s="118"/>
      <c r="T55" s="119"/>
      <c r="U55" s="114"/>
      <c r="V55" s="115"/>
      <c r="W55" s="116"/>
      <c r="X55" s="16">
        <v>1063.21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96</v>
      </c>
      <c r="B56" s="115"/>
      <c r="C56" s="115"/>
      <c r="D56" s="116"/>
      <c r="E56" s="117">
        <v>946.78</v>
      </c>
      <c r="F56" s="118"/>
      <c r="G56" s="118"/>
      <c r="H56" s="119"/>
      <c r="I56" s="117">
        <v>0</v>
      </c>
      <c r="J56" s="118"/>
      <c r="K56" s="119"/>
      <c r="L56" s="117">
        <v>3168.93</v>
      </c>
      <c r="M56" s="118"/>
      <c r="N56" s="118"/>
      <c r="O56" s="119"/>
      <c r="P56" s="117">
        <v>3059.4</v>
      </c>
      <c r="Q56" s="118"/>
      <c r="R56" s="118"/>
      <c r="S56" s="118"/>
      <c r="T56" s="119"/>
      <c r="U56" s="114"/>
      <c r="V56" s="115"/>
      <c r="W56" s="116"/>
      <c r="X56" s="16">
        <v>1056.31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19</v>
      </c>
      <c r="B57" s="115"/>
      <c r="C57" s="115"/>
      <c r="D57" s="116"/>
      <c r="E57" s="117">
        <v>779.92</v>
      </c>
      <c r="F57" s="118"/>
      <c r="G57" s="118"/>
      <c r="H57" s="119"/>
      <c r="I57" s="117">
        <v>0</v>
      </c>
      <c r="J57" s="118"/>
      <c r="K57" s="119"/>
      <c r="L57" s="117">
        <v>2610.4499999999998</v>
      </c>
      <c r="M57" s="118"/>
      <c r="N57" s="118"/>
      <c r="O57" s="119"/>
      <c r="P57" s="117">
        <v>2520.2199999999998</v>
      </c>
      <c r="Q57" s="118"/>
      <c r="R57" s="118"/>
      <c r="S57" s="118"/>
      <c r="T57" s="119"/>
      <c r="U57" s="114"/>
      <c r="V57" s="115"/>
      <c r="W57" s="116"/>
      <c r="X57" s="16">
        <v>870.15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97</v>
      </c>
      <c r="B58" s="115"/>
      <c r="C58" s="115"/>
      <c r="D58" s="116"/>
      <c r="E58" s="117">
        <v>589.57000000000005</v>
      </c>
      <c r="F58" s="118"/>
      <c r="G58" s="118"/>
      <c r="H58" s="119"/>
      <c r="I58" s="117">
        <v>0</v>
      </c>
      <c r="J58" s="118"/>
      <c r="K58" s="119"/>
      <c r="L58" s="117">
        <v>1973.34</v>
      </c>
      <c r="M58" s="118"/>
      <c r="N58" s="118"/>
      <c r="O58" s="119"/>
      <c r="P58" s="117">
        <v>1905.13</v>
      </c>
      <c r="Q58" s="118"/>
      <c r="R58" s="118"/>
      <c r="S58" s="118"/>
      <c r="T58" s="119"/>
      <c r="U58" s="114"/>
      <c r="V58" s="115"/>
      <c r="W58" s="116"/>
      <c r="X58" s="16">
        <v>657.78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98</v>
      </c>
      <c r="B59" s="115"/>
      <c r="C59" s="115"/>
      <c r="D59" s="116"/>
      <c r="E59" s="117">
        <v>800.93</v>
      </c>
      <c r="F59" s="118"/>
      <c r="G59" s="118"/>
      <c r="H59" s="119"/>
      <c r="I59" s="117">
        <v>0</v>
      </c>
      <c r="J59" s="118"/>
      <c r="K59" s="119"/>
      <c r="L59" s="117">
        <v>2680.77</v>
      </c>
      <c r="M59" s="118"/>
      <c r="N59" s="118"/>
      <c r="O59" s="119"/>
      <c r="P59" s="117">
        <v>2588.11</v>
      </c>
      <c r="Q59" s="118"/>
      <c r="R59" s="118"/>
      <c r="S59" s="118"/>
      <c r="T59" s="119"/>
      <c r="U59" s="114"/>
      <c r="V59" s="115"/>
      <c r="W59" s="116"/>
      <c r="X59" s="16">
        <v>893.59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99</v>
      </c>
      <c r="B60" s="115"/>
      <c r="C60" s="115"/>
      <c r="D60" s="116"/>
      <c r="E60" s="117">
        <v>943.07</v>
      </c>
      <c r="F60" s="118"/>
      <c r="G60" s="118"/>
      <c r="H60" s="119"/>
      <c r="I60" s="117">
        <v>0</v>
      </c>
      <c r="J60" s="118"/>
      <c r="K60" s="119"/>
      <c r="L60" s="117">
        <v>3156.54</v>
      </c>
      <c r="M60" s="118"/>
      <c r="N60" s="118"/>
      <c r="O60" s="119"/>
      <c r="P60" s="117">
        <v>3047.43</v>
      </c>
      <c r="Q60" s="118"/>
      <c r="R60" s="118"/>
      <c r="S60" s="118"/>
      <c r="T60" s="119"/>
      <c r="U60" s="114"/>
      <c r="V60" s="115"/>
      <c r="W60" s="116"/>
      <c r="X60" s="16">
        <v>1052.18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100</v>
      </c>
      <c r="B61" s="115"/>
      <c r="C61" s="115"/>
      <c r="D61" s="116"/>
      <c r="E61" s="117">
        <v>610.58000000000004</v>
      </c>
      <c r="F61" s="118"/>
      <c r="G61" s="118"/>
      <c r="H61" s="119"/>
      <c r="I61" s="117">
        <v>0</v>
      </c>
      <c r="J61" s="118"/>
      <c r="K61" s="119"/>
      <c r="L61" s="117">
        <v>2043.69</v>
      </c>
      <c r="M61" s="118"/>
      <c r="N61" s="118"/>
      <c r="O61" s="119"/>
      <c r="P61" s="117">
        <v>1973.04</v>
      </c>
      <c r="Q61" s="118"/>
      <c r="R61" s="118"/>
      <c r="S61" s="118"/>
      <c r="T61" s="119"/>
      <c r="U61" s="114"/>
      <c r="V61" s="115"/>
      <c r="W61" s="116"/>
      <c r="X61" s="16">
        <v>681.23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101</v>
      </c>
      <c r="B62" s="115"/>
      <c r="C62" s="115"/>
      <c r="D62" s="116"/>
      <c r="E62" s="117">
        <v>801.55</v>
      </c>
      <c r="F62" s="118"/>
      <c r="G62" s="118"/>
      <c r="H62" s="119"/>
      <c r="I62" s="117">
        <v>0</v>
      </c>
      <c r="J62" s="118"/>
      <c r="K62" s="119"/>
      <c r="L62" s="117">
        <v>2682.84</v>
      </c>
      <c r="M62" s="118"/>
      <c r="N62" s="118"/>
      <c r="O62" s="119"/>
      <c r="P62" s="117">
        <v>2590.11</v>
      </c>
      <c r="Q62" s="118"/>
      <c r="R62" s="118"/>
      <c r="S62" s="118"/>
      <c r="T62" s="119"/>
      <c r="U62" s="114"/>
      <c r="V62" s="115"/>
      <c r="W62" s="116"/>
      <c r="X62" s="16">
        <v>894.28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83</v>
      </c>
      <c r="B63" s="115"/>
      <c r="C63" s="115"/>
      <c r="D63" s="116"/>
      <c r="E63" s="117">
        <v>9893.59</v>
      </c>
      <c r="F63" s="118"/>
      <c r="G63" s="118"/>
      <c r="H63" s="119"/>
      <c r="I63" s="117">
        <v>0</v>
      </c>
      <c r="J63" s="118"/>
      <c r="K63" s="119"/>
      <c r="L63" s="117">
        <v>3479.95</v>
      </c>
      <c r="M63" s="118"/>
      <c r="N63" s="118"/>
      <c r="O63" s="119"/>
      <c r="P63" s="117">
        <v>0</v>
      </c>
      <c r="Q63" s="118"/>
      <c r="R63" s="118"/>
      <c r="S63" s="118"/>
      <c r="T63" s="119"/>
      <c r="U63" s="114"/>
      <c r="V63" s="115"/>
      <c r="W63" s="116"/>
      <c r="X63" s="16">
        <v>13373.54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84</v>
      </c>
      <c r="B64" s="115"/>
      <c r="C64" s="115"/>
      <c r="D64" s="116"/>
      <c r="E64" s="117">
        <v>596.99</v>
      </c>
      <c r="F64" s="118"/>
      <c r="G64" s="118"/>
      <c r="H64" s="119"/>
      <c r="I64" s="117">
        <v>0</v>
      </c>
      <c r="J64" s="118"/>
      <c r="K64" s="119"/>
      <c r="L64" s="117">
        <v>1998.18</v>
      </c>
      <c r="M64" s="118"/>
      <c r="N64" s="118"/>
      <c r="O64" s="119"/>
      <c r="P64" s="117">
        <v>1929.11</v>
      </c>
      <c r="Q64" s="118"/>
      <c r="R64" s="118"/>
      <c r="S64" s="118"/>
      <c r="T64" s="119"/>
      <c r="U64" s="114"/>
      <c r="V64" s="115"/>
      <c r="W64" s="116"/>
      <c r="X64" s="16">
        <v>666.06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85</v>
      </c>
      <c r="B65" s="115"/>
      <c r="C65" s="115"/>
      <c r="D65" s="116"/>
      <c r="E65" s="117">
        <v>0</v>
      </c>
      <c r="F65" s="118"/>
      <c r="G65" s="118"/>
      <c r="H65" s="119"/>
      <c r="I65" s="117">
        <v>0</v>
      </c>
      <c r="J65" s="118"/>
      <c r="K65" s="119"/>
      <c r="L65" s="117">
        <v>2672.49</v>
      </c>
      <c r="M65" s="118"/>
      <c r="N65" s="118"/>
      <c r="O65" s="119"/>
      <c r="P65" s="117">
        <v>1781.66</v>
      </c>
      <c r="Q65" s="118"/>
      <c r="R65" s="118"/>
      <c r="S65" s="118"/>
      <c r="T65" s="119"/>
      <c r="U65" s="114"/>
      <c r="V65" s="115"/>
      <c r="W65" s="116"/>
      <c r="X65" s="16">
        <v>890.83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87</v>
      </c>
      <c r="B66" s="115"/>
      <c r="C66" s="115"/>
      <c r="D66" s="116"/>
      <c r="E66" s="117">
        <v>805.87</v>
      </c>
      <c r="F66" s="118"/>
      <c r="G66" s="118"/>
      <c r="H66" s="119"/>
      <c r="I66" s="117">
        <v>0</v>
      </c>
      <c r="J66" s="118"/>
      <c r="K66" s="119"/>
      <c r="L66" s="117">
        <v>2697.33</v>
      </c>
      <c r="M66" s="118"/>
      <c r="N66" s="118"/>
      <c r="O66" s="119"/>
      <c r="P66" s="117">
        <v>1704.98</v>
      </c>
      <c r="Q66" s="118"/>
      <c r="R66" s="118"/>
      <c r="S66" s="118"/>
      <c r="T66" s="119"/>
      <c r="U66" s="114"/>
      <c r="V66" s="115"/>
      <c r="W66" s="116"/>
      <c r="X66" s="16">
        <v>1798.22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88</v>
      </c>
      <c r="B67" s="115"/>
      <c r="C67" s="115"/>
      <c r="D67" s="116"/>
      <c r="E67" s="117">
        <v>584.63</v>
      </c>
      <c r="F67" s="118"/>
      <c r="G67" s="118"/>
      <c r="H67" s="119"/>
      <c r="I67" s="117">
        <v>0</v>
      </c>
      <c r="J67" s="118"/>
      <c r="K67" s="119"/>
      <c r="L67" s="117">
        <v>1956.81</v>
      </c>
      <c r="M67" s="118"/>
      <c r="N67" s="118"/>
      <c r="O67" s="119"/>
      <c r="P67" s="117">
        <v>1889.17</v>
      </c>
      <c r="Q67" s="118"/>
      <c r="R67" s="118"/>
      <c r="S67" s="118"/>
      <c r="T67" s="119"/>
      <c r="U67" s="114"/>
      <c r="V67" s="115"/>
      <c r="W67" s="116"/>
      <c r="X67" s="16">
        <v>652.27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18</v>
      </c>
      <c r="B68" s="115"/>
      <c r="C68" s="115"/>
      <c r="D68" s="116"/>
      <c r="E68" s="117">
        <v>613.05999999999995</v>
      </c>
      <c r="F68" s="118"/>
      <c r="G68" s="118"/>
      <c r="H68" s="119"/>
      <c r="I68" s="117">
        <v>0</v>
      </c>
      <c r="J68" s="118"/>
      <c r="K68" s="119"/>
      <c r="L68" s="117">
        <v>2051.94</v>
      </c>
      <c r="M68" s="118"/>
      <c r="N68" s="118"/>
      <c r="O68" s="119"/>
      <c r="P68" s="117">
        <v>1981.02</v>
      </c>
      <c r="Q68" s="118"/>
      <c r="R68" s="118"/>
      <c r="S68" s="118"/>
      <c r="T68" s="119"/>
      <c r="U68" s="114"/>
      <c r="V68" s="115"/>
      <c r="W68" s="116"/>
      <c r="X68" s="16">
        <v>683.98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89</v>
      </c>
      <c r="B69" s="115"/>
      <c r="C69" s="115"/>
      <c r="D69" s="116"/>
      <c r="E69" s="117">
        <v>593.28</v>
      </c>
      <c r="F69" s="118"/>
      <c r="G69" s="118"/>
      <c r="H69" s="119"/>
      <c r="I69" s="117">
        <v>0</v>
      </c>
      <c r="J69" s="118"/>
      <c r="K69" s="119"/>
      <c r="L69" s="117">
        <v>1985.76</v>
      </c>
      <c r="M69" s="118"/>
      <c r="N69" s="118"/>
      <c r="O69" s="119"/>
      <c r="P69" s="117">
        <v>1917.12</v>
      </c>
      <c r="Q69" s="118"/>
      <c r="R69" s="118"/>
      <c r="S69" s="118"/>
      <c r="T69" s="119"/>
      <c r="U69" s="114"/>
      <c r="V69" s="115"/>
      <c r="W69" s="116"/>
      <c r="X69" s="16">
        <v>661.92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90</v>
      </c>
      <c r="B70" s="115"/>
      <c r="C70" s="115"/>
      <c r="D70" s="116"/>
      <c r="E70" s="117">
        <v>797.22</v>
      </c>
      <c r="F70" s="118"/>
      <c r="G70" s="118"/>
      <c r="H70" s="119"/>
      <c r="I70" s="117">
        <v>0</v>
      </c>
      <c r="J70" s="118"/>
      <c r="K70" s="119"/>
      <c r="L70" s="117">
        <v>2668.38</v>
      </c>
      <c r="M70" s="118"/>
      <c r="N70" s="118"/>
      <c r="O70" s="119"/>
      <c r="P70" s="117">
        <v>2576.14</v>
      </c>
      <c r="Q70" s="118"/>
      <c r="R70" s="118"/>
      <c r="S70" s="118"/>
      <c r="T70" s="119"/>
      <c r="U70" s="114"/>
      <c r="V70" s="115"/>
      <c r="W70" s="116"/>
      <c r="X70" s="16">
        <v>889.46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91</v>
      </c>
      <c r="B71" s="115"/>
      <c r="C71" s="115"/>
      <c r="D71" s="116"/>
      <c r="E71" s="117">
        <v>802.16</v>
      </c>
      <c r="F71" s="118"/>
      <c r="G71" s="118"/>
      <c r="H71" s="119"/>
      <c r="I71" s="117">
        <v>0</v>
      </c>
      <c r="J71" s="118"/>
      <c r="K71" s="119"/>
      <c r="L71" s="117">
        <v>2684.91</v>
      </c>
      <c r="M71" s="118"/>
      <c r="N71" s="118"/>
      <c r="O71" s="119"/>
      <c r="P71" s="117">
        <v>2592.1</v>
      </c>
      <c r="Q71" s="118"/>
      <c r="R71" s="118"/>
      <c r="S71" s="118"/>
      <c r="T71" s="119"/>
      <c r="U71" s="114"/>
      <c r="V71" s="115"/>
      <c r="W71" s="116"/>
      <c r="X71" s="16">
        <v>894.97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92</v>
      </c>
      <c r="B72" s="115"/>
      <c r="C72" s="115"/>
      <c r="D72" s="116"/>
      <c r="E72" s="117">
        <v>592.04</v>
      </c>
      <c r="F72" s="118"/>
      <c r="G72" s="118"/>
      <c r="H72" s="119"/>
      <c r="I72" s="117">
        <v>0</v>
      </c>
      <c r="J72" s="118"/>
      <c r="K72" s="119"/>
      <c r="L72" s="117">
        <v>1981.62</v>
      </c>
      <c r="M72" s="118"/>
      <c r="N72" s="118"/>
      <c r="O72" s="119"/>
      <c r="P72" s="117">
        <v>1913.12</v>
      </c>
      <c r="Q72" s="118"/>
      <c r="R72" s="118"/>
      <c r="S72" s="118"/>
      <c r="T72" s="119"/>
      <c r="U72" s="114"/>
      <c r="V72" s="115"/>
      <c r="W72" s="116"/>
      <c r="X72" s="16">
        <v>660.54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93</v>
      </c>
      <c r="B73" s="115"/>
      <c r="C73" s="115"/>
      <c r="D73" s="116"/>
      <c r="E73" s="117">
        <v>596.99</v>
      </c>
      <c r="F73" s="118"/>
      <c r="G73" s="118"/>
      <c r="H73" s="119"/>
      <c r="I73" s="117">
        <v>0</v>
      </c>
      <c r="J73" s="118"/>
      <c r="K73" s="119"/>
      <c r="L73" s="117">
        <v>1998.18</v>
      </c>
      <c r="M73" s="118"/>
      <c r="N73" s="118"/>
      <c r="O73" s="119"/>
      <c r="P73" s="117">
        <v>1929.11</v>
      </c>
      <c r="Q73" s="118"/>
      <c r="R73" s="118"/>
      <c r="S73" s="118"/>
      <c r="T73" s="119"/>
      <c r="U73" s="114"/>
      <c r="V73" s="115"/>
      <c r="W73" s="116"/>
      <c r="X73" s="16">
        <v>666.06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51</v>
      </c>
      <c r="B74" s="115"/>
      <c r="C74" s="115"/>
      <c r="D74" s="116"/>
      <c r="E74" s="117">
        <v>789.8</v>
      </c>
      <c r="F74" s="118"/>
      <c r="G74" s="118"/>
      <c r="H74" s="119"/>
      <c r="I74" s="117">
        <v>0</v>
      </c>
      <c r="J74" s="118"/>
      <c r="K74" s="119"/>
      <c r="L74" s="117">
        <v>2643.54</v>
      </c>
      <c r="M74" s="118"/>
      <c r="N74" s="118"/>
      <c r="O74" s="119"/>
      <c r="P74" s="117">
        <v>3433.34</v>
      </c>
      <c r="Q74" s="118"/>
      <c r="R74" s="118"/>
      <c r="S74" s="118"/>
      <c r="T74" s="119"/>
      <c r="U74" s="114"/>
      <c r="V74" s="115"/>
      <c r="W74" s="116"/>
      <c r="X74" s="16">
        <v>0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50</v>
      </c>
      <c r="B75" s="115"/>
      <c r="C75" s="115"/>
      <c r="D75" s="116"/>
      <c r="E75" s="117">
        <v>3159.2</v>
      </c>
      <c r="F75" s="118"/>
      <c r="G75" s="118"/>
      <c r="H75" s="119"/>
      <c r="I75" s="117">
        <v>0</v>
      </c>
      <c r="J75" s="118"/>
      <c r="K75" s="119"/>
      <c r="L75" s="117">
        <v>2712.82</v>
      </c>
      <c r="M75" s="118"/>
      <c r="N75" s="118"/>
      <c r="O75" s="119"/>
      <c r="P75" s="117">
        <v>0</v>
      </c>
      <c r="Q75" s="118"/>
      <c r="R75" s="118"/>
      <c r="S75" s="118"/>
      <c r="T75" s="119"/>
      <c r="U75" s="114"/>
      <c r="V75" s="115"/>
      <c r="W75" s="116"/>
      <c r="X75" s="16">
        <v>5872.02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49</v>
      </c>
      <c r="B76" s="115"/>
      <c r="C76" s="115"/>
      <c r="D76" s="116"/>
      <c r="E76" s="117">
        <v>589.57000000000005</v>
      </c>
      <c r="F76" s="118"/>
      <c r="G76" s="118"/>
      <c r="H76" s="119"/>
      <c r="I76" s="117">
        <v>0</v>
      </c>
      <c r="J76" s="118"/>
      <c r="K76" s="119"/>
      <c r="L76" s="117">
        <v>1973.34</v>
      </c>
      <c r="M76" s="118"/>
      <c r="N76" s="118"/>
      <c r="O76" s="119"/>
      <c r="P76" s="117">
        <v>1905.13</v>
      </c>
      <c r="Q76" s="118"/>
      <c r="R76" s="118"/>
      <c r="S76" s="118"/>
      <c r="T76" s="119"/>
      <c r="U76" s="114"/>
      <c r="V76" s="115"/>
      <c r="W76" s="116"/>
      <c r="X76" s="16">
        <v>657.78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48</v>
      </c>
      <c r="B77" s="115"/>
      <c r="C77" s="115"/>
      <c r="D77" s="116"/>
      <c r="E77" s="117">
        <v>605.64</v>
      </c>
      <c r="F77" s="118"/>
      <c r="G77" s="118"/>
      <c r="H77" s="119"/>
      <c r="I77" s="117">
        <v>0</v>
      </c>
      <c r="J77" s="118"/>
      <c r="K77" s="119"/>
      <c r="L77" s="117">
        <v>2027.13</v>
      </c>
      <c r="M77" s="118"/>
      <c r="N77" s="118"/>
      <c r="O77" s="119"/>
      <c r="P77" s="117">
        <v>1957.06</v>
      </c>
      <c r="Q77" s="118"/>
      <c r="R77" s="118"/>
      <c r="S77" s="118"/>
      <c r="T77" s="119"/>
      <c r="U77" s="114"/>
      <c r="V77" s="115"/>
      <c r="W77" s="116"/>
      <c r="X77" s="16">
        <v>675.71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47</v>
      </c>
      <c r="B78" s="115"/>
      <c r="C78" s="115"/>
      <c r="D78" s="116"/>
      <c r="E78" s="117">
        <v>0</v>
      </c>
      <c r="F78" s="118"/>
      <c r="G78" s="118"/>
      <c r="H78" s="119"/>
      <c r="I78" s="117">
        <v>0</v>
      </c>
      <c r="J78" s="118"/>
      <c r="K78" s="119"/>
      <c r="L78" s="117">
        <v>2684.91</v>
      </c>
      <c r="M78" s="118"/>
      <c r="N78" s="118"/>
      <c r="O78" s="119"/>
      <c r="P78" s="117">
        <v>1789.94</v>
      </c>
      <c r="Q78" s="118"/>
      <c r="R78" s="118"/>
      <c r="S78" s="118"/>
      <c r="T78" s="119"/>
      <c r="U78" s="114"/>
      <c r="V78" s="115"/>
      <c r="W78" s="116"/>
      <c r="X78" s="16">
        <v>894.97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24</v>
      </c>
      <c r="B79" s="115"/>
      <c r="C79" s="115"/>
      <c r="D79" s="116"/>
      <c r="E79" s="117">
        <v>592.04</v>
      </c>
      <c r="F79" s="118"/>
      <c r="G79" s="118"/>
      <c r="H79" s="119"/>
      <c r="I79" s="117">
        <v>0</v>
      </c>
      <c r="J79" s="118"/>
      <c r="K79" s="119"/>
      <c r="L79" s="117">
        <v>1981.62</v>
      </c>
      <c r="M79" s="118"/>
      <c r="N79" s="118"/>
      <c r="O79" s="119"/>
      <c r="P79" s="117">
        <v>1913.12</v>
      </c>
      <c r="Q79" s="118"/>
      <c r="R79" s="118"/>
      <c r="S79" s="118"/>
      <c r="T79" s="119"/>
      <c r="U79" s="114"/>
      <c r="V79" s="115"/>
      <c r="W79" s="116"/>
      <c r="X79" s="16">
        <v>660.54</v>
      </c>
      <c r="Y79" s="117">
        <v>0</v>
      </c>
      <c r="Z79" s="119"/>
      <c r="AA79" s="16">
        <v>0</v>
      </c>
    </row>
    <row r="80" spans="1:27" ht="22.9" customHeight="1" x14ac:dyDescent="0.2">
      <c r="A80" s="120" t="s">
        <v>25</v>
      </c>
      <c r="B80" s="121"/>
      <c r="C80" s="121"/>
      <c r="D80" s="122"/>
      <c r="E80" s="123">
        <v>783.62</v>
      </c>
      <c r="F80" s="124"/>
      <c r="G80" s="124"/>
      <c r="H80" s="125"/>
      <c r="I80" s="123">
        <v>0</v>
      </c>
      <c r="J80" s="124"/>
      <c r="K80" s="125"/>
      <c r="L80" s="123">
        <v>2622.87</v>
      </c>
      <c r="M80" s="124"/>
      <c r="N80" s="124"/>
      <c r="O80" s="125"/>
      <c r="P80" s="123">
        <v>2532.1999999999998</v>
      </c>
      <c r="Q80" s="124"/>
      <c r="R80" s="124"/>
      <c r="S80" s="124"/>
      <c r="T80" s="125"/>
      <c r="U80" s="120"/>
      <c r="V80" s="121"/>
      <c r="W80" s="122"/>
      <c r="X80" s="17">
        <v>874.29</v>
      </c>
      <c r="Y80" s="123">
        <v>0</v>
      </c>
      <c r="Z80" s="125"/>
      <c r="AA80" s="17">
        <v>0</v>
      </c>
    </row>
    <row r="81" spans="1:27" ht="23.65" customHeight="1" x14ac:dyDescent="0.2">
      <c r="A81" s="87" t="s">
        <v>53</v>
      </c>
      <c r="B81" s="88"/>
      <c r="C81" s="88"/>
      <c r="D81" s="89"/>
      <c r="E81" s="126">
        <v>69199.97</v>
      </c>
      <c r="F81" s="127"/>
      <c r="G81" s="127"/>
      <c r="H81" s="128"/>
      <c r="I81" s="126">
        <v>0</v>
      </c>
      <c r="J81" s="127"/>
      <c r="K81" s="128"/>
      <c r="L81" s="126">
        <v>75687.149999999994</v>
      </c>
      <c r="M81" s="127"/>
      <c r="N81" s="127"/>
      <c r="O81" s="128"/>
      <c r="P81" s="126">
        <v>61955.96</v>
      </c>
      <c r="Q81" s="127"/>
      <c r="R81" s="127"/>
      <c r="S81" s="127"/>
      <c r="T81" s="128"/>
      <c r="U81" s="87"/>
      <c r="V81" s="88"/>
      <c r="W81" s="89"/>
      <c r="X81" s="18">
        <v>82931.16</v>
      </c>
      <c r="Y81" s="126">
        <v>0</v>
      </c>
      <c r="Z81" s="128"/>
      <c r="AA81" s="18">
        <v>0</v>
      </c>
    </row>
  </sheetData>
  <mergeCells count="379"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pageSetUpPr fitToPage="1"/>
  </sheetPr>
  <dimension ref="A1:AA78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102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1493.7841800000001</v>
      </c>
      <c r="I13" s="50"/>
      <c r="J13" s="50"/>
      <c r="K13" s="51"/>
      <c r="L13" s="49">
        <v>55.904269999999997</v>
      </c>
      <c r="M13" s="50"/>
      <c r="N13" s="51"/>
      <c r="O13" s="49">
        <v>55.904269999999997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1549.6884500000001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1493.7841800000001</v>
      </c>
      <c r="I15" s="50"/>
      <c r="J15" s="50"/>
      <c r="K15" s="51"/>
      <c r="L15" s="49">
        <v>55.904269999999997</v>
      </c>
      <c r="M15" s="50"/>
      <c r="N15" s="51"/>
      <c r="O15" s="49">
        <v>55.904269999999997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1549.6884500000001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19.205739999999999</v>
      </c>
      <c r="F26" s="81">
        <v>19.205739999999999</v>
      </c>
      <c r="G26" s="82"/>
      <c r="H26" s="83"/>
      <c r="I26" s="10">
        <v>19.205739999999999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618</v>
      </c>
      <c r="F51" s="118"/>
      <c r="G51" s="118"/>
      <c r="H51" s="119"/>
      <c r="I51" s="117">
        <v>0</v>
      </c>
      <c r="J51" s="118"/>
      <c r="K51" s="119"/>
      <c r="L51" s="117">
        <v>2068.5</v>
      </c>
      <c r="M51" s="118"/>
      <c r="N51" s="118"/>
      <c r="O51" s="119"/>
      <c r="P51" s="117">
        <v>1997</v>
      </c>
      <c r="Q51" s="118"/>
      <c r="R51" s="118"/>
      <c r="S51" s="118"/>
      <c r="T51" s="119"/>
      <c r="U51" s="114"/>
      <c r="V51" s="115"/>
      <c r="W51" s="116"/>
      <c r="X51" s="16">
        <v>689.5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642.72</v>
      </c>
      <c r="F52" s="118"/>
      <c r="G52" s="118"/>
      <c r="H52" s="119"/>
      <c r="I52" s="117">
        <v>0</v>
      </c>
      <c r="J52" s="118"/>
      <c r="K52" s="119"/>
      <c r="L52" s="117">
        <v>2151.2399999999998</v>
      </c>
      <c r="M52" s="118"/>
      <c r="N52" s="118"/>
      <c r="O52" s="119"/>
      <c r="P52" s="117">
        <v>2076.88</v>
      </c>
      <c r="Q52" s="118"/>
      <c r="R52" s="118"/>
      <c r="S52" s="118"/>
      <c r="T52" s="119"/>
      <c r="U52" s="114"/>
      <c r="V52" s="115"/>
      <c r="W52" s="116"/>
      <c r="X52" s="16">
        <v>717.08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771.26</v>
      </c>
      <c r="F53" s="118"/>
      <c r="G53" s="118"/>
      <c r="H53" s="119"/>
      <c r="I53" s="117">
        <v>0</v>
      </c>
      <c r="J53" s="118"/>
      <c r="K53" s="119"/>
      <c r="L53" s="117">
        <v>2581.5</v>
      </c>
      <c r="M53" s="118"/>
      <c r="N53" s="118"/>
      <c r="O53" s="119"/>
      <c r="P53" s="117">
        <v>2492.2600000000002</v>
      </c>
      <c r="Q53" s="118"/>
      <c r="R53" s="118"/>
      <c r="S53" s="118"/>
      <c r="T53" s="119"/>
      <c r="U53" s="114"/>
      <c r="V53" s="115"/>
      <c r="W53" s="116"/>
      <c r="X53" s="16">
        <v>860.5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1216.22</v>
      </c>
      <c r="F54" s="118"/>
      <c r="G54" s="118"/>
      <c r="H54" s="119"/>
      <c r="I54" s="117">
        <v>0</v>
      </c>
      <c r="J54" s="118"/>
      <c r="K54" s="119"/>
      <c r="L54" s="117">
        <v>2035.41</v>
      </c>
      <c r="M54" s="118"/>
      <c r="N54" s="118"/>
      <c r="O54" s="119"/>
      <c r="P54" s="117">
        <v>1894.69</v>
      </c>
      <c r="Q54" s="118"/>
      <c r="R54" s="118"/>
      <c r="S54" s="118"/>
      <c r="T54" s="119"/>
      <c r="U54" s="114"/>
      <c r="V54" s="115"/>
      <c r="W54" s="116"/>
      <c r="X54" s="16">
        <v>1356.94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620.47</v>
      </c>
      <c r="F55" s="118"/>
      <c r="G55" s="118"/>
      <c r="H55" s="119"/>
      <c r="I55" s="117">
        <v>0</v>
      </c>
      <c r="J55" s="118"/>
      <c r="K55" s="119"/>
      <c r="L55" s="117">
        <v>2076.7800000000002</v>
      </c>
      <c r="M55" s="118"/>
      <c r="N55" s="118"/>
      <c r="O55" s="119"/>
      <c r="P55" s="117">
        <v>2004.99</v>
      </c>
      <c r="Q55" s="118"/>
      <c r="R55" s="118"/>
      <c r="S55" s="118"/>
      <c r="T55" s="119"/>
      <c r="U55" s="114"/>
      <c r="V55" s="115"/>
      <c r="W55" s="116"/>
      <c r="X55" s="16">
        <v>692.26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762.61</v>
      </c>
      <c r="F56" s="118"/>
      <c r="G56" s="118"/>
      <c r="H56" s="119"/>
      <c r="I56" s="117">
        <v>0</v>
      </c>
      <c r="J56" s="118"/>
      <c r="K56" s="119"/>
      <c r="L56" s="117">
        <v>2552.52</v>
      </c>
      <c r="M56" s="118"/>
      <c r="N56" s="118"/>
      <c r="O56" s="119"/>
      <c r="P56" s="117">
        <v>2464.29</v>
      </c>
      <c r="Q56" s="118"/>
      <c r="R56" s="118"/>
      <c r="S56" s="118"/>
      <c r="T56" s="119"/>
      <c r="U56" s="114"/>
      <c r="V56" s="115"/>
      <c r="W56" s="116"/>
      <c r="X56" s="16">
        <v>850.84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99</v>
      </c>
      <c r="B57" s="115"/>
      <c r="C57" s="115"/>
      <c r="D57" s="116"/>
      <c r="E57" s="117">
        <v>786.1</v>
      </c>
      <c r="F57" s="118"/>
      <c r="G57" s="118"/>
      <c r="H57" s="119"/>
      <c r="I57" s="117">
        <v>0</v>
      </c>
      <c r="J57" s="118"/>
      <c r="K57" s="119"/>
      <c r="L57" s="117">
        <v>2631.12</v>
      </c>
      <c r="M57" s="118"/>
      <c r="N57" s="118"/>
      <c r="O57" s="119"/>
      <c r="P57" s="117">
        <v>2540.1799999999998</v>
      </c>
      <c r="Q57" s="118"/>
      <c r="R57" s="118"/>
      <c r="S57" s="118"/>
      <c r="T57" s="119"/>
      <c r="U57" s="114"/>
      <c r="V57" s="115"/>
      <c r="W57" s="116"/>
      <c r="X57" s="16">
        <v>877.04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100</v>
      </c>
      <c r="B58" s="115"/>
      <c r="C58" s="115"/>
      <c r="D58" s="116"/>
      <c r="E58" s="117">
        <v>425.18</v>
      </c>
      <c r="F58" s="118"/>
      <c r="G58" s="118"/>
      <c r="H58" s="119"/>
      <c r="I58" s="117">
        <v>0</v>
      </c>
      <c r="J58" s="118"/>
      <c r="K58" s="119"/>
      <c r="L58" s="117">
        <v>1423.14</v>
      </c>
      <c r="M58" s="118"/>
      <c r="N58" s="118"/>
      <c r="O58" s="119"/>
      <c r="P58" s="117">
        <v>1373.94</v>
      </c>
      <c r="Q58" s="118"/>
      <c r="R58" s="118"/>
      <c r="S58" s="118"/>
      <c r="T58" s="119"/>
      <c r="U58" s="114"/>
      <c r="V58" s="115"/>
      <c r="W58" s="116"/>
      <c r="X58" s="16">
        <v>474.38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101</v>
      </c>
      <c r="B59" s="115"/>
      <c r="C59" s="115"/>
      <c r="D59" s="116"/>
      <c r="E59" s="117">
        <v>43178.59</v>
      </c>
      <c r="F59" s="118"/>
      <c r="G59" s="118"/>
      <c r="H59" s="119"/>
      <c r="I59" s="117">
        <v>0</v>
      </c>
      <c r="J59" s="118"/>
      <c r="K59" s="119"/>
      <c r="L59" s="117">
        <v>4270.03</v>
      </c>
      <c r="M59" s="118"/>
      <c r="N59" s="118"/>
      <c r="O59" s="119"/>
      <c r="P59" s="117">
        <v>0</v>
      </c>
      <c r="Q59" s="118"/>
      <c r="R59" s="118"/>
      <c r="S59" s="118"/>
      <c r="T59" s="119"/>
      <c r="U59" s="114"/>
      <c r="V59" s="115"/>
      <c r="W59" s="116"/>
      <c r="X59" s="16">
        <v>47448.62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83</v>
      </c>
      <c r="B60" s="115"/>
      <c r="C60" s="115"/>
      <c r="D60" s="116"/>
      <c r="E60" s="117">
        <v>778.68</v>
      </c>
      <c r="F60" s="118"/>
      <c r="G60" s="118"/>
      <c r="H60" s="119"/>
      <c r="I60" s="117">
        <v>0</v>
      </c>
      <c r="J60" s="118"/>
      <c r="K60" s="119"/>
      <c r="L60" s="117">
        <v>2606.31</v>
      </c>
      <c r="M60" s="118"/>
      <c r="N60" s="118"/>
      <c r="O60" s="119"/>
      <c r="P60" s="117">
        <v>2516.2199999999998</v>
      </c>
      <c r="Q60" s="118"/>
      <c r="R60" s="118"/>
      <c r="S60" s="118"/>
      <c r="T60" s="119"/>
      <c r="U60" s="114"/>
      <c r="V60" s="115"/>
      <c r="W60" s="116"/>
      <c r="X60" s="16">
        <v>868.77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84</v>
      </c>
      <c r="B61" s="115"/>
      <c r="C61" s="115"/>
      <c r="D61" s="116"/>
      <c r="E61" s="117">
        <v>419</v>
      </c>
      <c r="F61" s="118"/>
      <c r="G61" s="118"/>
      <c r="H61" s="119"/>
      <c r="I61" s="117">
        <v>0</v>
      </c>
      <c r="J61" s="118"/>
      <c r="K61" s="119"/>
      <c r="L61" s="117">
        <v>1402.44</v>
      </c>
      <c r="M61" s="118"/>
      <c r="N61" s="118"/>
      <c r="O61" s="119"/>
      <c r="P61" s="117">
        <v>1353.96</v>
      </c>
      <c r="Q61" s="118"/>
      <c r="R61" s="118"/>
      <c r="S61" s="118"/>
      <c r="T61" s="119"/>
      <c r="U61" s="114"/>
      <c r="V61" s="115"/>
      <c r="W61" s="116"/>
      <c r="X61" s="16">
        <v>467.48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85</v>
      </c>
      <c r="B62" s="115"/>
      <c r="C62" s="115"/>
      <c r="D62" s="116"/>
      <c r="E62" s="117">
        <v>969.02</v>
      </c>
      <c r="F62" s="118"/>
      <c r="G62" s="118"/>
      <c r="H62" s="119"/>
      <c r="I62" s="117">
        <v>0</v>
      </c>
      <c r="J62" s="118"/>
      <c r="K62" s="119"/>
      <c r="L62" s="117">
        <v>3243.42</v>
      </c>
      <c r="M62" s="118"/>
      <c r="N62" s="118"/>
      <c r="O62" s="119"/>
      <c r="P62" s="117">
        <v>2051.02</v>
      </c>
      <c r="Q62" s="118"/>
      <c r="R62" s="118"/>
      <c r="S62" s="118"/>
      <c r="T62" s="119"/>
      <c r="U62" s="114"/>
      <c r="V62" s="115"/>
      <c r="W62" s="116"/>
      <c r="X62" s="16">
        <v>2161.42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24</v>
      </c>
      <c r="B63" s="115"/>
      <c r="C63" s="115"/>
      <c r="D63" s="116"/>
      <c r="E63" s="117">
        <v>605.64</v>
      </c>
      <c r="F63" s="118"/>
      <c r="G63" s="118"/>
      <c r="H63" s="119"/>
      <c r="I63" s="117">
        <v>0</v>
      </c>
      <c r="J63" s="118"/>
      <c r="K63" s="119"/>
      <c r="L63" s="117">
        <v>2027.13</v>
      </c>
      <c r="M63" s="118"/>
      <c r="N63" s="118"/>
      <c r="O63" s="119"/>
      <c r="P63" s="117">
        <v>1957.06</v>
      </c>
      <c r="Q63" s="118"/>
      <c r="R63" s="118"/>
      <c r="S63" s="118"/>
      <c r="T63" s="119"/>
      <c r="U63" s="114"/>
      <c r="V63" s="115"/>
      <c r="W63" s="116"/>
      <c r="X63" s="16">
        <v>675.71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87</v>
      </c>
      <c r="B64" s="115"/>
      <c r="C64" s="115"/>
      <c r="D64" s="116"/>
      <c r="E64" s="117">
        <v>781.15</v>
      </c>
      <c r="F64" s="118"/>
      <c r="G64" s="118"/>
      <c r="H64" s="119"/>
      <c r="I64" s="117">
        <v>0</v>
      </c>
      <c r="J64" s="118"/>
      <c r="K64" s="119"/>
      <c r="L64" s="117">
        <v>2614.59</v>
      </c>
      <c r="M64" s="118"/>
      <c r="N64" s="118"/>
      <c r="O64" s="119"/>
      <c r="P64" s="117">
        <v>2524.21</v>
      </c>
      <c r="Q64" s="118"/>
      <c r="R64" s="118"/>
      <c r="S64" s="118"/>
      <c r="T64" s="119"/>
      <c r="U64" s="114"/>
      <c r="V64" s="115"/>
      <c r="W64" s="116"/>
      <c r="X64" s="16">
        <v>871.53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18</v>
      </c>
      <c r="B65" s="115"/>
      <c r="C65" s="115"/>
      <c r="D65" s="116"/>
      <c r="E65" s="117">
        <v>613.05999999999995</v>
      </c>
      <c r="F65" s="118"/>
      <c r="G65" s="118"/>
      <c r="H65" s="119"/>
      <c r="I65" s="117">
        <v>0</v>
      </c>
      <c r="J65" s="118"/>
      <c r="K65" s="119"/>
      <c r="L65" s="117">
        <v>2051.94</v>
      </c>
      <c r="M65" s="118"/>
      <c r="N65" s="118"/>
      <c r="O65" s="119"/>
      <c r="P65" s="117">
        <v>2594.08</v>
      </c>
      <c r="Q65" s="118"/>
      <c r="R65" s="118"/>
      <c r="S65" s="118"/>
      <c r="T65" s="119"/>
      <c r="U65" s="114"/>
      <c r="V65" s="115"/>
      <c r="W65" s="116"/>
      <c r="X65" s="16">
        <v>70.92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89</v>
      </c>
      <c r="B66" s="115"/>
      <c r="C66" s="115"/>
      <c r="D66" s="116"/>
      <c r="E66" s="117">
        <v>956.66</v>
      </c>
      <c r="F66" s="118"/>
      <c r="G66" s="118"/>
      <c r="H66" s="119"/>
      <c r="I66" s="117">
        <v>0</v>
      </c>
      <c r="J66" s="118"/>
      <c r="K66" s="119"/>
      <c r="L66" s="117">
        <v>3202.05</v>
      </c>
      <c r="M66" s="118"/>
      <c r="N66" s="118"/>
      <c r="O66" s="119"/>
      <c r="P66" s="117">
        <v>3091.36</v>
      </c>
      <c r="Q66" s="118"/>
      <c r="R66" s="118"/>
      <c r="S66" s="118"/>
      <c r="T66" s="119"/>
      <c r="U66" s="114"/>
      <c r="V66" s="115"/>
      <c r="W66" s="116"/>
      <c r="X66" s="16">
        <v>1067.3499999999999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90</v>
      </c>
      <c r="B67" s="115"/>
      <c r="C67" s="115"/>
      <c r="D67" s="116"/>
      <c r="E67" s="117">
        <v>773.74</v>
      </c>
      <c r="F67" s="118"/>
      <c r="G67" s="118"/>
      <c r="H67" s="119"/>
      <c r="I67" s="117">
        <v>0</v>
      </c>
      <c r="J67" s="118"/>
      <c r="K67" s="119"/>
      <c r="L67" s="117">
        <v>2589.75</v>
      </c>
      <c r="M67" s="118"/>
      <c r="N67" s="118"/>
      <c r="O67" s="119"/>
      <c r="P67" s="117">
        <v>2500.2399999999998</v>
      </c>
      <c r="Q67" s="118"/>
      <c r="R67" s="118"/>
      <c r="S67" s="118"/>
      <c r="T67" s="119"/>
      <c r="U67" s="114"/>
      <c r="V67" s="115"/>
      <c r="W67" s="116"/>
      <c r="X67" s="16">
        <v>863.25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91</v>
      </c>
      <c r="B68" s="115"/>
      <c r="C68" s="115"/>
      <c r="D68" s="116"/>
      <c r="E68" s="117">
        <v>605.64</v>
      </c>
      <c r="F68" s="118"/>
      <c r="G68" s="118"/>
      <c r="H68" s="119"/>
      <c r="I68" s="117">
        <v>0</v>
      </c>
      <c r="J68" s="118"/>
      <c r="K68" s="119"/>
      <c r="L68" s="117">
        <v>2027.13</v>
      </c>
      <c r="M68" s="118"/>
      <c r="N68" s="118"/>
      <c r="O68" s="119"/>
      <c r="P68" s="117">
        <v>1957.06</v>
      </c>
      <c r="Q68" s="118"/>
      <c r="R68" s="118"/>
      <c r="S68" s="118"/>
      <c r="T68" s="119"/>
      <c r="U68" s="114"/>
      <c r="V68" s="115"/>
      <c r="W68" s="116"/>
      <c r="X68" s="16">
        <v>675.71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92</v>
      </c>
      <c r="B69" s="115"/>
      <c r="C69" s="115"/>
      <c r="D69" s="116"/>
      <c r="E69" s="117">
        <v>13498.18</v>
      </c>
      <c r="F69" s="118"/>
      <c r="G69" s="118"/>
      <c r="H69" s="119"/>
      <c r="I69" s="117">
        <v>0</v>
      </c>
      <c r="J69" s="118"/>
      <c r="K69" s="119"/>
      <c r="L69" s="117">
        <v>2338</v>
      </c>
      <c r="M69" s="118"/>
      <c r="N69" s="118"/>
      <c r="O69" s="119"/>
      <c r="P69" s="117">
        <v>2850</v>
      </c>
      <c r="Q69" s="118"/>
      <c r="R69" s="118"/>
      <c r="S69" s="118"/>
      <c r="T69" s="119"/>
      <c r="U69" s="114"/>
      <c r="V69" s="115"/>
      <c r="W69" s="116"/>
      <c r="X69" s="16">
        <v>12992.85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93</v>
      </c>
      <c r="B70" s="115"/>
      <c r="C70" s="115"/>
      <c r="D70" s="116"/>
      <c r="E70" s="117">
        <v>0</v>
      </c>
      <c r="F70" s="118"/>
      <c r="G70" s="118"/>
      <c r="H70" s="119"/>
      <c r="I70" s="117">
        <v>0</v>
      </c>
      <c r="J70" s="118"/>
      <c r="K70" s="119"/>
      <c r="L70" s="117">
        <v>2713.86</v>
      </c>
      <c r="M70" s="118"/>
      <c r="N70" s="118"/>
      <c r="O70" s="119"/>
      <c r="P70" s="117">
        <v>1809.24</v>
      </c>
      <c r="Q70" s="118"/>
      <c r="R70" s="118"/>
      <c r="S70" s="118"/>
      <c r="T70" s="119"/>
      <c r="U70" s="114"/>
      <c r="V70" s="115"/>
      <c r="W70" s="116"/>
      <c r="X70" s="16">
        <v>904.62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51</v>
      </c>
      <c r="B71" s="115"/>
      <c r="C71" s="115"/>
      <c r="D71" s="116"/>
      <c r="E71" s="117">
        <v>616.76</v>
      </c>
      <c r="F71" s="118"/>
      <c r="G71" s="118"/>
      <c r="H71" s="119"/>
      <c r="I71" s="117">
        <v>0</v>
      </c>
      <c r="J71" s="118"/>
      <c r="K71" s="119"/>
      <c r="L71" s="117">
        <v>2064.36</v>
      </c>
      <c r="M71" s="118"/>
      <c r="N71" s="118"/>
      <c r="O71" s="119"/>
      <c r="P71" s="117">
        <v>1993</v>
      </c>
      <c r="Q71" s="118"/>
      <c r="R71" s="118"/>
      <c r="S71" s="118"/>
      <c r="T71" s="119"/>
      <c r="U71" s="114"/>
      <c r="V71" s="115"/>
      <c r="W71" s="116"/>
      <c r="X71" s="16">
        <v>688.12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50</v>
      </c>
      <c r="B72" s="115"/>
      <c r="C72" s="115"/>
      <c r="D72" s="116"/>
      <c r="E72" s="117">
        <v>666.2</v>
      </c>
      <c r="F72" s="118"/>
      <c r="G72" s="118"/>
      <c r="H72" s="119"/>
      <c r="I72" s="117">
        <v>0</v>
      </c>
      <c r="J72" s="118"/>
      <c r="K72" s="119"/>
      <c r="L72" s="117">
        <v>2192.61</v>
      </c>
      <c r="M72" s="118"/>
      <c r="N72" s="118"/>
      <c r="O72" s="119"/>
      <c r="P72" s="117">
        <v>2127.94</v>
      </c>
      <c r="Q72" s="118"/>
      <c r="R72" s="118"/>
      <c r="S72" s="118"/>
      <c r="T72" s="119"/>
      <c r="U72" s="114"/>
      <c r="V72" s="115"/>
      <c r="W72" s="116"/>
      <c r="X72" s="16">
        <v>730.87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49</v>
      </c>
      <c r="B73" s="115"/>
      <c r="C73" s="115"/>
      <c r="D73" s="116"/>
      <c r="E73" s="117">
        <v>786.1</v>
      </c>
      <c r="F73" s="118"/>
      <c r="G73" s="118"/>
      <c r="H73" s="119"/>
      <c r="I73" s="117">
        <v>0</v>
      </c>
      <c r="J73" s="118"/>
      <c r="K73" s="119"/>
      <c r="L73" s="117">
        <v>2631.12</v>
      </c>
      <c r="M73" s="118"/>
      <c r="N73" s="118"/>
      <c r="O73" s="119"/>
      <c r="P73" s="117">
        <v>2540.1799999999998</v>
      </c>
      <c r="Q73" s="118"/>
      <c r="R73" s="118"/>
      <c r="S73" s="118"/>
      <c r="T73" s="119"/>
      <c r="U73" s="114"/>
      <c r="V73" s="115"/>
      <c r="W73" s="116"/>
      <c r="X73" s="16">
        <v>877.04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48</v>
      </c>
      <c r="B74" s="115"/>
      <c r="C74" s="115"/>
      <c r="D74" s="116"/>
      <c r="E74" s="117">
        <v>611.82000000000005</v>
      </c>
      <c r="F74" s="118"/>
      <c r="G74" s="118"/>
      <c r="H74" s="119"/>
      <c r="I74" s="117">
        <v>0</v>
      </c>
      <c r="J74" s="118"/>
      <c r="K74" s="119"/>
      <c r="L74" s="117">
        <v>2047.83</v>
      </c>
      <c r="M74" s="118"/>
      <c r="N74" s="118"/>
      <c r="O74" s="119"/>
      <c r="P74" s="117">
        <v>1977.04</v>
      </c>
      <c r="Q74" s="118"/>
      <c r="R74" s="118"/>
      <c r="S74" s="118"/>
      <c r="T74" s="119"/>
      <c r="U74" s="114"/>
      <c r="V74" s="115"/>
      <c r="W74" s="116"/>
      <c r="X74" s="16">
        <v>682.61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47</v>
      </c>
      <c r="B75" s="115"/>
      <c r="C75" s="115"/>
      <c r="D75" s="116"/>
      <c r="E75" s="117">
        <v>657.55</v>
      </c>
      <c r="F75" s="118"/>
      <c r="G75" s="118"/>
      <c r="H75" s="119"/>
      <c r="I75" s="117">
        <v>0</v>
      </c>
      <c r="J75" s="118"/>
      <c r="K75" s="119"/>
      <c r="L75" s="117">
        <v>2200.89</v>
      </c>
      <c r="M75" s="118"/>
      <c r="N75" s="118"/>
      <c r="O75" s="119"/>
      <c r="P75" s="117">
        <v>1391.18</v>
      </c>
      <c r="Q75" s="118"/>
      <c r="R75" s="118"/>
      <c r="S75" s="118"/>
      <c r="T75" s="119"/>
      <c r="U75" s="114"/>
      <c r="V75" s="115"/>
      <c r="W75" s="116"/>
      <c r="X75" s="16">
        <v>1467.26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88</v>
      </c>
      <c r="B76" s="115"/>
      <c r="C76" s="115"/>
      <c r="D76" s="116"/>
      <c r="E76" s="117">
        <v>416.53</v>
      </c>
      <c r="F76" s="118"/>
      <c r="G76" s="118"/>
      <c r="H76" s="119"/>
      <c r="I76" s="117">
        <v>0</v>
      </c>
      <c r="J76" s="118"/>
      <c r="K76" s="119"/>
      <c r="L76" s="117">
        <v>1394.16</v>
      </c>
      <c r="M76" s="118"/>
      <c r="N76" s="118"/>
      <c r="O76" s="119"/>
      <c r="P76" s="117">
        <v>1345.97</v>
      </c>
      <c r="Q76" s="118"/>
      <c r="R76" s="118"/>
      <c r="S76" s="118"/>
      <c r="T76" s="119"/>
      <c r="U76" s="114"/>
      <c r="V76" s="115"/>
      <c r="W76" s="116"/>
      <c r="X76" s="16">
        <v>464.72</v>
      </c>
      <c r="Y76" s="117">
        <v>0</v>
      </c>
      <c r="Z76" s="119"/>
      <c r="AA76" s="16">
        <v>0</v>
      </c>
    </row>
    <row r="77" spans="1:27" ht="23.65" customHeight="1" x14ac:dyDescent="0.2">
      <c r="A77" s="120" t="s">
        <v>25</v>
      </c>
      <c r="B77" s="121"/>
      <c r="C77" s="121"/>
      <c r="D77" s="122"/>
      <c r="E77" s="123">
        <v>767.56</v>
      </c>
      <c r="F77" s="124"/>
      <c r="G77" s="124"/>
      <c r="H77" s="125"/>
      <c r="I77" s="123">
        <v>0</v>
      </c>
      <c r="J77" s="124"/>
      <c r="K77" s="125"/>
      <c r="L77" s="123">
        <v>2569.08</v>
      </c>
      <c r="M77" s="124"/>
      <c r="N77" s="124"/>
      <c r="O77" s="125"/>
      <c r="P77" s="123">
        <v>2480.2800000000002</v>
      </c>
      <c r="Q77" s="124"/>
      <c r="R77" s="124"/>
      <c r="S77" s="124"/>
      <c r="T77" s="125"/>
      <c r="U77" s="120"/>
      <c r="V77" s="121"/>
      <c r="W77" s="122"/>
      <c r="X77" s="17">
        <v>856.36</v>
      </c>
      <c r="Y77" s="123">
        <v>0</v>
      </c>
      <c r="Z77" s="125"/>
      <c r="AA77" s="17">
        <v>0</v>
      </c>
    </row>
    <row r="78" spans="1:27" ht="22.9" customHeight="1" x14ac:dyDescent="0.2">
      <c r="A78" s="87" t="s">
        <v>53</v>
      </c>
      <c r="B78" s="88"/>
      <c r="C78" s="88"/>
      <c r="D78" s="89"/>
      <c r="E78" s="126">
        <v>73544.44</v>
      </c>
      <c r="F78" s="127"/>
      <c r="G78" s="127"/>
      <c r="H78" s="128"/>
      <c r="I78" s="126">
        <v>0</v>
      </c>
      <c r="J78" s="127"/>
      <c r="K78" s="128"/>
      <c r="L78" s="126">
        <v>63706.91</v>
      </c>
      <c r="M78" s="127"/>
      <c r="N78" s="127"/>
      <c r="O78" s="128"/>
      <c r="P78" s="126">
        <v>55904.27</v>
      </c>
      <c r="Q78" s="127"/>
      <c r="R78" s="127"/>
      <c r="S78" s="127"/>
      <c r="T78" s="128"/>
      <c r="U78" s="87"/>
      <c r="V78" s="88"/>
      <c r="W78" s="89"/>
      <c r="X78" s="18">
        <v>81353.75</v>
      </c>
      <c r="Y78" s="126">
        <v>0</v>
      </c>
      <c r="Z78" s="128"/>
      <c r="AA78" s="18">
        <v>0</v>
      </c>
    </row>
  </sheetData>
  <mergeCells count="358">
    <mergeCell ref="A78:D78"/>
    <mergeCell ref="E78:H78"/>
    <mergeCell ref="I78:K78"/>
    <mergeCell ref="L78:O78"/>
    <mergeCell ref="P78:T78"/>
    <mergeCell ref="U78:W78"/>
    <mergeCell ref="Y78:Z78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pageSetUpPr fitToPage="1"/>
  </sheetPr>
  <dimension ref="A1:AA5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103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383.18211000000002</v>
      </c>
      <c r="I13" s="50"/>
      <c r="J13" s="50"/>
      <c r="K13" s="51"/>
      <c r="L13" s="49">
        <v>15.26909</v>
      </c>
      <c r="M13" s="50"/>
      <c r="N13" s="51"/>
      <c r="O13" s="49">
        <v>15.26909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398.45119999999997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383.18211000000002</v>
      </c>
      <c r="I15" s="50"/>
      <c r="J15" s="50"/>
      <c r="K15" s="51"/>
      <c r="L15" s="49">
        <v>15.26909</v>
      </c>
      <c r="M15" s="50"/>
      <c r="N15" s="51"/>
      <c r="O15" s="49">
        <v>15.26909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398.45119999999997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6.81046</v>
      </c>
      <c r="F26" s="81">
        <v>6.81046</v>
      </c>
      <c r="G26" s="82"/>
      <c r="H26" s="83"/>
      <c r="I26" s="10">
        <v>6.81046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530.24</v>
      </c>
      <c r="F51" s="118"/>
      <c r="G51" s="118"/>
      <c r="H51" s="119"/>
      <c r="I51" s="117">
        <v>0</v>
      </c>
      <c r="J51" s="118"/>
      <c r="K51" s="119"/>
      <c r="L51" s="117">
        <v>1774.77</v>
      </c>
      <c r="M51" s="118"/>
      <c r="N51" s="118"/>
      <c r="O51" s="119"/>
      <c r="P51" s="117">
        <v>1713.42</v>
      </c>
      <c r="Q51" s="118"/>
      <c r="R51" s="118"/>
      <c r="S51" s="118"/>
      <c r="T51" s="119"/>
      <c r="U51" s="114"/>
      <c r="V51" s="115"/>
      <c r="W51" s="116"/>
      <c r="X51" s="16">
        <v>591.59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732.95</v>
      </c>
      <c r="F52" s="118"/>
      <c r="G52" s="118"/>
      <c r="H52" s="119"/>
      <c r="I52" s="117">
        <v>0</v>
      </c>
      <c r="J52" s="118"/>
      <c r="K52" s="119"/>
      <c r="L52" s="117">
        <v>2453.25</v>
      </c>
      <c r="M52" s="118"/>
      <c r="N52" s="118"/>
      <c r="O52" s="119"/>
      <c r="P52" s="117">
        <v>2368.4499999999998</v>
      </c>
      <c r="Q52" s="118"/>
      <c r="R52" s="118"/>
      <c r="S52" s="118"/>
      <c r="T52" s="119"/>
      <c r="U52" s="114"/>
      <c r="V52" s="115"/>
      <c r="W52" s="116"/>
      <c r="X52" s="16">
        <v>817.75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562.38</v>
      </c>
      <c r="F53" s="118"/>
      <c r="G53" s="118"/>
      <c r="H53" s="119"/>
      <c r="I53" s="117">
        <v>0</v>
      </c>
      <c r="J53" s="118"/>
      <c r="K53" s="119"/>
      <c r="L53" s="117">
        <v>1882.35</v>
      </c>
      <c r="M53" s="118"/>
      <c r="N53" s="118"/>
      <c r="O53" s="119"/>
      <c r="P53" s="117">
        <v>1817.28</v>
      </c>
      <c r="Q53" s="118"/>
      <c r="R53" s="118"/>
      <c r="S53" s="118"/>
      <c r="T53" s="119"/>
      <c r="U53" s="114"/>
      <c r="V53" s="115"/>
      <c r="W53" s="116"/>
      <c r="X53" s="16">
        <v>627.45000000000005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537.66</v>
      </c>
      <c r="F54" s="118"/>
      <c r="G54" s="118"/>
      <c r="H54" s="119"/>
      <c r="I54" s="117">
        <v>0</v>
      </c>
      <c r="J54" s="118"/>
      <c r="K54" s="119"/>
      <c r="L54" s="117">
        <v>1799.61</v>
      </c>
      <c r="M54" s="118"/>
      <c r="N54" s="118"/>
      <c r="O54" s="119"/>
      <c r="P54" s="117">
        <v>1737.4</v>
      </c>
      <c r="Q54" s="118"/>
      <c r="R54" s="118"/>
      <c r="S54" s="118"/>
      <c r="T54" s="119"/>
      <c r="U54" s="114"/>
      <c r="V54" s="115"/>
      <c r="W54" s="116"/>
      <c r="X54" s="16">
        <v>599.87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553.73</v>
      </c>
      <c r="F55" s="118"/>
      <c r="G55" s="118"/>
      <c r="H55" s="119"/>
      <c r="I55" s="117">
        <v>0</v>
      </c>
      <c r="J55" s="118"/>
      <c r="K55" s="119"/>
      <c r="L55" s="117">
        <v>1853.37</v>
      </c>
      <c r="M55" s="118"/>
      <c r="N55" s="118"/>
      <c r="O55" s="119"/>
      <c r="P55" s="117">
        <v>1789.31</v>
      </c>
      <c r="Q55" s="118"/>
      <c r="R55" s="118"/>
      <c r="S55" s="118"/>
      <c r="T55" s="119"/>
      <c r="U55" s="114"/>
      <c r="V55" s="115"/>
      <c r="W55" s="116"/>
      <c r="X55" s="16">
        <v>617.79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708.23</v>
      </c>
      <c r="F56" s="118"/>
      <c r="G56" s="118"/>
      <c r="H56" s="119"/>
      <c r="I56" s="117">
        <v>0</v>
      </c>
      <c r="J56" s="118"/>
      <c r="K56" s="119"/>
      <c r="L56" s="117">
        <v>2370.5100000000002</v>
      </c>
      <c r="M56" s="118"/>
      <c r="N56" s="118"/>
      <c r="O56" s="119"/>
      <c r="P56" s="117">
        <v>2288.5700000000002</v>
      </c>
      <c r="Q56" s="118"/>
      <c r="R56" s="118"/>
      <c r="S56" s="118"/>
      <c r="T56" s="119"/>
      <c r="U56" s="114"/>
      <c r="V56" s="115"/>
      <c r="W56" s="116"/>
      <c r="X56" s="16">
        <v>790.17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569.79999999999995</v>
      </c>
      <c r="F57" s="118"/>
      <c r="G57" s="118"/>
      <c r="H57" s="119"/>
      <c r="I57" s="117">
        <v>0</v>
      </c>
      <c r="J57" s="118"/>
      <c r="K57" s="119"/>
      <c r="L57" s="117">
        <v>1907.16</v>
      </c>
      <c r="M57" s="118"/>
      <c r="N57" s="118"/>
      <c r="O57" s="119"/>
      <c r="P57" s="117">
        <v>1841.24</v>
      </c>
      <c r="Q57" s="118"/>
      <c r="R57" s="118"/>
      <c r="S57" s="118"/>
      <c r="T57" s="119"/>
      <c r="U57" s="114"/>
      <c r="V57" s="115"/>
      <c r="W57" s="116"/>
      <c r="X57" s="16">
        <v>635.72</v>
      </c>
      <c r="Y57" s="117">
        <v>0</v>
      </c>
      <c r="Z57" s="119"/>
      <c r="AA57" s="16">
        <v>0</v>
      </c>
    </row>
    <row r="58" spans="1:27" ht="22.9" customHeight="1" x14ac:dyDescent="0.2">
      <c r="A58" s="120" t="s">
        <v>24</v>
      </c>
      <c r="B58" s="121"/>
      <c r="C58" s="121"/>
      <c r="D58" s="122"/>
      <c r="E58" s="123">
        <v>530.24</v>
      </c>
      <c r="F58" s="124"/>
      <c r="G58" s="124"/>
      <c r="H58" s="125"/>
      <c r="I58" s="123">
        <v>0</v>
      </c>
      <c r="J58" s="124"/>
      <c r="K58" s="125"/>
      <c r="L58" s="123">
        <v>1774.77</v>
      </c>
      <c r="M58" s="124"/>
      <c r="N58" s="124"/>
      <c r="O58" s="125"/>
      <c r="P58" s="123">
        <v>1713.42</v>
      </c>
      <c r="Q58" s="124"/>
      <c r="R58" s="124"/>
      <c r="S58" s="124"/>
      <c r="T58" s="125"/>
      <c r="U58" s="120"/>
      <c r="V58" s="121"/>
      <c r="W58" s="122"/>
      <c r="X58" s="17">
        <v>591.59</v>
      </c>
      <c r="Y58" s="123">
        <v>0</v>
      </c>
      <c r="Z58" s="125"/>
      <c r="AA58" s="17">
        <v>0</v>
      </c>
    </row>
    <row r="59" spans="1:27" ht="23.65" customHeight="1" x14ac:dyDescent="0.2">
      <c r="A59" s="87" t="s">
        <v>53</v>
      </c>
      <c r="B59" s="88"/>
      <c r="C59" s="88"/>
      <c r="D59" s="89"/>
      <c r="E59" s="126">
        <v>4725.2299999999996</v>
      </c>
      <c r="F59" s="127"/>
      <c r="G59" s="127"/>
      <c r="H59" s="128"/>
      <c r="I59" s="126">
        <v>0</v>
      </c>
      <c r="J59" s="127"/>
      <c r="K59" s="128"/>
      <c r="L59" s="126">
        <v>15815.79</v>
      </c>
      <c r="M59" s="127"/>
      <c r="N59" s="127"/>
      <c r="O59" s="128"/>
      <c r="P59" s="126">
        <v>15269.09</v>
      </c>
      <c r="Q59" s="127"/>
      <c r="R59" s="127"/>
      <c r="S59" s="127"/>
      <c r="T59" s="128"/>
      <c r="U59" s="87"/>
      <c r="V59" s="88"/>
      <c r="W59" s="89"/>
      <c r="X59" s="18">
        <v>5271.93</v>
      </c>
      <c r="Y59" s="126">
        <v>0</v>
      </c>
      <c r="Z59" s="128"/>
      <c r="AA59" s="18">
        <v>0</v>
      </c>
    </row>
  </sheetData>
  <mergeCells count="225"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pageSetUpPr fitToPage="1"/>
  </sheetPr>
  <dimension ref="A1:AA66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104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715.52355</v>
      </c>
      <c r="I13" s="50"/>
      <c r="J13" s="50"/>
      <c r="K13" s="51"/>
      <c r="L13" s="49">
        <v>25.162469999999999</v>
      </c>
      <c r="M13" s="50"/>
      <c r="N13" s="51"/>
      <c r="O13" s="49">
        <v>25.162469999999999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740.68601999999998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715.52355</v>
      </c>
      <c r="I15" s="50"/>
      <c r="J15" s="50"/>
      <c r="K15" s="51"/>
      <c r="L15" s="49">
        <v>25.162469999999999</v>
      </c>
      <c r="M15" s="50"/>
      <c r="N15" s="51"/>
      <c r="O15" s="49">
        <v>25.162469999999999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740.68601999999998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10.568580000000001</v>
      </c>
      <c r="F26" s="81">
        <v>10.568580000000001</v>
      </c>
      <c r="G26" s="82"/>
      <c r="H26" s="83"/>
      <c r="I26" s="10">
        <v>10.568580000000001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435.07</v>
      </c>
      <c r="F51" s="118"/>
      <c r="G51" s="118"/>
      <c r="H51" s="119"/>
      <c r="I51" s="117">
        <v>0</v>
      </c>
      <c r="J51" s="118"/>
      <c r="K51" s="119"/>
      <c r="L51" s="117">
        <v>1456.23</v>
      </c>
      <c r="M51" s="118"/>
      <c r="N51" s="118"/>
      <c r="O51" s="119"/>
      <c r="P51" s="117">
        <v>1405.89</v>
      </c>
      <c r="Q51" s="118"/>
      <c r="R51" s="118"/>
      <c r="S51" s="118"/>
      <c r="T51" s="119"/>
      <c r="U51" s="114"/>
      <c r="V51" s="115"/>
      <c r="W51" s="116"/>
      <c r="X51" s="16">
        <v>485.41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47</v>
      </c>
      <c r="B52" s="115"/>
      <c r="C52" s="115"/>
      <c r="D52" s="116"/>
      <c r="E52" s="117">
        <v>697.1</v>
      </c>
      <c r="F52" s="118"/>
      <c r="G52" s="118"/>
      <c r="H52" s="119"/>
      <c r="I52" s="117">
        <v>0</v>
      </c>
      <c r="J52" s="118"/>
      <c r="K52" s="119"/>
      <c r="L52" s="117">
        <v>2333.2800000000002</v>
      </c>
      <c r="M52" s="118"/>
      <c r="N52" s="118"/>
      <c r="O52" s="119"/>
      <c r="P52" s="117">
        <v>2252.62</v>
      </c>
      <c r="Q52" s="118"/>
      <c r="R52" s="118"/>
      <c r="S52" s="118"/>
      <c r="T52" s="119"/>
      <c r="U52" s="114"/>
      <c r="V52" s="115"/>
      <c r="W52" s="116"/>
      <c r="X52" s="16">
        <v>777.76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48</v>
      </c>
      <c r="B53" s="115"/>
      <c r="C53" s="115"/>
      <c r="D53" s="116"/>
      <c r="E53" s="117">
        <v>594.52</v>
      </c>
      <c r="F53" s="118"/>
      <c r="G53" s="118"/>
      <c r="H53" s="119"/>
      <c r="I53" s="117">
        <v>0</v>
      </c>
      <c r="J53" s="118"/>
      <c r="K53" s="119"/>
      <c r="L53" s="117">
        <v>1989.9</v>
      </c>
      <c r="M53" s="118"/>
      <c r="N53" s="118"/>
      <c r="O53" s="119"/>
      <c r="P53" s="117">
        <v>1921.12</v>
      </c>
      <c r="Q53" s="118"/>
      <c r="R53" s="118"/>
      <c r="S53" s="118"/>
      <c r="T53" s="119"/>
      <c r="U53" s="114"/>
      <c r="V53" s="115"/>
      <c r="W53" s="116"/>
      <c r="X53" s="16">
        <v>663.3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49</v>
      </c>
      <c r="B54" s="115"/>
      <c r="C54" s="115"/>
      <c r="D54" s="116"/>
      <c r="E54" s="117">
        <v>453.61</v>
      </c>
      <c r="F54" s="118"/>
      <c r="G54" s="118"/>
      <c r="H54" s="119"/>
      <c r="I54" s="117">
        <v>0</v>
      </c>
      <c r="J54" s="118"/>
      <c r="K54" s="119"/>
      <c r="L54" s="117">
        <v>1518.27</v>
      </c>
      <c r="M54" s="118"/>
      <c r="N54" s="118"/>
      <c r="O54" s="119"/>
      <c r="P54" s="117">
        <v>1465.79</v>
      </c>
      <c r="Q54" s="118"/>
      <c r="R54" s="118"/>
      <c r="S54" s="118"/>
      <c r="T54" s="119"/>
      <c r="U54" s="114"/>
      <c r="V54" s="115"/>
      <c r="W54" s="116"/>
      <c r="X54" s="16">
        <v>506.09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50</v>
      </c>
      <c r="B55" s="115"/>
      <c r="C55" s="115"/>
      <c r="D55" s="116"/>
      <c r="E55" s="117">
        <v>0</v>
      </c>
      <c r="F55" s="118"/>
      <c r="G55" s="118"/>
      <c r="H55" s="119"/>
      <c r="I55" s="117">
        <v>0</v>
      </c>
      <c r="J55" s="118"/>
      <c r="K55" s="119"/>
      <c r="L55" s="117">
        <v>2374.65</v>
      </c>
      <c r="M55" s="118"/>
      <c r="N55" s="118"/>
      <c r="O55" s="119"/>
      <c r="P55" s="117">
        <v>1583.1</v>
      </c>
      <c r="Q55" s="118"/>
      <c r="R55" s="118"/>
      <c r="S55" s="118"/>
      <c r="T55" s="119"/>
      <c r="U55" s="114"/>
      <c r="V55" s="115"/>
      <c r="W55" s="116"/>
      <c r="X55" s="16">
        <v>791.55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51</v>
      </c>
      <c r="B56" s="115"/>
      <c r="C56" s="115"/>
      <c r="D56" s="116"/>
      <c r="E56" s="117">
        <v>590.80999999999995</v>
      </c>
      <c r="F56" s="118"/>
      <c r="G56" s="118"/>
      <c r="H56" s="119"/>
      <c r="I56" s="117">
        <v>0</v>
      </c>
      <c r="J56" s="118"/>
      <c r="K56" s="119"/>
      <c r="L56" s="117">
        <v>1977.48</v>
      </c>
      <c r="M56" s="118"/>
      <c r="N56" s="118"/>
      <c r="O56" s="119"/>
      <c r="P56" s="117">
        <v>1909.13</v>
      </c>
      <c r="Q56" s="118"/>
      <c r="R56" s="118"/>
      <c r="S56" s="118"/>
      <c r="T56" s="119"/>
      <c r="U56" s="114"/>
      <c r="V56" s="115"/>
      <c r="W56" s="116"/>
      <c r="X56" s="16">
        <v>659.16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93</v>
      </c>
      <c r="B57" s="115"/>
      <c r="C57" s="115"/>
      <c r="D57" s="116"/>
      <c r="E57" s="117">
        <v>0</v>
      </c>
      <c r="F57" s="118"/>
      <c r="G57" s="118"/>
      <c r="H57" s="119"/>
      <c r="I57" s="117">
        <v>0</v>
      </c>
      <c r="J57" s="118"/>
      <c r="K57" s="119"/>
      <c r="L57" s="117">
        <v>1518.27</v>
      </c>
      <c r="M57" s="118"/>
      <c r="N57" s="118"/>
      <c r="O57" s="119"/>
      <c r="P57" s="117">
        <v>506.6</v>
      </c>
      <c r="Q57" s="118"/>
      <c r="R57" s="118"/>
      <c r="S57" s="118"/>
      <c r="T57" s="119"/>
      <c r="U57" s="114"/>
      <c r="V57" s="115"/>
      <c r="W57" s="116"/>
      <c r="X57" s="16">
        <v>1012.18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18</v>
      </c>
      <c r="B58" s="115"/>
      <c r="C58" s="115"/>
      <c r="D58" s="116"/>
      <c r="E58" s="117">
        <v>595.75</v>
      </c>
      <c r="F58" s="118"/>
      <c r="G58" s="118"/>
      <c r="H58" s="119"/>
      <c r="I58" s="117">
        <v>0</v>
      </c>
      <c r="J58" s="118"/>
      <c r="K58" s="119"/>
      <c r="L58" s="117">
        <v>1994.04</v>
      </c>
      <c r="M58" s="118"/>
      <c r="N58" s="118"/>
      <c r="O58" s="119"/>
      <c r="P58" s="117">
        <v>1925.11</v>
      </c>
      <c r="Q58" s="118"/>
      <c r="R58" s="118"/>
      <c r="S58" s="118"/>
      <c r="T58" s="119"/>
      <c r="U58" s="114"/>
      <c r="V58" s="115"/>
      <c r="W58" s="116"/>
      <c r="X58" s="16">
        <v>664.68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19</v>
      </c>
      <c r="B59" s="115"/>
      <c r="C59" s="115"/>
      <c r="D59" s="116"/>
      <c r="E59" s="117">
        <v>698.34</v>
      </c>
      <c r="F59" s="118"/>
      <c r="G59" s="118"/>
      <c r="H59" s="119"/>
      <c r="I59" s="117">
        <v>0</v>
      </c>
      <c r="J59" s="118"/>
      <c r="K59" s="119"/>
      <c r="L59" s="117">
        <v>2337.42</v>
      </c>
      <c r="M59" s="118"/>
      <c r="N59" s="118"/>
      <c r="O59" s="119"/>
      <c r="P59" s="117">
        <v>2256.62</v>
      </c>
      <c r="Q59" s="118"/>
      <c r="R59" s="118"/>
      <c r="S59" s="118"/>
      <c r="T59" s="119"/>
      <c r="U59" s="114"/>
      <c r="V59" s="115"/>
      <c r="W59" s="116"/>
      <c r="X59" s="16">
        <v>779.14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20</v>
      </c>
      <c r="B60" s="115"/>
      <c r="C60" s="115"/>
      <c r="D60" s="116"/>
      <c r="E60" s="117">
        <v>431.36</v>
      </c>
      <c r="F60" s="118"/>
      <c r="G60" s="118"/>
      <c r="H60" s="119"/>
      <c r="I60" s="117">
        <v>0</v>
      </c>
      <c r="J60" s="118"/>
      <c r="K60" s="119"/>
      <c r="L60" s="117">
        <v>1443.81</v>
      </c>
      <c r="M60" s="118"/>
      <c r="N60" s="118"/>
      <c r="O60" s="119"/>
      <c r="P60" s="117">
        <v>1393.9</v>
      </c>
      <c r="Q60" s="118"/>
      <c r="R60" s="118"/>
      <c r="S60" s="118"/>
      <c r="T60" s="119"/>
      <c r="U60" s="114"/>
      <c r="V60" s="115"/>
      <c r="W60" s="116"/>
      <c r="X60" s="16">
        <v>481.27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21</v>
      </c>
      <c r="B61" s="115"/>
      <c r="C61" s="115"/>
      <c r="D61" s="116"/>
      <c r="E61" s="117">
        <v>584.63</v>
      </c>
      <c r="F61" s="118"/>
      <c r="G61" s="118"/>
      <c r="H61" s="119"/>
      <c r="I61" s="117">
        <v>0</v>
      </c>
      <c r="J61" s="118"/>
      <c r="K61" s="119"/>
      <c r="L61" s="117">
        <v>1956.81</v>
      </c>
      <c r="M61" s="118"/>
      <c r="N61" s="118"/>
      <c r="O61" s="119"/>
      <c r="P61" s="117">
        <v>1889.17</v>
      </c>
      <c r="Q61" s="118"/>
      <c r="R61" s="118"/>
      <c r="S61" s="118"/>
      <c r="T61" s="119"/>
      <c r="U61" s="114"/>
      <c r="V61" s="115"/>
      <c r="W61" s="116"/>
      <c r="X61" s="16">
        <v>652.27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22</v>
      </c>
      <c r="B62" s="115"/>
      <c r="C62" s="115"/>
      <c r="D62" s="116"/>
      <c r="E62" s="117">
        <v>710.7</v>
      </c>
      <c r="F62" s="118"/>
      <c r="G62" s="118"/>
      <c r="H62" s="119"/>
      <c r="I62" s="117">
        <v>0</v>
      </c>
      <c r="J62" s="118"/>
      <c r="K62" s="119"/>
      <c r="L62" s="117">
        <v>2378.79</v>
      </c>
      <c r="M62" s="118"/>
      <c r="N62" s="118"/>
      <c r="O62" s="119"/>
      <c r="P62" s="117">
        <v>2296.56</v>
      </c>
      <c r="Q62" s="118"/>
      <c r="R62" s="118"/>
      <c r="S62" s="118"/>
      <c r="T62" s="119"/>
      <c r="U62" s="114"/>
      <c r="V62" s="115"/>
      <c r="W62" s="116"/>
      <c r="X62" s="16">
        <v>792.93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23</v>
      </c>
      <c r="B63" s="115"/>
      <c r="C63" s="115"/>
      <c r="D63" s="116"/>
      <c r="E63" s="117">
        <v>695.87</v>
      </c>
      <c r="F63" s="118"/>
      <c r="G63" s="118"/>
      <c r="H63" s="119"/>
      <c r="I63" s="117">
        <v>0</v>
      </c>
      <c r="J63" s="118"/>
      <c r="K63" s="119"/>
      <c r="L63" s="117">
        <v>2329.14</v>
      </c>
      <c r="M63" s="118"/>
      <c r="N63" s="118"/>
      <c r="O63" s="119"/>
      <c r="P63" s="117">
        <v>2248.63</v>
      </c>
      <c r="Q63" s="118"/>
      <c r="R63" s="118"/>
      <c r="S63" s="118"/>
      <c r="T63" s="119"/>
      <c r="U63" s="114"/>
      <c r="V63" s="115"/>
      <c r="W63" s="116"/>
      <c r="X63" s="16">
        <v>776.38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24</v>
      </c>
      <c r="B64" s="115"/>
      <c r="C64" s="115"/>
      <c r="D64" s="116"/>
      <c r="E64" s="117">
        <v>0</v>
      </c>
      <c r="F64" s="118"/>
      <c r="G64" s="118"/>
      <c r="H64" s="119"/>
      <c r="I64" s="117">
        <v>-802.75</v>
      </c>
      <c r="J64" s="118"/>
      <c r="K64" s="119"/>
      <c r="L64" s="117">
        <v>1994.04</v>
      </c>
      <c r="M64" s="118"/>
      <c r="N64" s="118"/>
      <c r="O64" s="119"/>
      <c r="P64" s="117">
        <v>526.61</v>
      </c>
      <c r="Q64" s="118"/>
      <c r="R64" s="118"/>
      <c r="S64" s="118"/>
      <c r="T64" s="119"/>
      <c r="U64" s="114"/>
      <c r="V64" s="115"/>
      <c r="W64" s="116"/>
      <c r="X64" s="16">
        <v>664.68</v>
      </c>
      <c r="Y64" s="117">
        <v>0</v>
      </c>
      <c r="Z64" s="119"/>
      <c r="AA64" s="16">
        <v>0</v>
      </c>
    </row>
    <row r="65" spans="1:27" ht="23.65" customHeight="1" x14ac:dyDescent="0.2">
      <c r="A65" s="120" t="s">
        <v>25</v>
      </c>
      <c r="B65" s="121"/>
      <c r="C65" s="121"/>
      <c r="D65" s="122"/>
      <c r="E65" s="123">
        <v>489.46</v>
      </c>
      <c r="F65" s="124"/>
      <c r="G65" s="124"/>
      <c r="H65" s="125"/>
      <c r="I65" s="123">
        <v>0</v>
      </c>
      <c r="J65" s="124"/>
      <c r="K65" s="125"/>
      <c r="L65" s="123">
        <v>1638.24</v>
      </c>
      <c r="M65" s="124"/>
      <c r="N65" s="124"/>
      <c r="O65" s="125"/>
      <c r="P65" s="123">
        <v>1581.62</v>
      </c>
      <c r="Q65" s="124"/>
      <c r="R65" s="124"/>
      <c r="S65" s="124"/>
      <c r="T65" s="125"/>
      <c r="U65" s="120"/>
      <c r="V65" s="121"/>
      <c r="W65" s="122"/>
      <c r="X65" s="17">
        <v>546.08000000000004</v>
      </c>
      <c r="Y65" s="123">
        <v>0</v>
      </c>
      <c r="Z65" s="125"/>
      <c r="AA65" s="17">
        <v>0</v>
      </c>
    </row>
    <row r="66" spans="1:27" ht="22.9" customHeight="1" x14ac:dyDescent="0.2">
      <c r="A66" s="87" t="s">
        <v>53</v>
      </c>
      <c r="B66" s="88"/>
      <c r="C66" s="88"/>
      <c r="D66" s="89"/>
      <c r="E66" s="126">
        <v>6977.22</v>
      </c>
      <c r="F66" s="127"/>
      <c r="G66" s="127"/>
      <c r="H66" s="128"/>
      <c r="I66" s="126">
        <v>-802.75</v>
      </c>
      <c r="J66" s="127"/>
      <c r="K66" s="128"/>
      <c r="L66" s="126">
        <v>29240.37</v>
      </c>
      <c r="M66" s="127"/>
      <c r="N66" s="127"/>
      <c r="O66" s="128"/>
      <c r="P66" s="126">
        <v>25162.47</v>
      </c>
      <c r="Q66" s="127"/>
      <c r="R66" s="127"/>
      <c r="S66" s="127"/>
      <c r="T66" s="128"/>
      <c r="U66" s="87"/>
      <c r="V66" s="88"/>
      <c r="W66" s="89"/>
      <c r="X66" s="18">
        <v>10252.879999999999</v>
      </c>
      <c r="Y66" s="126">
        <v>0</v>
      </c>
      <c r="Z66" s="128"/>
      <c r="AA66" s="18">
        <v>0</v>
      </c>
    </row>
  </sheetData>
  <mergeCells count="274">
    <mergeCell ref="A66:D66"/>
    <mergeCell ref="E66:H66"/>
    <mergeCell ref="I66:K66"/>
    <mergeCell ref="L66:O66"/>
    <mergeCell ref="P66:T66"/>
    <mergeCell ref="U66:W66"/>
    <mergeCell ref="Y66:Z66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>
    <pageSetUpPr fitToPage="1"/>
  </sheetPr>
  <dimension ref="A1:AA75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105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1114.7027599999999</v>
      </c>
      <c r="I13" s="50"/>
      <c r="J13" s="50"/>
      <c r="K13" s="51"/>
      <c r="L13" s="49">
        <v>45.08831</v>
      </c>
      <c r="M13" s="50"/>
      <c r="N13" s="51"/>
      <c r="O13" s="49">
        <v>45.08831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1159.79107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1114.7027599999999</v>
      </c>
      <c r="I15" s="50"/>
      <c r="J15" s="50"/>
      <c r="K15" s="51"/>
      <c r="L15" s="49">
        <v>45.08831</v>
      </c>
      <c r="M15" s="50"/>
      <c r="N15" s="51"/>
      <c r="O15" s="49">
        <v>45.08831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1159.79107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10.959759999999999</v>
      </c>
      <c r="F26" s="81">
        <v>10.959759999999999</v>
      </c>
      <c r="G26" s="82"/>
      <c r="H26" s="83"/>
      <c r="I26" s="10">
        <v>10.959759999999999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522.83000000000004</v>
      </c>
      <c r="F51" s="118"/>
      <c r="G51" s="118"/>
      <c r="H51" s="119"/>
      <c r="I51" s="117">
        <v>0</v>
      </c>
      <c r="J51" s="118"/>
      <c r="K51" s="119"/>
      <c r="L51" s="117">
        <v>1749.96</v>
      </c>
      <c r="M51" s="118"/>
      <c r="N51" s="118"/>
      <c r="O51" s="119"/>
      <c r="P51" s="117">
        <v>1689.47</v>
      </c>
      <c r="Q51" s="118"/>
      <c r="R51" s="118"/>
      <c r="S51" s="118"/>
      <c r="T51" s="119"/>
      <c r="U51" s="114"/>
      <c r="V51" s="115"/>
      <c r="W51" s="116"/>
      <c r="X51" s="16">
        <v>583.32000000000005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768.79</v>
      </c>
      <c r="F52" s="118"/>
      <c r="G52" s="118"/>
      <c r="H52" s="119"/>
      <c r="I52" s="117">
        <v>0</v>
      </c>
      <c r="J52" s="118"/>
      <c r="K52" s="119"/>
      <c r="L52" s="117">
        <v>2573.2199999999998</v>
      </c>
      <c r="M52" s="118"/>
      <c r="N52" s="118"/>
      <c r="O52" s="119"/>
      <c r="P52" s="117">
        <v>2484.27</v>
      </c>
      <c r="Q52" s="118"/>
      <c r="R52" s="118"/>
      <c r="S52" s="118"/>
      <c r="T52" s="119"/>
      <c r="U52" s="114"/>
      <c r="V52" s="115"/>
      <c r="W52" s="116"/>
      <c r="X52" s="16">
        <v>857.74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615.53</v>
      </c>
      <c r="F53" s="118"/>
      <c r="G53" s="118"/>
      <c r="H53" s="119"/>
      <c r="I53" s="117">
        <v>0</v>
      </c>
      <c r="J53" s="118"/>
      <c r="K53" s="119"/>
      <c r="L53" s="117">
        <v>2060.2199999999998</v>
      </c>
      <c r="M53" s="118"/>
      <c r="N53" s="118"/>
      <c r="O53" s="119"/>
      <c r="P53" s="117">
        <v>1989.01</v>
      </c>
      <c r="Q53" s="118"/>
      <c r="R53" s="118"/>
      <c r="S53" s="118"/>
      <c r="T53" s="119"/>
      <c r="U53" s="114"/>
      <c r="V53" s="115"/>
      <c r="W53" s="116"/>
      <c r="X53" s="16">
        <v>686.74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540.13</v>
      </c>
      <c r="F54" s="118"/>
      <c r="G54" s="118"/>
      <c r="H54" s="119"/>
      <c r="I54" s="117">
        <v>0</v>
      </c>
      <c r="J54" s="118"/>
      <c r="K54" s="119"/>
      <c r="L54" s="117">
        <v>1807.86</v>
      </c>
      <c r="M54" s="118"/>
      <c r="N54" s="118"/>
      <c r="O54" s="119"/>
      <c r="P54" s="117">
        <v>1745.37</v>
      </c>
      <c r="Q54" s="118"/>
      <c r="R54" s="118"/>
      <c r="S54" s="118"/>
      <c r="T54" s="119"/>
      <c r="U54" s="114"/>
      <c r="V54" s="115"/>
      <c r="W54" s="116"/>
      <c r="X54" s="16">
        <v>602.62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529.01</v>
      </c>
      <c r="F55" s="118"/>
      <c r="G55" s="118"/>
      <c r="H55" s="119"/>
      <c r="I55" s="117">
        <v>0</v>
      </c>
      <c r="J55" s="118"/>
      <c r="K55" s="119"/>
      <c r="L55" s="117">
        <v>1770.63</v>
      </c>
      <c r="M55" s="118"/>
      <c r="N55" s="118"/>
      <c r="O55" s="119"/>
      <c r="P55" s="117">
        <v>1709.43</v>
      </c>
      <c r="Q55" s="118"/>
      <c r="R55" s="118"/>
      <c r="S55" s="118"/>
      <c r="T55" s="119"/>
      <c r="U55" s="114"/>
      <c r="V55" s="115"/>
      <c r="W55" s="116"/>
      <c r="X55" s="16">
        <v>590.21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616.76</v>
      </c>
      <c r="F56" s="118"/>
      <c r="G56" s="118"/>
      <c r="H56" s="119"/>
      <c r="I56" s="117">
        <v>0</v>
      </c>
      <c r="J56" s="118"/>
      <c r="K56" s="119"/>
      <c r="L56" s="117">
        <v>2064.36</v>
      </c>
      <c r="M56" s="118"/>
      <c r="N56" s="118"/>
      <c r="O56" s="119"/>
      <c r="P56" s="117">
        <v>1993</v>
      </c>
      <c r="Q56" s="118"/>
      <c r="R56" s="118"/>
      <c r="S56" s="118"/>
      <c r="T56" s="119"/>
      <c r="U56" s="114"/>
      <c r="V56" s="115"/>
      <c r="W56" s="116"/>
      <c r="X56" s="16">
        <v>688.12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83</v>
      </c>
      <c r="B57" s="115"/>
      <c r="C57" s="115"/>
      <c r="D57" s="116"/>
      <c r="E57" s="117">
        <v>525.29999999999995</v>
      </c>
      <c r="F57" s="118"/>
      <c r="G57" s="118"/>
      <c r="H57" s="119"/>
      <c r="I57" s="117">
        <v>0</v>
      </c>
      <c r="J57" s="118"/>
      <c r="K57" s="119"/>
      <c r="L57" s="117">
        <v>1758.24</v>
      </c>
      <c r="M57" s="118"/>
      <c r="N57" s="118"/>
      <c r="O57" s="119"/>
      <c r="P57" s="117">
        <v>1697.46</v>
      </c>
      <c r="Q57" s="118"/>
      <c r="R57" s="118"/>
      <c r="S57" s="118"/>
      <c r="T57" s="119"/>
      <c r="U57" s="114"/>
      <c r="V57" s="115"/>
      <c r="W57" s="116"/>
      <c r="X57" s="16">
        <v>586.08000000000004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84</v>
      </c>
      <c r="B58" s="115"/>
      <c r="C58" s="115"/>
      <c r="D58" s="116"/>
      <c r="E58" s="117">
        <v>540.13</v>
      </c>
      <c r="F58" s="118"/>
      <c r="G58" s="118"/>
      <c r="H58" s="119"/>
      <c r="I58" s="117">
        <v>0</v>
      </c>
      <c r="J58" s="118"/>
      <c r="K58" s="119"/>
      <c r="L58" s="117">
        <v>1807.86</v>
      </c>
      <c r="M58" s="118"/>
      <c r="N58" s="118"/>
      <c r="O58" s="119"/>
      <c r="P58" s="117">
        <v>1745.37</v>
      </c>
      <c r="Q58" s="118"/>
      <c r="R58" s="118"/>
      <c r="S58" s="118"/>
      <c r="T58" s="119"/>
      <c r="U58" s="114"/>
      <c r="V58" s="115"/>
      <c r="W58" s="116"/>
      <c r="X58" s="16">
        <v>602.62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85</v>
      </c>
      <c r="B59" s="115"/>
      <c r="C59" s="115"/>
      <c r="D59" s="116"/>
      <c r="E59" s="117">
        <v>603.16999999999996</v>
      </c>
      <c r="F59" s="118"/>
      <c r="G59" s="118"/>
      <c r="H59" s="119"/>
      <c r="I59" s="117">
        <v>0</v>
      </c>
      <c r="J59" s="118"/>
      <c r="K59" s="119"/>
      <c r="L59" s="117">
        <v>2018.85</v>
      </c>
      <c r="M59" s="118"/>
      <c r="N59" s="118"/>
      <c r="O59" s="119"/>
      <c r="P59" s="117">
        <v>1949.07</v>
      </c>
      <c r="Q59" s="118"/>
      <c r="R59" s="118"/>
      <c r="S59" s="118"/>
      <c r="T59" s="119"/>
      <c r="U59" s="114"/>
      <c r="V59" s="115"/>
      <c r="W59" s="116"/>
      <c r="X59" s="16">
        <v>672.95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87</v>
      </c>
      <c r="B60" s="115"/>
      <c r="C60" s="115"/>
      <c r="D60" s="116"/>
      <c r="E60" s="117">
        <v>527.77</v>
      </c>
      <c r="F60" s="118"/>
      <c r="G60" s="118"/>
      <c r="H60" s="119"/>
      <c r="I60" s="117">
        <v>0</v>
      </c>
      <c r="J60" s="118"/>
      <c r="K60" s="119"/>
      <c r="L60" s="117">
        <v>1766.49</v>
      </c>
      <c r="M60" s="118"/>
      <c r="N60" s="118"/>
      <c r="O60" s="119"/>
      <c r="P60" s="117">
        <v>1705.43</v>
      </c>
      <c r="Q60" s="118"/>
      <c r="R60" s="118"/>
      <c r="S60" s="118"/>
      <c r="T60" s="119"/>
      <c r="U60" s="114"/>
      <c r="V60" s="115"/>
      <c r="W60" s="116"/>
      <c r="X60" s="16">
        <v>588.83000000000004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88</v>
      </c>
      <c r="B61" s="115"/>
      <c r="C61" s="115"/>
      <c r="D61" s="116"/>
      <c r="E61" s="117">
        <v>590.80999999999995</v>
      </c>
      <c r="F61" s="118"/>
      <c r="G61" s="118"/>
      <c r="H61" s="119"/>
      <c r="I61" s="117">
        <v>0</v>
      </c>
      <c r="J61" s="118"/>
      <c r="K61" s="119"/>
      <c r="L61" s="117">
        <v>1977.48</v>
      </c>
      <c r="M61" s="118"/>
      <c r="N61" s="118"/>
      <c r="O61" s="119"/>
      <c r="P61" s="117">
        <v>1909.13</v>
      </c>
      <c r="Q61" s="118"/>
      <c r="R61" s="118"/>
      <c r="S61" s="118"/>
      <c r="T61" s="119"/>
      <c r="U61" s="114"/>
      <c r="V61" s="115"/>
      <c r="W61" s="116"/>
      <c r="X61" s="16">
        <v>659.16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18</v>
      </c>
      <c r="B62" s="115"/>
      <c r="C62" s="115"/>
      <c r="D62" s="116"/>
      <c r="E62" s="117">
        <v>550.02</v>
      </c>
      <c r="F62" s="118"/>
      <c r="G62" s="118"/>
      <c r="H62" s="119"/>
      <c r="I62" s="117">
        <v>0</v>
      </c>
      <c r="J62" s="118"/>
      <c r="K62" s="119"/>
      <c r="L62" s="117">
        <v>1840.98</v>
      </c>
      <c r="M62" s="118"/>
      <c r="N62" s="118"/>
      <c r="O62" s="119"/>
      <c r="P62" s="117">
        <v>1777.34</v>
      </c>
      <c r="Q62" s="118"/>
      <c r="R62" s="118"/>
      <c r="S62" s="118"/>
      <c r="T62" s="119"/>
      <c r="U62" s="114"/>
      <c r="V62" s="115"/>
      <c r="W62" s="116"/>
      <c r="X62" s="16">
        <v>613.66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89</v>
      </c>
      <c r="B63" s="115"/>
      <c r="C63" s="115"/>
      <c r="D63" s="116"/>
      <c r="E63" s="117">
        <v>611.82000000000005</v>
      </c>
      <c r="F63" s="118"/>
      <c r="G63" s="118"/>
      <c r="H63" s="119"/>
      <c r="I63" s="117">
        <v>0</v>
      </c>
      <c r="J63" s="118"/>
      <c r="K63" s="119"/>
      <c r="L63" s="117">
        <v>2047.83</v>
      </c>
      <c r="M63" s="118"/>
      <c r="N63" s="118"/>
      <c r="O63" s="119"/>
      <c r="P63" s="117">
        <v>1977.04</v>
      </c>
      <c r="Q63" s="118"/>
      <c r="R63" s="118"/>
      <c r="S63" s="118"/>
      <c r="T63" s="119"/>
      <c r="U63" s="114"/>
      <c r="V63" s="115"/>
      <c r="W63" s="116"/>
      <c r="X63" s="16">
        <v>682.61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90</v>
      </c>
      <c r="B64" s="115"/>
      <c r="C64" s="115"/>
      <c r="D64" s="116"/>
      <c r="E64" s="117">
        <v>509.23</v>
      </c>
      <c r="F64" s="118"/>
      <c r="G64" s="118"/>
      <c r="H64" s="119"/>
      <c r="I64" s="117">
        <v>0</v>
      </c>
      <c r="J64" s="118"/>
      <c r="K64" s="119"/>
      <c r="L64" s="117">
        <v>1704.45</v>
      </c>
      <c r="M64" s="118"/>
      <c r="N64" s="118"/>
      <c r="O64" s="119"/>
      <c r="P64" s="117">
        <v>1645.53</v>
      </c>
      <c r="Q64" s="118"/>
      <c r="R64" s="118"/>
      <c r="S64" s="118"/>
      <c r="T64" s="119"/>
      <c r="U64" s="114"/>
      <c r="V64" s="115"/>
      <c r="W64" s="116"/>
      <c r="X64" s="16">
        <v>568.15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91</v>
      </c>
      <c r="B65" s="115"/>
      <c r="C65" s="115"/>
      <c r="D65" s="116"/>
      <c r="E65" s="117">
        <v>521.59</v>
      </c>
      <c r="F65" s="118"/>
      <c r="G65" s="118"/>
      <c r="H65" s="119"/>
      <c r="I65" s="117">
        <v>0</v>
      </c>
      <c r="J65" s="118"/>
      <c r="K65" s="119"/>
      <c r="L65" s="117">
        <v>1745.82</v>
      </c>
      <c r="M65" s="118"/>
      <c r="N65" s="118"/>
      <c r="O65" s="119"/>
      <c r="P65" s="117">
        <v>1685.47</v>
      </c>
      <c r="Q65" s="118"/>
      <c r="R65" s="118"/>
      <c r="S65" s="118"/>
      <c r="T65" s="119"/>
      <c r="U65" s="114"/>
      <c r="V65" s="115"/>
      <c r="W65" s="116"/>
      <c r="X65" s="16">
        <v>581.94000000000005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92</v>
      </c>
      <c r="B66" s="115"/>
      <c r="C66" s="115"/>
      <c r="D66" s="116"/>
      <c r="E66" s="117">
        <v>609.35</v>
      </c>
      <c r="F66" s="118"/>
      <c r="G66" s="118"/>
      <c r="H66" s="119"/>
      <c r="I66" s="117">
        <v>0</v>
      </c>
      <c r="J66" s="118"/>
      <c r="K66" s="119"/>
      <c r="L66" s="117">
        <v>2039.55</v>
      </c>
      <c r="M66" s="118"/>
      <c r="N66" s="118"/>
      <c r="O66" s="119"/>
      <c r="P66" s="117">
        <v>1969.05</v>
      </c>
      <c r="Q66" s="118"/>
      <c r="R66" s="118"/>
      <c r="S66" s="118"/>
      <c r="T66" s="119"/>
      <c r="U66" s="114"/>
      <c r="V66" s="115"/>
      <c r="W66" s="116"/>
      <c r="X66" s="16">
        <v>679.85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93</v>
      </c>
      <c r="B67" s="115"/>
      <c r="C67" s="115"/>
      <c r="D67" s="116"/>
      <c r="E67" s="117">
        <v>613.05999999999995</v>
      </c>
      <c r="F67" s="118"/>
      <c r="G67" s="118"/>
      <c r="H67" s="119"/>
      <c r="I67" s="117">
        <v>0</v>
      </c>
      <c r="J67" s="118"/>
      <c r="K67" s="119"/>
      <c r="L67" s="117">
        <v>2051.94</v>
      </c>
      <c r="M67" s="118"/>
      <c r="N67" s="118"/>
      <c r="O67" s="119"/>
      <c r="P67" s="117">
        <v>1981.02</v>
      </c>
      <c r="Q67" s="118"/>
      <c r="R67" s="118"/>
      <c r="S67" s="118"/>
      <c r="T67" s="119"/>
      <c r="U67" s="114"/>
      <c r="V67" s="115"/>
      <c r="W67" s="116"/>
      <c r="X67" s="16">
        <v>683.98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51</v>
      </c>
      <c r="B68" s="115"/>
      <c r="C68" s="115"/>
      <c r="D68" s="116"/>
      <c r="E68" s="117">
        <v>0</v>
      </c>
      <c r="F68" s="118"/>
      <c r="G68" s="118"/>
      <c r="H68" s="119"/>
      <c r="I68" s="117">
        <v>0</v>
      </c>
      <c r="J68" s="118"/>
      <c r="K68" s="119"/>
      <c r="L68" s="117">
        <v>1592.76</v>
      </c>
      <c r="M68" s="118"/>
      <c r="N68" s="118"/>
      <c r="O68" s="119"/>
      <c r="P68" s="117">
        <v>1061.8399999999999</v>
      </c>
      <c r="Q68" s="118"/>
      <c r="R68" s="118"/>
      <c r="S68" s="118"/>
      <c r="T68" s="119"/>
      <c r="U68" s="114"/>
      <c r="V68" s="115"/>
      <c r="W68" s="116"/>
      <c r="X68" s="16">
        <v>530.91999999999996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50</v>
      </c>
      <c r="B69" s="115"/>
      <c r="C69" s="115"/>
      <c r="D69" s="116"/>
      <c r="E69" s="117">
        <v>746.54</v>
      </c>
      <c r="F69" s="118"/>
      <c r="G69" s="118"/>
      <c r="H69" s="119"/>
      <c r="I69" s="117">
        <v>0</v>
      </c>
      <c r="J69" s="118"/>
      <c r="K69" s="119"/>
      <c r="L69" s="117">
        <v>2498.7600000000002</v>
      </c>
      <c r="M69" s="118"/>
      <c r="N69" s="118"/>
      <c r="O69" s="119"/>
      <c r="P69" s="117">
        <v>2412.38</v>
      </c>
      <c r="Q69" s="118"/>
      <c r="R69" s="118"/>
      <c r="S69" s="118"/>
      <c r="T69" s="119"/>
      <c r="U69" s="114"/>
      <c r="V69" s="115"/>
      <c r="W69" s="116"/>
      <c r="X69" s="16">
        <v>832.92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49</v>
      </c>
      <c r="B70" s="115"/>
      <c r="C70" s="115"/>
      <c r="D70" s="116"/>
      <c r="E70" s="117">
        <v>611.82000000000005</v>
      </c>
      <c r="F70" s="118"/>
      <c r="G70" s="118"/>
      <c r="H70" s="119"/>
      <c r="I70" s="117">
        <v>0</v>
      </c>
      <c r="J70" s="118"/>
      <c r="K70" s="119"/>
      <c r="L70" s="117">
        <v>2047.83</v>
      </c>
      <c r="M70" s="118"/>
      <c r="N70" s="118"/>
      <c r="O70" s="119"/>
      <c r="P70" s="117">
        <v>1977.04</v>
      </c>
      <c r="Q70" s="118"/>
      <c r="R70" s="118"/>
      <c r="S70" s="118"/>
      <c r="T70" s="119"/>
      <c r="U70" s="114"/>
      <c r="V70" s="115"/>
      <c r="W70" s="116"/>
      <c r="X70" s="16">
        <v>682.61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48</v>
      </c>
      <c r="B71" s="115"/>
      <c r="C71" s="115"/>
      <c r="D71" s="116"/>
      <c r="E71" s="117">
        <v>475.86</v>
      </c>
      <c r="F71" s="118"/>
      <c r="G71" s="118"/>
      <c r="H71" s="119"/>
      <c r="I71" s="117">
        <v>0</v>
      </c>
      <c r="J71" s="118"/>
      <c r="K71" s="119"/>
      <c r="L71" s="117">
        <v>1592.76</v>
      </c>
      <c r="M71" s="118"/>
      <c r="N71" s="118"/>
      <c r="O71" s="119"/>
      <c r="P71" s="117">
        <v>1537.7</v>
      </c>
      <c r="Q71" s="118"/>
      <c r="R71" s="118"/>
      <c r="S71" s="118"/>
      <c r="T71" s="119"/>
      <c r="U71" s="114"/>
      <c r="V71" s="115"/>
      <c r="W71" s="116"/>
      <c r="X71" s="16">
        <v>530.91999999999996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47</v>
      </c>
      <c r="B72" s="115"/>
      <c r="C72" s="115"/>
      <c r="D72" s="116"/>
      <c r="E72" s="117">
        <v>1498.04</v>
      </c>
      <c r="F72" s="118"/>
      <c r="G72" s="118"/>
      <c r="H72" s="119"/>
      <c r="I72" s="117">
        <v>0</v>
      </c>
      <c r="J72" s="118"/>
      <c r="K72" s="119"/>
      <c r="L72" s="117">
        <v>2507.0100000000002</v>
      </c>
      <c r="M72" s="118"/>
      <c r="N72" s="118"/>
      <c r="O72" s="119"/>
      <c r="P72" s="117">
        <v>2996.08</v>
      </c>
      <c r="Q72" s="118"/>
      <c r="R72" s="118"/>
      <c r="S72" s="118"/>
      <c r="T72" s="119"/>
      <c r="U72" s="114"/>
      <c r="V72" s="115"/>
      <c r="W72" s="116"/>
      <c r="X72" s="16">
        <v>1008.97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24</v>
      </c>
      <c r="B73" s="115"/>
      <c r="C73" s="115"/>
      <c r="D73" s="116"/>
      <c r="E73" s="117">
        <v>477.1</v>
      </c>
      <c r="F73" s="118"/>
      <c r="G73" s="118"/>
      <c r="H73" s="119"/>
      <c r="I73" s="117">
        <v>0</v>
      </c>
      <c r="J73" s="118"/>
      <c r="K73" s="119"/>
      <c r="L73" s="117">
        <v>1596.87</v>
      </c>
      <c r="M73" s="118"/>
      <c r="N73" s="118"/>
      <c r="O73" s="119"/>
      <c r="P73" s="117">
        <v>1541.68</v>
      </c>
      <c r="Q73" s="118"/>
      <c r="R73" s="118"/>
      <c r="S73" s="118"/>
      <c r="T73" s="119"/>
      <c r="U73" s="114"/>
      <c r="V73" s="115"/>
      <c r="W73" s="116"/>
      <c r="X73" s="16">
        <v>532.29</v>
      </c>
      <c r="Y73" s="117">
        <v>0</v>
      </c>
      <c r="Z73" s="119"/>
      <c r="AA73" s="16">
        <v>0</v>
      </c>
    </row>
    <row r="74" spans="1:27" ht="22.9" customHeight="1" x14ac:dyDescent="0.2">
      <c r="A74" s="120" t="s">
        <v>25</v>
      </c>
      <c r="B74" s="121"/>
      <c r="C74" s="121"/>
      <c r="D74" s="122"/>
      <c r="E74" s="123">
        <v>590.80999999999995</v>
      </c>
      <c r="F74" s="124"/>
      <c r="G74" s="124"/>
      <c r="H74" s="125"/>
      <c r="I74" s="123">
        <v>0</v>
      </c>
      <c r="J74" s="124"/>
      <c r="K74" s="125"/>
      <c r="L74" s="123">
        <v>1977.48</v>
      </c>
      <c r="M74" s="124"/>
      <c r="N74" s="124"/>
      <c r="O74" s="125"/>
      <c r="P74" s="123">
        <v>1909.13</v>
      </c>
      <c r="Q74" s="124"/>
      <c r="R74" s="124"/>
      <c r="S74" s="124"/>
      <c r="T74" s="125"/>
      <c r="U74" s="120"/>
      <c r="V74" s="121"/>
      <c r="W74" s="122"/>
      <c r="X74" s="17">
        <v>659.16</v>
      </c>
      <c r="Y74" s="123">
        <v>0</v>
      </c>
      <c r="Z74" s="125"/>
      <c r="AA74" s="17">
        <v>0</v>
      </c>
    </row>
    <row r="75" spans="1:27" ht="23.65" customHeight="1" x14ac:dyDescent="0.2">
      <c r="A75" s="87" t="s">
        <v>53</v>
      </c>
      <c r="B75" s="88"/>
      <c r="C75" s="88"/>
      <c r="D75" s="89"/>
      <c r="E75" s="126">
        <v>14195.47</v>
      </c>
      <c r="F75" s="127"/>
      <c r="G75" s="127"/>
      <c r="H75" s="128"/>
      <c r="I75" s="126">
        <v>0</v>
      </c>
      <c r="J75" s="127"/>
      <c r="K75" s="128"/>
      <c r="L75" s="126">
        <v>46599.21</v>
      </c>
      <c r="M75" s="127"/>
      <c r="N75" s="127"/>
      <c r="O75" s="128"/>
      <c r="P75" s="126">
        <v>45088.31</v>
      </c>
      <c r="Q75" s="127"/>
      <c r="R75" s="127"/>
      <c r="S75" s="127"/>
      <c r="T75" s="128"/>
      <c r="U75" s="87"/>
      <c r="V75" s="88"/>
      <c r="W75" s="89"/>
      <c r="X75" s="18">
        <v>15706.37</v>
      </c>
      <c r="Y75" s="126">
        <v>0</v>
      </c>
      <c r="Z75" s="128"/>
      <c r="AA75" s="18">
        <v>0</v>
      </c>
    </row>
  </sheetData>
  <mergeCells count="337"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>
    <pageSetUpPr fitToPage="1"/>
  </sheetPr>
  <dimension ref="A1:AA67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106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658.52449999999999</v>
      </c>
      <c r="I13" s="50"/>
      <c r="J13" s="50"/>
      <c r="K13" s="51"/>
      <c r="L13" s="49">
        <v>24.947330000000001</v>
      </c>
      <c r="M13" s="50"/>
      <c r="N13" s="51"/>
      <c r="O13" s="49">
        <v>24.940190000000001</v>
      </c>
      <c r="P13" s="51"/>
      <c r="Q13" s="49">
        <v>3.5699999999999998E-3</v>
      </c>
      <c r="R13" s="50"/>
      <c r="S13" s="50"/>
      <c r="T13" s="50"/>
      <c r="U13" s="51"/>
      <c r="V13" s="49">
        <v>0</v>
      </c>
      <c r="W13" s="51"/>
      <c r="X13" s="4">
        <v>3.5699999999999998E-3</v>
      </c>
      <c r="Y13" s="4">
        <v>0</v>
      </c>
      <c r="Z13" s="49">
        <v>683.47182999999995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658.52449999999999</v>
      </c>
      <c r="I15" s="50"/>
      <c r="J15" s="50"/>
      <c r="K15" s="51"/>
      <c r="L15" s="49">
        <v>24.947330000000001</v>
      </c>
      <c r="M15" s="50"/>
      <c r="N15" s="51"/>
      <c r="O15" s="49">
        <v>24.940190000000001</v>
      </c>
      <c r="P15" s="51"/>
      <c r="Q15" s="49">
        <v>3.5699999999999998E-3</v>
      </c>
      <c r="R15" s="50"/>
      <c r="S15" s="50"/>
      <c r="T15" s="50"/>
      <c r="U15" s="51"/>
      <c r="V15" s="49">
        <v>0</v>
      </c>
      <c r="W15" s="51"/>
      <c r="X15" s="4">
        <v>3.5699999999999998E-3</v>
      </c>
      <c r="Y15" s="4">
        <v>0</v>
      </c>
      <c r="Z15" s="49">
        <v>683.47182999999995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13.27765</v>
      </c>
      <c r="F26" s="81">
        <v>13.27765</v>
      </c>
      <c r="G26" s="82"/>
      <c r="H26" s="83"/>
      <c r="I26" s="10">
        <v>13.27765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519.12</v>
      </c>
      <c r="F51" s="118"/>
      <c r="G51" s="118"/>
      <c r="H51" s="119"/>
      <c r="I51" s="117">
        <v>0</v>
      </c>
      <c r="J51" s="118"/>
      <c r="K51" s="119"/>
      <c r="L51" s="117">
        <v>1737.54</v>
      </c>
      <c r="M51" s="118"/>
      <c r="N51" s="118"/>
      <c r="O51" s="119"/>
      <c r="P51" s="117">
        <v>1677.48</v>
      </c>
      <c r="Q51" s="118"/>
      <c r="R51" s="118"/>
      <c r="S51" s="118"/>
      <c r="T51" s="119"/>
      <c r="U51" s="114"/>
      <c r="V51" s="115"/>
      <c r="W51" s="116"/>
      <c r="X51" s="16">
        <v>579.17999999999995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47</v>
      </c>
      <c r="B52" s="115"/>
      <c r="C52" s="115"/>
      <c r="D52" s="116"/>
      <c r="E52" s="117">
        <v>504.29</v>
      </c>
      <c r="F52" s="118"/>
      <c r="G52" s="118"/>
      <c r="H52" s="119"/>
      <c r="I52" s="117">
        <v>0</v>
      </c>
      <c r="J52" s="118"/>
      <c r="K52" s="119"/>
      <c r="L52" s="117">
        <v>1687.89</v>
      </c>
      <c r="M52" s="118"/>
      <c r="N52" s="118"/>
      <c r="O52" s="119"/>
      <c r="P52" s="117">
        <v>1629.55</v>
      </c>
      <c r="Q52" s="118"/>
      <c r="R52" s="118"/>
      <c r="S52" s="118"/>
      <c r="T52" s="119"/>
      <c r="U52" s="114"/>
      <c r="V52" s="115"/>
      <c r="W52" s="116"/>
      <c r="X52" s="16">
        <v>562.63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48</v>
      </c>
      <c r="B53" s="115"/>
      <c r="C53" s="115"/>
      <c r="D53" s="116"/>
      <c r="E53" s="117">
        <v>0</v>
      </c>
      <c r="F53" s="118"/>
      <c r="G53" s="118"/>
      <c r="H53" s="119"/>
      <c r="I53" s="117">
        <v>0</v>
      </c>
      <c r="J53" s="118"/>
      <c r="K53" s="119"/>
      <c r="L53" s="117">
        <v>1720.98</v>
      </c>
      <c r="M53" s="118"/>
      <c r="N53" s="118"/>
      <c r="O53" s="119"/>
      <c r="P53" s="117">
        <v>1147.32</v>
      </c>
      <c r="Q53" s="118"/>
      <c r="R53" s="118"/>
      <c r="S53" s="118"/>
      <c r="T53" s="119"/>
      <c r="U53" s="114"/>
      <c r="V53" s="115"/>
      <c r="W53" s="116"/>
      <c r="X53" s="16">
        <v>573.66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49</v>
      </c>
      <c r="B54" s="115"/>
      <c r="C54" s="115"/>
      <c r="D54" s="116"/>
      <c r="E54" s="117">
        <v>1019.57</v>
      </c>
      <c r="F54" s="118"/>
      <c r="G54" s="118"/>
      <c r="H54" s="119"/>
      <c r="I54" s="117">
        <v>0</v>
      </c>
      <c r="J54" s="118"/>
      <c r="K54" s="119"/>
      <c r="L54" s="117">
        <v>1700.31</v>
      </c>
      <c r="M54" s="118"/>
      <c r="N54" s="118"/>
      <c r="O54" s="119"/>
      <c r="P54" s="117">
        <v>1019.57</v>
      </c>
      <c r="Q54" s="118"/>
      <c r="R54" s="118"/>
      <c r="S54" s="118"/>
      <c r="T54" s="119"/>
      <c r="U54" s="114"/>
      <c r="V54" s="115"/>
      <c r="W54" s="116"/>
      <c r="X54" s="16">
        <v>1700.31</v>
      </c>
      <c r="Y54" s="117">
        <v>0</v>
      </c>
      <c r="Z54" s="119"/>
      <c r="AA54" s="16">
        <v>3.57</v>
      </c>
    </row>
    <row r="55" spans="1:27" ht="23.65" customHeight="1" x14ac:dyDescent="0.2">
      <c r="A55" s="114" t="s">
        <v>50</v>
      </c>
      <c r="B55" s="115"/>
      <c r="C55" s="115"/>
      <c r="D55" s="116"/>
      <c r="E55" s="117">
        <v>378.22</v>
      </c>
      <c r="F55" s="118"/>
      <c r="G55" s="118"/>
      <c r="H55" s="119"/>
      <c r="I55" s="117">
        <v>0</v>
      </c>
      <c r="J55" s="118"/>
      <c r="K55" s="119"/>
      <c r="L55" s="117">
        <v>1265.9100000000001</v>
      </c>
      <c r="M55" s="118"/>
      <c r="N55" s="118"/>
      <c r="O55" s="119"/>
      <c r="P55" s="117">
        <v>1222.1600000000001</v>
      </c>
      <c r="Q55" s="118"/>
      <c r="R55" s="118"/>
      <c r="S55" s="118"/>
      <c r="T55" s="119"/>
      <c r="U55" s="114"/>
      <c r="V55" s="115"/>
      <c r="W55" s="116"/>
      <c r="X55" s="16">
        <v>421.97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51</v>
      </c>
      <c r="B56" s="115"/>
      <c r="C56" s="115"/>
      <c r="D56" s="116"/>
      <c r="E56" s="117">
        <v>833.06</v>
      </c>
      <c r="F56" s="118"/>
      <c r="G56" s="118"/>
      <c r="H56" s="119"/>
      <c r="I56" s="117">
        <v>0</v>
      </c>
      <c r="J56" s="118"/>
      <c r="K56" s="119"/>
      <c r="L56" s="117">
        <v>2788.35</v>
      </c>
      <c r="M56" s="118"/>
      <c r="N56" s="118"/>
      <c r="O56" s="119"/>
      <c r="P56" s="117">
        <v>2499.1799999999998</v>
      </c>
      <c r="Q56" s="118"/>
      <c r="R56" s="118"/>
      <c r="S56" s="118"/>
      <c r="T56" s="119"/>
      <c r="U56" s="114"/>
      <c r="V56" s="115"/>
      <c r="W56" s="116"/>
      <c r="X56" s="16">
        <v>1122.23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93</v>
      </c>
      <c r="B57" s="115"/>
      <c r="C57" s="115"/>
      <c r="D57" s="116"/>
      <c r="E57" s="117">
        <v>512.94000000000005</v>
      </c>
      <c r="F57" s="118"/>
      <c r="G57" s="118"/>
      <c r="H57" s="119"/>
      <c r="I57" s="117">
        <v>0</v>
      </c>
      <c r="J57" s="118"/>
      <c r="K57" s="119"/>
      <c r="L57" s="117">
        <v>1716.87</v>
      </c>
      <c r="M57" s="118"/>
      <c r="N57" s="118"/>
      <c r="O57" s="119"/>
      <c r="P57" s="117">
        <v>1657.52</v>
      </c>
      <c r="Q57" s="118"/>
      <c r="R57" s="118"/>
      <c r="S57" s="118"/>
      <c r="T57" s="119"/>
      <c r="U57" s="114"/>
      <c r="V57" s="115"/>
      <c r="W57" s="116"/>
      <c r="X57" s="16">
        <v>572.29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92</v>
      </c>
      <c r="B58" s="115"/>
      <c r="C58" s="115"/>
      <c r="D58" s="116"/>
      <c r="E58" s="117">
        <v>56711.62</v>
      </c>
      <c r="F58" s="118"/>
      <c r="G58" s="118"/>
      <c r="H58" s="119"/>
      <c r="I58" s="117">
        <v>0</v>
      </c>
      <c r="J58" s="118"/>
      <c r="K58" s="119"/>
      <c r="L58" s="117">
        <v>2847.58</v>
      </c>
      <c r="M58" s="118"/>
      <c r="N58" s="118"/>
      <c r="O58" s="119"/>
      <c r="P58" s="117">
        <v>0</v>
      </c>
      <c r="Q58" s="118"/>
      <c r="R58" s="118"/>
      <c r="S58" s="118"/>
      <c r="T58" s="119"/>
      <c r="U58" s="114"/>
      <c r="V58" s="115"/>
      <c r="W58" s="116"/>
      <c r="X58" s="16">
        <v>59559.199999999997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18</v>
      </c>
      <c r="B59" s="115"/>
      <c r="C59" s="115"/>
      <c r="D59" s="116"/>
      <c r="E59" s="117">
        <v>630.36</v>
      </c>
      <c r="F59" s="118"/>
      <c r="G59" s="118"/>
      <c r="H59" s="119"/>
      <c r="I59" s="117">
        <v>0</v>
      </c>
      <c r="J59" s="118"/>
      <c r="K59" s="119"/>
      <c r="L59" s="117">
        <v>2109.87</v>
      </c>
      <c r="M59" s="118"/>
      <c r="N59" s="118"/>
      <c r="O59" s="119"/>
      <c r="P59" s="117">
        <v>2036.94</v>
      </c>
      <c r="Q59" s="118"/>
      <c r="R59" s="118"/>
      <c r="S59" s="118"/>
      <c r="T59" s="119"/>
      <c r="U59" s="114"/>
      <c r="V59" s="115"/>
      <c r="W59" s="116"/>
      <c r="X59" s="16">
        <v>703.29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19</v>
      </c>
      <c r="B60" s="115"/>
      <c r="C60" s="115"/>
      <c r="D60" s="116"/>
      <c r="E60" s="117">
        <v>43593.62</v>
      </c>
      <c r="F60" s="118"/>
      <c r="G60" s="118"/>
      <c r="H60" s="119"/>
      <c r="I60" s="117">
        <v>0</v>
      </c>
      <c r="J60" s="118"/>
      <c r="K60" s="119"/>
      <c r="L60" s="117">
        <v>2106.5100000000002</v>
      </c>
      <c r="M60" s="118"/>
      <c r="N60" s="118"/>
      <c r="O60" s="119"/>
      <c r="P60" s="117">
        <v>100</v>
      </c>
      <c r="Q60" s="118"/>
      <c r="R60" s="118"/>
      <c r="S60" s="118"/>
      <c r="T60" s="119"/>
      <c r="U60" s="114"/>
      <c r="V60" s="115"/>
      <c r="W60" s="116"/>
      <c r="X60" s="16">
        <v>45600.13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20</v>
      </c>
      <c r="B61" s="115"/>
      <c r="C61" s="115"/>
      <c r="D61" s="116"/>
      <c r="E61" s="117">
        <v>728</v>
      </c>
      <c r="F61" s="118"/>
      <c r="G61" s="118"/>
      <c r="H61" s="119"/>
      <c r="I61" s="117">
        <v>0</v>
      </c>
      <c r="J61" s="118"/>
      <c r="K61" s="119"/>
      <c r="L61" s="117">
        <v>2436.69</v>
      </c>
      <c r="M61" s="118"/>
      <c r="N61" s="118"/>
      <c r="O61" s="119"/>
      <c r="P61" s="117">
        <v>2352.46</v>
      </c>
      <c r="Q61" s="118"/>
      <c r="R61" s="118"/>
      <c r="S61" s="118"/>
      <c r="T61" s="119"/>
      <c r="U61" s="114"/>
      <c r="V61" s="115"/>
      <c r="W61" s="116"/>
      <c r="X61" s="16">
        <v>812.23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21</v>
      </c>
      <c r="B62" s="115"/>
      <c r="C62" s="115"/>
      <c r="D62" s="116"/>
      <c r="E62" s="117">
        <v>508</v>
      </c>
      <c r="F62" s="118"/>
      <c r="G62" s="118"/>
      <c r="H62" s="119"/>
      <c r="I62" s="117">
        <v>0</v>
      </c>
      <c r="J62" s="118"/>
      <c r="K62" s="119"/>
      <c r="L62" s="117">
        <v>1700.31</v>
      </c>
      <c r="M62" s="118"/>
      <c r="N62" s="118"/>
      <c r="O62" s="119"/>
      <c r="P62" s="117">
        <v>1641.54</v>
      </c>
      <c r="Q62" s="118"/>
      <c r="R62" s="118"/>
      <c r="S62" s="118"/>
      <c r="T62" s="119"/>
      <c r="U62" s="114"/>
      <c r="V62" s="115"/>
      <c r="W62" s="116"/>
      <c r="X62" s="16">
        <v>566.77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22</v>
      </c>
      <c r="B63" s="115"/>
      <c r="C63" s="115"/>
      <c r="D63" s="116"/>
      <c r="E63" s="117">
        <v>635.29999999999995</v>
      </c>
      <c r="F63" s="118"/>
      <c r="G63" s="118"/>
      <c r="H63" s="119"/>
      <c r="I63" s="117">
        <v>0</v>
      </c>
      <c r="J63" s="118"/>
      <c r="K63" s="119"/>
      <c r="L63" s="117">
        <v>2126.4299999999998</v>
      </c>
      <c r="M63" s="118"/>
      <c r="N63" s="118"/>
      <c r="O63" s="119"/>
      <c r="P63" s="117">
        <v>2052.92</v>
      </c>
      <c r="Q63" s="118"/>
      <c r="R63" s="118"/>
      <c r="S63" s="118"/>
      <c r="T63" s="119"/>
      <c r="U63" s="114"/>
      <c r="V63" s="115"/>
      <c r="W63" s="116"/>
      <c r="X63" s="16">
        <v>708.81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23</v>
      </c>
      <c r="B64" s="115"/>
      <c r="C64" s="115"/>
      <c r="D64" s="116"/>
      <c r="E64" s="117">
        <v>383.16</v>
      </c>
      <c r="F64" s="118"/>
      <c r="G64" s="118"/>
      <c r="H64" s="119"/>
      <c r="I64" s="117">
        <v>0</v>
      </c>
      <c r="J64" s="118"/>
      <c r="K64" s="119"/>
      <c r="L64" s="117">
        <v>1282.47</v>
      </c>
      <c r="M64" s="118"/>
      <c r="N64" s="118"/>
      <c r="O64" s="119"/>
      <c r="P64" s="117">
        <v>1238.1400000000001</v>
      </c>
      <c r="Q64" s="118"/>
      <c r="R64" s="118"/>
      <c r="S64" s="118"/>
      <c r="T64" s="119"/>
      <c r="U64" s="114"/>
      <c r="V64" s="115"/>
      <c r="W64" s="116"/>
      <c r="X64" s="16">
        <v>427.49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24</v>
      </c>
      <c r="B65" s="115"/>
      <c r="C65" s="115"/>
      <c r="D65" s="116"/>
      <c r="E65" s="117">
        <v>728</v>
      </c>
      <c r="F65" s="118"/>
      <c r="G65" s="118"/>
      <c r="H65" s="119"/>
      <c r="I65" s="117">
        <v>0</v>
      </c>
      <c r="J65" s="118"/>
      <c r="K65" s="119"/>
      <c r="L65" s="117">
        <v>2436.69</v>
      </c>
      <c r="M65" s="118"/>
      <c r="N65" s="118"/>
      <c r="O65" s="119"/>
      <c r="P65" s="117">
        <v>2352.46</v>
      </c>
      <c r="Q65" s="118"/>
      <c r="R65" s="118"/>
      <c r="S65" s="118"/>
      <c r="T65" s="119"/>
      <c r="U65" s="114"/>
      <c r="V65" s="115"/>
      <c r="W65" s="116"/>
      <c r="X65" s="16">
        <v>812.23</v>
      </c>
      <c r="Y65" s="117">
        <v>0</v>
      </c>
      <c r="Z65" s="119"/>
      <c r="AA65" s="16">
        <v>0</v>
      </c>
    </row>
    <row r="66" spans="1:27" ht="22.9" customHeight="1" x14ac:dyDescent="0.2">
      <c r="A66" s="120" t="s">
        <v>25</v>
      </c>
      <c r="B66" s="121"/>
      <c r="C66" s="121"/>
      <c r="D66" s="122"/>
      <c r="E66" s="123">
        <v>716.88</v>
      </c>
      <c r="F66" s="124"/>
      <c r="G66" s="124"/>
      <c r="H66" s="125"/>
      <c r="I66" s="123">
        <v>0</v>
      </c>
      <c r="J66" s="124"/>
      <c r="K66" s="125"/>
      <c r="L66" s="123">
        <v>2399.46</v>
      </c>
      <c r="M66" s="124"/>
      <c r="N66" s="124"/>
      <c r="O66" s="125"/>
      <c r="P66" s="123">
        <v>2316.52</v>
      </c>
      <c r="Q66" s="124"/>
      <c r="R66" s="124"/>
      <c r="S66" s="124"/>
      <c r="T66" s="125"/>
      <c r="U66" s="120"/>
      <c r="V66" s="121"/>
      <c r="W66" s="122"/>
      <c r="X66" s="17">
        <v>799.82</v>
      </c>
      <c r="Y66" s="123">
        <v>0</v>
      </c>
      <c r="Z66" s="125"/>
      <c r="AA66" s="17">
        <v>0</v>
      </c>
    </row>
    <row r="67" spans="1:27" ht="23.65" customHeight="1" x14ac:dyDescent="0.2">
      <c r="A67" s="87" t="s">
        <v>53</v>
      </c>
      <c r="B67" s="88"/>
      <c r="C67" s="88"/>
      <c r="D67" s="89"/>
      <c r="E67" s="126">
        <v>108402.14</v>
      </c>
      <c r="F67" s="127"/>
      <c r="G67" s="127"/>
      <c r="H67" s="128"/>
      <c r="I67" s="126">
        <v>0</v>
      </c>
      <c r="J67" s="127"/>
      <c r="K67" s="128"/>
      <c r="L67" s="126">
        <v>32063.86</v>
      </c>
      <c r="M67" s="127"/>
      <c r="N67" s="127"/>
      <c r="O67" s="128"/>
      <c r="P67" s="126">
        <v>24943.759999999998</v>
      </c>
      <c r="Q67" s="127"/>
      <c r="R67" s="127"/>
      <c r="S67" s="127"/>
      <c r="T67" s="128"/>
      <c r="U67" s="87"/>
      <c r="V67" s="88"/>
      <c r="W67" s="89"/>
      <c r="X67" s="18">
        <v>115522.24000000001</v>
      </c>
      <c r="Y67" s="126">
        <v>0</v>
      </c>
      <c r="Z67" s="128"/>
      <c r="AA67" s="18">
        <v>3.57</v>
      </c>
    </row>
  </sheetData>
  <mergeCells count="281"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>
    <pageSetUpPr fitToPage="1"/>
  </sheetPr>
  <dimension ref="A1:AA63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107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470.47440999999998</v>
      </c>
      <c r="I13" s="50"/>
      <c r="J13" s="50"/>
      <c r="K13" s="51"/>
      <c r="L13" s="49">
        <v>18.976559999999999</v>
      </c>
      <c r="M13" s="50"/>
      <c r="N13" s="51"/>
      <c r="O13" s="49">
        <v>18.971779999999999</v>
      </c>
      <c r="P13" s="51"/>
      <c r="Q13" s="49">
        <v>2.3900000000000002E-3</v>
      </c>
      <c r="R13" s="50"/>
      <c r="S13" s="50"/>
      <c r="T13" s="50"/>
      <c r="U13" s="51"/>
      <c r="V13" s="49">
        <v>0</v>
      </c>
      <c r="W13" s="51"/>
      <c r="X13" s="4">
        <v>2.3900000000000002E-3</v>
      </c>
      <c r="Y13" s="4">
        <v>0</v>
      </c>
      <c r="Z13" s="49">
        <v>489.45096999999998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470.47440999999998</v>
      </c>
      <c r="I15" s="50"/>
      <c r="J15" s="50"/>
      <c r="K15" s="51"/>
      <c r="L15" s="49">
        <v>18.976559999999999</v>
      </c>
      <c r="M15" s="50"/>
      <c r="N15" s="51"/>
      <c r="O15" s="49">
        <v>18.971779999999999</v>
      </c>
      <c r="P15" s="51"/>
      <c r="Q15" s="49">
        <v>2.3900000000000002E-3</v>
      </c>
      <c r="R15" s="50"/>
      <c r="S15" s="50"/>
      <c r="T15" s="50"/>
      <c r="U15" s="51"/>
      <c r="V15" s="49">
        <v>0</v>
      </c>
      <c r="W15" s="51"/>
      <c r="X15" s="4">
        <v>2.3900000000000002E-3</v>
      </c>
      <c r="Y15" s="4">
        <v>0</v>
      </c>
      <c r="Z15" s="49">
        <v>489.45096999999998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6.9515599999999997</v>
      </c>
      <c r="F26" s="81">
        <v>6.9515599999999997</v>
      </c>
      <c r="G26" s="82"/>
      <c r="H26" s="83"/>
      <c r="I26" s="10">
        <v>6.9515599999999997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589.57000000000005</v>
      </c>
      <c r="F51" s="118"/>
      <c r="G51" s="118"/>
      <c r="H51" s="119"/>
      <c r="I51" s="117">
        <v>0</v>
      </c>
      <c r="J51" s="118"/>
      <c r="K51" s="119"/>
      <c r="L51" s="117">
        <v>1973.34</v>
      </c>
      <c r="M51" s="118"/>
      <c r="N51" s="118"/>
      <c r="O51" s="119"/>
      <c r="P51" s="117">
        <v>1905.13</v>
      </c>
      <c r="Q51" s="118"/>
      <c r="R51" s="118"/>
      <c r="S51" s="118"/>
      <c r="T51" s="119"/>
      <c r="U51" s="114"/>
      <c r="V51" s="115"/>
      <c r="W51" s="116"/>
      <c r="X51" s="16">
        <v>657.78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47</v>
      </c>
      <c r="B52" s="115"/>
      <c r="C52" s="115"/>
      <c r="D52" s="116"/>
      <c r="E52" s="117">
        <v>531.48</v>
      </c>
      <c r="F52" s="118"/>
      <c r="G52" s="118"/>
      <c r="H52" s="119"/>
      <c r="I52" s="117">
        <v>0</v>
      </c>
      <c r="J52" s="118"/>
      <c r="K52" s="119"/>
      <c r="L52" s="117">
        <v>1778.91</v>
      </c>
      <c r="M52" s="118"/>
      <c r="N52" s="118"/>
      <c r="O52" s="119"/>
      <c r="P52" s="117">
        <v>1717.42</v>
      </c>
      <c r="Q52" s="118"/>
      <c r="R52" s="118"/>
      <c r="S52" s="118"/>
      <c r="T52" s="119"/>
      <c r="U52" s="114"/>
      <c r="V52" s="115"/>
      <c r="W52" s="116"/>
      <c r="X52" s="16">
        <v>592.97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48</v>
      </c>
      <c r="B53" s="115"/>
      <c r="C53" s="115"/>
      <c r="D53" s="116"/>
      <c r="E53" s="117">
        <v>310.24</v>
      </c>
      <c r="F53" s="118"/>
      <c r="G53" s="118"/>
      <c r="H53" s="119"/>
      <c r="I53" s="117">
        <v>0</v>
      </c>
      <c r="J53" s="118"/>
      <c r="K53" s="119"/>
      <c r="L53" s="117">
        <v>1038.3900000000001</v>
      </c>
      <c r="M53" s="118"/>
      <c r="N53" s="118"/>
      <c r="O53" s="119"/>
      <c r="P53" s="117">
        <v>1002.5</v>
      </c>
      <c r="Q53" s="118"/>
      <c r="R53" s="118"/>
      <c r="S53" s="118"/>
      <c r="T53" s="119"/>
      <c r="U53" s="114"/>
      <c r="V53" s="115"/>
      <c r="W53" s="116"/>
      <c r="X53" s="16">
        <v>346.13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49</v>
      </c>
      <c r="B54" s="115"/>
      <c r="C54" s="115"/>
      <c r="D54" s="116"/>
      <c r="E54" s="117">
        <v>0</v>
      </c>
      <c r="F54" s="118"/>
      <c r="G54" s="118"/>
      <c r="H54" s="119"/>
      <c r="I54" s="117">
        <v>0</v>
      </c>
      <c r="J54" s="118"/>
      <c r="K54" s="119"/>
      <c r="L54" s="117">
        <v>2010.57</v>
      </c>
      <c r="M54" s="118"/>
      <c r="N54" s="118"/>
      <c r="O54" s="119"/>
      <c r="P54" s="117">
        <v>1340.38</v>
      </c>
      <c r="Q54" s="118"/>
      <c r="R54" s="118"/>
      <c r="S54" s="118"/>
      <c r="T54" s="119"/>
      <c r="U54" s="114"/>
      <c r="V54" s="115"/>
      <c r="W54" s="116"/>
      <c r="X54" s="16">
        <v>670.19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18</v>
      </c>
      <c r="B55" s="115"/>
      <c r="C55" s="115"/>
      <c r="D55" s="116"/>
      <c r="E55" s="117">
        <v>630.27</v>
      </c>
      <c r="F55" s="118"/>
      <c r="G55" s="118"/>
      <c r="H55" s="119"/>
      <c r="I55" s="117">
        <v>0</v>
      </c>
      <c r="J55" s="118"/>
      <c r="K55" s="119"/>
      <c r="L55" s="117">
        <v>1054.3900000000001</v>
      </c>
      <c r="M55" s="118"/>
      <c r="N55" s="118"/>
      <c r="O55" s="119"/>
      <c r="P55" s="117">
        <v>1330.81</v>
      </c>
      <c r="Q55" s="118"/>
      <c r="R55" s="118"/>
      <c r="S55" s="118"/>
      <c r="T55" s="119"/>
      <c r="U55" s="114"/>
      <c r="V55" s="115"/>
      <c r="W55" s="116"/>
      <c r="X55" s="16">
        <v>356.93</v>
      </c>
      <c r="Y55" s="117">
        <v>0</v>
      </c>
      <c r="Z55" s="119"/>
      <c r="AA55" s="16">
        <v>2.39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512.94000000000005</v>
      </c>
      <c r="F56" s="118"/>
      <c r="G56" s="118"/>
      <c r="H56" s="119"/>
      <c r="I56" s="117">
        <v>0</v>
      </c>
      <c r="J56" s="118"/>
      <c r="K56" s="119"/>
      <c r="L56" s="117">
        <v>1716.87</v>
      </c>
      <c r="M56" s="118"/>
      <c r="N56" s="118"/>
      <c r="O56" s="119"/>
      <c r="P56" s="117">
        <v>1657.52</v>
      </c>
      <c r="Q56" s="118"/>
      <c r="R56" s="118"/>
      <c r="S56" s="118"/>
      <c r="T56" s="119"/>
      <c r="U56" s="114"/>
      <c r="V56" s="115"/>
      <c r="W56" s="116"/>
      <c r="X56" s="16">
        <v>572.29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</v>
      </c>
      <c r="B57" s="115"/>
      <c r="C57" s="115"/>
      <c r="D57" s="116"/>
      <c r="E57" s="117">
        <v>618</v>
      </c>
      <c r="F57" s="118"/>
      <c r="G57" s="118"/>
      <c r="H57" s="119"/>
      <c r="I57" s="117">
        <v>0</v>
      </c>
      <c r="J57" s="118"/>
      <c r="K57" s="119"/>
      <c r="L57" s="117">
        <v>2068.5</v>
      </c>
      <c r="M57" s="118"/>
      <c r="N57" s="118"/>
      <c r="O57" s="119"/>
      <c r="P57" s="117">
        <v>1997</v>
      </c>
      <c r="Q57" s="118"/>
      <c r="R57" s="118"/>
      <c r="S57" s="118"/>
      <c r="T57" s="119"/>
      <c r="U57" s="114"/>
      <c r="V57" s="115"/>
      <c r="W57" s="116"/>
      <c r="X57" s="16">
        <v>689.5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21</v>
      </c>
      <c r="B58" s="115"/>
      <c r="C58" s="115"/>
      <c r="D58" s="116"/>
      <c r="E58" s="117">
        <v>323.83</v>
      </c>
      <c r="F58" s="118"/>
      <c r="G58" s="118"/>
      <c r="H58" s="119"/>
      <c r="I58" s="117">
        <v>0</v>
      </c>
      <c r="J58" s="118"/>
      <c r="K58" s="119"/>
      <c r="L58" s="117">
        <v>1083.9000000000001</v>
      </c>
      <c r="M58" s="118"/>
      <c r="N58" s="118"/>
      <c r="O58" s="119"/>
      <c r="P58" s="117">
        <v>1046.43</v>
      </c>
      <c r="Q58" s="118"/>
      <c r="R58" s="118"/>
      <c r="S58" s="118"/>
      <c r="T58" s="119"/>
      <c r="U58" s="114"/>
      <c r="V58" s="115"/>
      <c r="W58" s="116"/>
      <c r="X58" s="16">
        <v>361.3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22</v>
      </c>
      <c r="B59" s="115"/>
      <c r="C59" s="115"/>
      <c r="D59" s="116"/>
      <c r="E59" s="117">
        <v>519.12</v>
      </c>
      <c r="F59" s="118"/>
      <c r="G59" s="118"/>
      <c r="H59" s="119"/>
      <c r="I59" s="117">
        <v>0</v>
      </c>
      <c r="J59" s="118"/>
      <c r="K59" s="119"/>
      <c r="L59" s="117">
        <v>1737.54</v>
      </c>
      <c r="M59" s="118"/>
      <c r="N59" s="118"/>
      <c r="O59" s="119"/>
      <c r="P59" s="117">
        <v>1677.48</v>
      </c>
      <c r="Q59" s="118"/>
      <c r="R59" s="118"/>
      <c r="S59" s="118"/>
      <c r="T59" s="119"/>
      <c r="U59" s="114"/>
      <c r="V59" s="115"/>
      <c r="W59" s="116"/>
      <c r="X59" s="16">
        <v>579.17999999999995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23</v>
      </c>
      <c r="B60" s="115"/>
      <c r="C60" s="115"/>
      <c r="D60" s="116"/>
      <c r="E60" s="117">
        <v>531.48</v>
      </c>
      <c r="F60" s="118"/>
      <c r="G60" s="118"/>
      <c r="H60" s="119"/>
      <c r="I60" s="117">
        <v>0</v>
      </c>
      <c r="J60" s="118"/>
      <c r="K60" s="119"/>
      <c r="L60" s="117">
        <v>1778.91</v>
      </c>
      <c r="M60" s="118"/>
      <c r="N60" s="118"/>
      <c r="O60" s="119"/>
      <c r="P60" s="117">
        <v>1717.42</v>
      </c>
      <c r="Q60" s="118"/>
      <c r="R60" s="118"/>
      <c r="S60" s="118"/>
      <c r="T60" s="119"/>
      <c r="U60" s="114"/>
      <c r="V60" s="115"/>
      <c r="W60" s="116"/>
      <c r="X60" s="16">
        <v>592.97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24</v>
      </c>
      <c r="B61" s="115"/>
      <c r="C61" s="115"/>
      <c r="D61" s="116"/>
      <c r="E61" s="117">
        <v>312.70999999999998</v>
      </c>
      <c r="F61" s="118"/>
      <c r="G61" s="118"/>
      <c r="H61" s="119"/>
      <c r="I61" s="117">
        <v>0</v>
      </c>
      <c r="J61" s="118"/>
      <c r="K61" s="119"/>
      <c r="L61" s="117">
        <v>1046.67</v>
      </c>
      <c r="M61" s="118"/>
      <c r="N61" s="118"/>
      <c r="O61" s="119"/>
      <c r="P61" s="117">
        <v>1010.49</v>
      </c>
      <c r="Q61" s="118"/>
      <c r="R61" s="118"/>
      <c r="S61" s="118"/>
      <c r="T61" s="119"/>
      <c r="U61" s="114"/>
      <c r="V61" s="115"/>
      <c r="W61" s="116"/>
      <c r="X61" s="16">
        <v>348.89</v>
      </c>
      <c r="Y61" s="117">
        <v>0</v>
      </c>
      <c r="Z61" s="119"/>
      <c r="AA61" s="16">
        <v>0</v>
      </c>
    </row>
    <row r="62" spans="1:27" ht="22.9" customHeight="1" x14ac:dyDescent="0.2">
      <c r="A62" s="120" t="s">
        <v>25</v>
      </c>
      <c r="B62" s="121"/>
      <c r="C62" s="121"/>
      <c r="D62" s="122"/>
      <c r="E62" s="123">
        <v>1201.4000000000001</v>
      </c>
      <c r="F62" s="124"/>
      <c r="G62" s="124"/>
      <c r="H62" s="125"/>
      <c r="I62" s="123">
        <v>0</v>
      </c>
      <c r="J62" s="124"/>
      <c r="K62" s="125"/>
      <c r="L62" s="123">
        <v>2010.57</v>
      </c>
      <c r="M62" s="124"/>
      <c r="N62" s="124"/>
      <c r="O62" s="125"/>
      <c r="P62" s="123">
        <v>2571.59</v>
      </c>
      <c r="Q62" s="124"/>
      <c r="R62" s="124"/>
      <c r="S62" s="124"/>
      <c r="T62" s="125"/>
      <c r="U62" s="120"/>
      <c r="V62" s="121"/>
      <c r="W62" s="122"/>
      <c r="X62" s="17">
        <v>640.38</v>
      </c>
      <c r="Y62" s="123">
        <v>0</v>
      </c>
      <c r="Z62" s="125"/>
      <c r="AA62" s="17">
        <v>0</v>
      </c>
    </row>
    <row r="63" spans="1:27" ht="23.65" customHeight="1" x14ac:dyDescent="0.2">
      <c r="A63" s="87" t="s">
        <v>53</v>
      </c>
      <c r="B63" s="88"/>
      <c r="C63" s="88"/>
      <c r="D63" s="89"/>
      <c r="E63" s="126">
        <v>6081.04</v>
      </c>
      <c r="F63" s="127"/>
      <c r="G63" s="127"/>
      <c r="H63" s="128"/>
      <c r="I63" s="126">
        <v>0</v>
      </c>
      <c r="J63" s="127"/>
      <c r="K63" s="128"/>
      <c r="L63" s="126">
        <v>19298.560000000001</v>
      </c>
      <c r="M63" s="127"/>
      <c r="N63" s="127"/>
      <c r="O63" s="128"/>
      <c r="P63" s="126">
        <v>18974.169999999998</v>
      </c>
      <c r="Q63" s="127"/>
      <c r="R63" s="127"/>
      <c r="S63" s="127"/>
      <c r="T63" s="128"/>
      <c r="U63" s="87"/>
      <c r="V63" s="88"/>
      <c r="W63" s="89"/>
      <c r="X63" s="18">
        <v>6408.51</v>
      </c>
      <c r="Y63" s="126">
        <v>0</v>
      </c>
      <c r="Z63" s="128"/>
      <c r="AA63" s="18">
        <v>2.39</v>
      </c>
    </row>
  </sheetData>
  <mergeCells count="253"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>
    <pageSetUpPr fitToPage="1"/>
  </sheetPr>
  <dimension ref="A1:AA63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108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446.37666000000002</v>
      </c>
      <c r="I13" s="50"/>
      <c r="J13" s="50"/>
      <c r="K13" s="51"/>
      <c r="L13" s="49">
        <v>15.745559999999999</v>
      </c>
      <c r="M13" s="50"/>
      <c r="N13" s="51"/>
      <c r="O13" s="49">
        <v>15.745559999999999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462.12222000000003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446.37666000000002</v>
      </c>
      <c r="I15" s="50"/>
      <c r="J15" s="50"/>
      <c r="K15" s="51"/>
      <c r="L15" s="49">
        <v>15.745559999999999</v>
      </c>
      <c r="M15" s="50"/>
      <c r="N15" s="51"/>
      <c r="O15" s="49">
        <v>15.745559999999999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462.12222000000003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6.9320000000000004</v>
      </c>
      <c r="F26" s="81">
        <v>6.9320000000000004</v>
      </c>
      <c r="G26" s="82"/>
      <c r="H26" s="83"/>
      <c r="I26" s="10">
        <v>6.9320000000000004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220.01</v>
      </c>
      <c r="F51" s="118"/>
      <c r="G51" s="118"/>
      <c r="H51" s="119"/>
      <c r="I51" s="117">
        <v>0</v>
      </c>
      <c r="J51" s="118"/>
      <c r="K51" s="119"/>
      <c r="L51" s="117">
        <v>736.38</v>
      </c>
      <c r="M51" s="118"/>
      <c r="N51" s="118"/>
      <c r="O51" s="119"/>
      <c r="P51" s="117">
        <v>465.47</v>
      </c>
      <c r="Q51" s="118"/>
      <c r="R51" s="118"/>
      <c r="S51" s="118"/>
      <c r="T51" s="119"/>
      <c r="U51" s="114"/>
      <c r="V51" s="115"/>
      <c r="W51" s="116"/>
      <c r="X51" s="16">
        <v>490.92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109</v>
      </c>
      <c r="B52" s="115"/>
      <c r="C52" s="115"/>
      <c r="D52" s="116"/>
      <c r="E52" s="117">
        <v>290.45999999999998</v>
      </c>
      <c r="F52" s="118"/>
      <c r="G52" s="118"/>
      <c r="H52" s="119"/>
      <c r="I52" s="117">
        <v>0</v>
      </c>
      <c r="J52" s="118"/>
      <c r="K52" s="119"/>
      <c r="L52" s="117">
        <v>972.21</v>
      </c>
      <c r="M52" s="118"/>
      <c r="N52" s="118"/>
      <c r="O52" s="119"/>
      <c r="P52" s="117">
        <v>938.6</v>
      </c>
      <c r="Q52" s="118"/>
      <c r="R52" s="118"/>
      <c r="S52" s="118"/>
      <c r="T52" s="119"/>
      <c r="U52" s="114"/>
      <c r="V52" s="115"/>
      <c r="W52" s="116"/>
      <c r="X52" s="16">
        <v>324.07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110</v>
      </c>
      <c r="B53" s="115"/>
      <c r="C53" s="115"/>
      <c r="D53" s="116"/>
      <c r="E53" s="117">
        <v>292.93</v>
      </c>
      <c r="F53" s="118"/>
      <c r="G53" s="118"/>
      <c r="H53" s="119"/>
      <c r="I53" s="117">
        <v>0</v>
      </c>
      <c r="J53" s="118"/>
      <c r="K53" s="119"/>
      <c r="L53" s="117">
        <v>980.46</v>
      </c>
      <c r="M53" s="118"/>
      <c r="N53" s="118"/>
      <c r="O53" s="119"/>
      <c r="P53" s="117">
        <v>946.57</v>
      </c>
      <c r="Q53" s="118"/>
      <c r="R53" s="118"/>
      <c r="S53" s="118"/>
      <c r="T53" s="119"/>
      <c r="U53" s="114"/>
      <c r="V53" s="115"/>
      <c r="W53" s="116"/>
      <c r="X53" s="16">
        <v>326.82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18</v>
      </c>
      <c r="B54" s="115"/>
      <c r="C54" s="115"/>
      <c r="D54" s="116"/>
      <c r="E54" s="117">
        <v>527.77</v>
      </c>
      <c r="F54" s="118"/>
      <c r="G54" s="118"/>
      <c r="H54" s="119"/>
      <c r="I54" s="117">
        <v>0</v>
      </c>
      <c r="J54" s="118"/>
      <c r="K54" s="119"/>
      <c r="L54" s="117">
        <v>1766.49</v>
      </c>
      <c r="M54" s="118"/>
      <c r="N54" s="118"/>
      <c r="O54" s="119"/>
      <c r="P54" s="117">
        <v>1116.5999999999999</v>
      </c>
      <c r="Q54" s="118"/>
      <c r="R54" s="118"/>
      <c r="S54" s="118"/>
      <c r="T54" s="119"/>
      <c r="U54" s="114"/>
      <c r="V54" s="115"/>
      <c r="W54" s="116"/>
      <c r="X54" s="16">
        <v>1177.6600000000001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19</v>
      </c>
      <c r="B55" s="115"/>
      <c r="C55" s="115"/>
      <c r="D55" s="116"/>
      <c r="E55" s="117">
        <v>836.77</v>
      </c>
      <c r="F55" s="118"/>
      <c r="G55" s="118"/>
      <c r="H55" s="119"/>
      <c r="I55" s="117">
        <v>0</v>
      </c>
      <c r="J55" s="118"/>
      <c r="K55" s="119"/>
      <c r="L55" s="117">
        <v>2800.74</v>
      </c>
      <c r="M55" s="118"/>
      <c r="N55" s="118"/>
      <c r="O55" s="119"/>
      <c r="P55" s="117">
        <v>2703.93</v>
      </c>
      <c r="Q55" s="118"/>
      <c r="R55" s="118"/>
      <c r="S55" s="118"/>
      <c r="T55" s="119"/>
      <c r="U55" s="114"/>
      <c r="V55" s="115"/>
      <c r="W55" s="116"/>
      <c r="X55" s="16">
        <v>933.58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20</v>
      </c>
      <c r="B56" s="115"/>
      <c r="C56" s="115"/>
      <c r="D56" s="116"/>
      <c r="E56" s="117">
        <v>540.13</v>
      </c>
      <c r="F56" s="118"/>
      <c r="G56" s="118"/>
      <c r="H56" s="119"/>
      <c r="I56" s="117">
        <v>0</v>
      </c>
      <c r="J56" s="118"/>
      <c r="K56" s="119"/>
      <c r="L56" s="117">
        <v>1807.86</v>
      </c>
      <c r="M56" s="118"/>
      <c r="N56" s="118"/>
      <c r="O56" s="119"/>
      <c r="P56" s="117">
        <v>1745.37</v>
      </c>
      <c r="Q56" s="118"/>
      <c r="R56" s="118"/>
      <c r="S56" s="118"/>
      <c r="T56" s="119"/>
      <c r="U56" s="114"/>
      <c r="V56" s="115"/>
      <c r="W56" s="116"/>
      <c r="X56" s="16">
        <v>602.62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21</v>
      </c>
      <c r="B57" s="115"/>
      <c r="C57" s="115"/>
      <c r="D57" s="116"/>
      <c r="E57" s="117">
        <v>527.77</v>
      </c>
      <c r="F57" s="118"/>
      <c r="G57" s="118"/>
      <c r="H57" s="119"/>
      <c r="I57" s="117">
        <v>0</v>
      </c>
      <c r="J57" s="118"/>
      <c r="K57" s="119"/>
      <c r="L57" s="117">
        <v>1766.49</v>
      </c>
      <c r="M57" s="118"/>
      <c r="N57" s="118"/>
      <c r="O57" s="119"/>
      <c r="P57" s="117">
        <v>1705.43</v>
      </c>
      <c r="Q57" s="118"/>
      <c r="R57" s="118"/>
      <c r="S57" s="118"/>
      <c r="T57" s="119"/>
      <c r="U57" s="114"/>
      <c r="V57" s="115"/>
      <c r="W57" s="116"/>
      <c r="X57" s="16">
        <v>588.83000000000004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22</v>
      </c>
      <c r="B58" s="115"/>
      <c r="C58" s="115"/>
      <c r="D58" s="116"/>
      <c r="E58" s="117">
        <v>804.64</v>
      </c>
      <c r="F58" s="118"/>
      <c r="G58" s="118"/>
      <c r="H58" s="119"/>
      <c r="I58" s="117">
        <v>0</v>
      </c>
      <c r="J58" s="118"/>
      <c r="K58" s="119"/>
      <c r="L58" s="117">
        <v>2693.19</v>
      </c>
      <c r="M58" s="118"/>
      <c r="N58" s="118"/>
      <c r="O58" s="119"/>
      <c r="P58" s="117">
        <v>2600.1</v>
      </c>
      <c r="Q58" s="118"/>
      <c r="R58" s="118"/>
      <c r="S58" s="118"/>
      <c r="T58" s="119"/>
      <c r="U58" s="114"/>
      <c r="V58" s="115"/>
      <c r="W58" s="116"/>
      <c r="X58" s="16">
        <v>897.73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23</v>
      </c>
      <c r="B59" s="115"/>
      <c r="C59" s="115"/>
      <c r="D59" s="116"/>
      <c r="E59" s="117">
        <v>554.96</v>
      </c>
      <c r="F59" s="118"/>
      <c r="G59" s="118"/>
      <c r="H59" s="119"/>
      <c r="I59" s="117">
        <v>0</v>
      </c>
      <c r="J59" s="118"/>
      <c r="K59" s="119"/>
      <c r="L59" s="117">
        <v>1857.51</v>
      </c>
      <c r="M59" s="118"/>
      <c r="N59" s="118"/>
      <c r="O59" s="119"/>
      <c r="P59" s="117">
        <v>1793.3</v>
      </c>
      <c r="Q59" s="118"/>
      <c r="R59" s="118"/>
      <c r="S59" s="118"/>
      <c r="T59" s="119"/>
      <c r="U59" s="114"/>
      <c r="V59" s="115"/>
      <c r="W59" s="116"/>
      <c r="X59" s="16">
        <v>619.16999999999996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24</v>
      </c>
      <c r="B60" s="115"/>
      <c r="C60" s="115"/>
      <c r="D60" s="116"/>
      <c r="E60" s="117">
        <v>887.24</v>
      </c>
      <c r="F60" s="118"/>
      <c r="G60" s="118"/>
      <c r="H60" s="119"/>
      <c r="I60" s="117">
        <v>0</v>
      </c>
      <c r="J60" s="118"/>
      <c r="K60" s="119"/>
      <c r="L60" s="117">
        <v>1000.72</v>
      </c>
      <c r="M60" s="118"/>
      <c r="N60" s="118"/>
      <c r="O60" s="119"/>
      <c r="P60" s="117">
        <v>0</v>
      </c>
      <c r="Q60" s="118"/>
      <c r="R60" s="118"/>
      <c r="S60" s="118"/>
      <c r="T60" s="119"/>
      <c r="U60" s="114"/>
      <c r="V60" s="115"/>
      <c r="W60" s="116"/>
      <c r="X60" s="16">
        <v>1887.96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111</v>
      </c>
      <c r="B61" s="115"/>
      <c r="C61" s="115"/>
      <c r="D61" s="116"/>
      <c r="E61" s="117">
        <v>310.48</v>
      </c>
      <c r="F61" s="118"/>
      <c r="G61" s="118"/>
      <c r="H61" s="119"/>
      <c r="I61" s="117">
        <v>0</v>
      </c>
      <c r="J61" s="118"/>
      <c r="K61" s="119"/>
      <c r="L61" s="117">
        <v>1039.2</v>
      </c>
      <c r="M61" s="118"/>
      <c r="N61" s="118"/>
      <c r="O61" s="119"/>
      <c r="P61" s="117">
        <v>1003.28</v>
      </c>
      <c r="Q61" s="118"/>
      <c r="R61" s="118"/>
      <c r="S61" s="118"/>
      <c r="T61" s="119"/>
      <c r="U61" s="114"/>
      <c r="V61" s="115"/>
      <c r="W61" s="116"/>
      <c r="X61" s="16">
        <v>346.4</v>
      </c>
      <c r="Y61" s="117">
        <v>0</v>
      </c>
      <c r="Z61" s="119"/>
      <c r="AA61" s="16">
        <v>0</v>
      </c>
    </row>
    <row r="62" spans="1:27" ht="22.9" customHeight="1" x14ac:dyDescent="0.2">
      <c r="A62" s="120" t="s">
        <v>112</v>
      </c>
      <c r="B62" s="121"/>
      <c r="C62" s="121"/>
      <c r="D62" s="122"/>
      <c r="E62" s="123">
        <v>224.95</v>
      </c>
      <c r="F62" s="124"/>
      <c r="G62" s="124"/>
      <c r="H62" s="125"/>
      <c r="I62" s="123">
        <v>0</v>
      </c>
      <c r="J62" s="124"/>
      <c r="K62" s="125"/>
      <c r="L62" s="123">
        <v>752.94</v>
      </c>
      <c r="M62" s="124"/>
      <c r="N62" s="124"/>
      <c r="O62" s="125"/>
      <c r="P62" s="123">
        <v>726.91</v>
      </c>
      <c r="Q62" s="124"/>
      <c r="R62" s="124"/>
      <c r="S62" s="124"/>
      <c r="T62" s="125"/>
      <c r="U62" s="120"/>
      <c r="V62" s="121"/>
      <c r="W62" s="122"/>
      <c r="X62" s="17">
        <v>250.98</v>
      </c>
      <c r="Y62" s="123">
        <v>0</v>
      </c>
      <c r="Z62" s="125"/>
      <c r="AA62" s="17">
        <v>0</v>
      </c>
    </row>
    <row r="63" spans="1:27" ht="23.65" customHeight="1" x14ac:dyDescent="0.2">
      <c r="A63" s="87" t="s">
        <v>53</v>
      </c>
      <c r="B63" s="88"/>
      <c r="C63" s="88"/>
      <c r="D63" s="89"/>
      <c r="E63" s="126">
        <v>6018.11</v>
      </c>
      <c r="F63" s="127"/>
      <c r="G63" s="127"/>
      <c r="H63" s="128"/>
      <c r="I63" s="126">
        <v>0</v>
      </c>
      <c r="J63" s="127"/>
      <c r="K63" s="128"/>
      <c r="L63" s="126">
        <v>18174.189999999999</v>
      </c>
      <c r="M63" s="127"/>
      <c r="N63" s="127"/>
      <c r="O63" s="128"/>
      <c r="P63" s="126">
        <v>15745.56</v>
      </c>
      <c r="Q63" s="127"/>
      <c r="R63" s="127"/>
      <c r="S63" s="127"/>
      <c r="T63" s="128"/>
      <c r="U63" s="87"/>
      <c r="V63" s="88"/>
      <c r="W63" s="89"/>
      <c r="X63" s="18">
        <v>8446.74</v>
      </c>
      <c r="Y63" s="126">
        <v>0</v>
      </c>
      <c r="Z63" s="128"/>
      <c r="AA63" s="18">
        <v>0</v>
      </c>
    </row>
  </sheetData>
  <mergeCells count="253"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>
    <pageSetUpPr fitToPage="1"/>
  </sheetPr>
  <dimension ref="A1:AA74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113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815.19232999999997</v>
      </c>
      <c r="I13" s="50"/>
      <c r="J13" s="50"/>
      <c r="K13" s="51"/>
      <c r="L13" s="49">
        <v>31.36731</v>
      </c>
      <c r="M13" s="50"/>
      <c r="N13" s="51"/>
      <c r="O13" s="49">
        <v>31.36731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846.55963999999994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815.19232999999997</v>
      </c>
      <c r="I15" s="50"/>
      <c r="J15" s="50"/>
      <c r="K15" s="51"/>
      <c r="L15" s="49">
        <v>31.36731</v>
      </c>
      <c r="M15" s="50"/>
      <c r="N15" s="51"/>
      <c r="O15" s="49">
        <v>31.36731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846.55963999999994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10.1935</v>
      </c>
      <c r="F26" s="81">
        <v>10.1935</v>
      </c>
      <c r="G26" s="82"/>
      <c r="H26" s="83"/>
      <c r="I26" s="10">
        <v>10.1935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381.92</v>
      </c>
      <c r="F51" s="118"/>
      <c r="G51" s="118"/>
      <c r="H51" s="119"/>
      <c r="I51" s="117">
        <v>0</v>
      </c>
      <c r="J51" s="118"/>
      <c r="K51" s="119"/>
      <c r="L51" s="117">
        <v>1278.33</v>
      </c>
      <c r="M51" s="118"/>
      <c r="N51" s="118"/>
      <c r="O51" s="119"/>
      <c r="P51" s="117">
        <v>1234.1400000000001</v>
      </c>
      <c r="Q51" s="118"/>
      <c r="R51" s="118"/>
      <c r="S51" s="118"/>
      <c r="T51" s="119"/>
      <c r="U51" s="114"/>
      <c r="V51" s="115"/>
      <c r="W51" s="116"/>
      <c r="X51" s="16">
        <v>426.11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24</v>
      </c>
      <c r="B52" s="115"/>
      <c r="C52" s="115"/>
      <c r="D52" s="116"/>
      <c r="E52" s="117">
        <v>527.77</v>
      </c>
      <c r="F52" s="118"/>
      <c r="G52" s="118"/>
      <c r="H52" s="119"/>
      <c r="I52" s="117">
        <v>0</v>
      </c>
      <c r="J52" s="118"/>
      <c r="K52" s="119"/>
      <c r="L52" s="117">
        <v>1766.49</v>
      </c>
      <c r="M52" s="118"/>
      <c r="N52" s="118"/>
      <c r="O52" s="119"/>
      <c r="P52" s="117">
        <v>1705.43</v>
      </c>
      <c r="Q52" s="118"/>
      <c r="R52" s="118"/>
      <c r="S52" s="118"/>
      <c r="T52" s="119"/>
      <c r="U52" s="114"/>
      <c r="V52" s="115"/>
      <c r="W52" s="116"/>
      <c r="X52" s="16">
        <v>588.83000000000004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23</v>
      </c>
      <c r="B53" s="115"/>
      <c r="C53" s="115"/>
      <c r="D53" s="116"/>
      <c r="E53" s="117">
        <v>1122.28</v>
      </c>
      <c r="F53" s="118"/>
      <c r="G53" s="118"/>
      <c r="H53" s="119"/>
      <c r="I53" s="117">
        <v>0</v>
      </c>
      <c r="J53" s="118"/>
      <c r="K53" s="119"/>
      <c r="L53" s="117">
        <v>1878.21</v>
      </c>
      <c r="M53" s="118"/>
      <c r="N53" s="118"/>
      <c r="O53" s="119"/>
      <c r="P53" s="117">
        <v>2374.42</v>
      </c>
      <c r="Q53" s="118"/>
      <c r="R53" s="118"/>
      <c r="S53" s="118"/>
      <c r="T53" s="119"/>
      <c r="U53" s="114"/>
      <c r="V53" s="115"/>
      <c r="W53" s="116"/>
      <c r="X53" s="16">
        <v>626.07000000000005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22</v>
      </c>
      <c r="B54" s="115"/>
      <c r="C54" s="115"/>
      <c r="D54" s="116"/>
      <c r="E54" s="117">
        <v>533.95000000000005</v>
      </c>
      <c r="F54" s="118"/>
      <c r="G54" s="118"/>
      <c r="H54" s="119"/>
      <c r="I54" s="117">
        <v>0</v>
      </c>
      <c r="J54" s="118"/>
      <c r="K54" s="119"/>
      <c r="L54" s="117">
        <v>1787.19</v>
      </c>
      <c r="M54" s="118"/>
      <c r="N54" s="118"/>
      <c r="O54" s="119"/>
      <c r="P54" s="117">
        <v>1725.41</v>
      </c>
      <c r="Q54" s="118"/>
      <c r="R54" s="118"/>
      <c r="S54" s="118"/>
      <c r="T54" s="119"/>
      <c r="U54" s="114"/>
      <c r="V54" s="115"/>
      <c r="W54" s="116"/>
      <c r="X54" s="16">
        <v>595.73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390.58</v>
      </c>
      <c r="F55" s="118"/>
      <c r="G55" s="118"/>
      <c r="H55" s="119"/>
      <c r="I55" s="117">
        <v>0</v>
      </c>
      <c r="J55" s="118"/>
      <c r="K55" s="119"/>
      <c r="L55" s="117">
        <v>1307.28</v>
      </c>
      <c r="M55" s="118"/>
      <c r="N55" s="118"/>
      <c r="O55" s="119"/>
      <c r="P55" s="117">
        <v>1262.0999999999999</v>
      </c>
      <c r="Q55" s="118"/>
      <c r="R55" s="118"/>
      <c r="S55" s="118"/>
      <c r="T55" s="119"/>
      <c r="U55" s="114"/>
      <c r="V55" s="115"/>
      <c r="W55" s="116"/>
      <c r="X55" s="16">
        <v>435.76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20</v>
      </c>
      <c r="B56" s="115"/>
      <c r="C56" s="115"/>
      <c r="D56" s="116"/>
      <c r="E56" s="117">
        <v>45695.71</v>
      </c>
      <c r="F56" s="118"/>
      <c r="G56" s="118"/>
      <c r="H56" s="119"/>
      <c r="I56" s="117">
        <v>0</v>
      </c>
      <c r="J56" s="118"/>
      <c r="K56" s="119"/>
      <c r="L56" s="117">
        <v>2721.4</v>
      </c>
      <c r="M56" s="118"/>
      <c r="N56" s="118"/>
      <c r="O56" s="119"/>
      <c r="P56" s="117">
        <v>0</v>
      </c>
      <c r="Q56" s="118"/>
      <c r="R56" s="118"/>
      <c r="S56" s="118"/>
      <c r="T56" s="119"/>
      <c r="U56" s="114"/>
      <c r="V56" s="115"/>
      <c r="W56" s="116"/>
      <c r="X56" s="16">
        <v>48417.11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19</v>
      </c>
      <c r="B57" s="115"/>
      <c r="C57" s="115"/>
      <c r="D57" s="116"/>
      <c r="E57" s="117">
        <v>548.78</v>
      </c>
      <c r="F57" s="118"/>
      <c r="G57" s="118"/>
      <c r="H57" s="119"/>
      <c r="I57" s="117">
        <v>0</v>
      </c>
      <c r="J57" s="118"/>
      <c r="K57" s="119"/>
      <c r="L57" s="117">
        <v>1836.84</v>
      </c>
      <c r="M57" s="118"/>
      <c r="N57" s="118"/>
      <c r="O57" s="119"/>
      <c r="P57" s="117">
        <v>1773.34</v>
      </c>
      <c r="Q57" s="118"/>
      <c r="R57" s="118"/>
      <c r="S57" s="118"/>
      <c r="T57" s="119"/>
      <c r="U57" s="114"/>
      <c r="V57" s="115"/>
      <c r="W57" s="116"/>
      <c r="X57" s="16">
        <v>612.28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85</v>
      </c>
      <c r="B58" s="115"/>
      <c r="C58" s="115"/>
      <c r="D58" s="116"/>
      <c r="E58" s="117">
        <v>0</v>
      </c>
      <c r="F58" s="118"/>
      <c r="G58" s="118"/>
      <c r="H58" s="119"/>
      <c r="I58" s="117">
        <v>0</v>
      </c>
      <c r="J58" s="118"/>
      <c r="K58" s="119"/>
      <c r="L58" s="117">
        <v>1336.26</v>
      </c>
      <c r="M58" s="118"/>
      <c r="N58" s="118"/>
      <c r="O58" s="119"/>
      <c r="P58" s="117">
        <v>890.84</v>
      </c>
      <c r="Q58" s="118"/>
      <c r="R58" s="118"/>
      <c r="S58" s="118"/>
      <c r="T58" s="119"/>
      <c r="U58" s="114"/>
      <c r="V58" s="115"/>
      <c r="W58" s="116"/>
      <c r="X58" s="16">
        <v>445.42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87</v>
      </c>
      <c r="B59" s="115"/>
      <c r="C59" s="115"/>
      <c r="D59" s="116"/>
      <c r="E59" s="117">
        <v>533.95000000000005</v>
      </c>
      <c r="F59" s="118"/>
      <c r="G59" s="118"/>
      <c r="H59" s="119"/>
      <c r="I59" s="117">
        <v>0</v>
      </c>
      <c r="J59" s="118"/>
      <c r="K59" s="119"/>
      <c r="L59" s="117">
        <v>1787.19</v>
      </c>
      <c r="M59" s="118"/>
      <c r="N59" s="118"/>
      <c r="O59" s="119"/>
      <c r="P59" s="117">
        <v>1725.41</v>
      </c>
      <c r="Q59" s="118"/>
      <c r="R59" s="118"/>
      <c r="S59" s="118"/>
      <c r="T59" s="119"/>
      <c r="U59" s="114"/>
      <c r="V59" s="115"/>
      <c r="W59" s="116"/>
      <c r="X59" s="16">
        <v>595.73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88</v>
      </c>
      <c r="B60" s="115"/>
      <c r="C60" s="115"/>
      <c r="D60" s="116"/>
      <c r="E60" s="117">
        <v>567.32000000000005</v>
      </c>
      <c r="F60" s="118"/>
      <c r="G60" s="118"/>
      <c r="H60" s="119"/>
      <c r="I60" s="117">
        <v>0</v>
      </c>
      <c r="J60" s="118"/>
      <c r="K60" s="119"/>
      <c r="L60" s="117">
        <v>1898.88</v>
      </c>
      <c r="M60" s="118"/>
      <c r="N60" s="118"/>
      <c r="O60" s="119"/>
      <c r="P60" s="117">
        <v>1833.24</v>
      </c>
      <c r="Q60" s="118"/>
      <c r="R60" s="118"/>
      <c r="S60" s="118"/>
      <c r="T60" s="119"/>
      <c r="U60" s="114"/>
      <c r="V60" s="115"/>
      <c r="W60" s="116"/>
      <c r="X60" s="16">
        <v>632.96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25</v>
      </c>
      <c r="B61" s="115"/>
      <c r="C61" s="115"/>
      <c r="D61" s="116"/>
      <c r="E61" s="117">
        <v>390.58</v>
      </c>
      <c r="F61" s="118"/>
      <c r="G61" s="118"/>
      <c r="H61" s="119"/>
      <c r="I61" s="117">
        <v>0</v>
      </c>
      <c r="J61" s="118"/>
      <c r="K61" s="119"/>
      <c r="L61" s="117">
        <v>1307.28</v>
      </c>
      <c r="M61" s="118"/>
      <c r="N61" s="118"/>
      <c r="O61" s="119"/>
      <c r="P61" s="117">
        <v>1262.0999999999999</v>
      </c>
      <c r="Q61" s="118"/>
      <c r="R61" s="118"/>
      <c r="S61" s="118"/>
      <c r="T61" s="119"/>
      <c r="U61" s="114"/>
      <c r="V61" s="115"/>
      <c r="W61" s="116"/>
      <c r="X61" s="16">
        <v>435.76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18</v>
      </c>
      <c r="B62" s="115"/>
      <c r="C62" s="115"/>
      <c r="D62" s="116"/>
      <c r="E62" s="117">
        <v>1025.8800000000001</v>
      </c>
      <c r="F62" s="118"/>
      <c r="G62" s="118"/>
      <c r="H62" s="119"/>
      <c r="I62" s="117">
        <v>0</v>
      </c>
      <c r="J62" s="118"/>
      <c r="K62" s="119"/>
      <c r="L62" s="117">
        <v>1716.87</v>
      </c>
      <c r="M62" s="118"/>
      <c r="N62" s="118"/>
      <c r="O62" s="119"/>
      <c r="P62" s="117">
        <v>1598.17</v>
      </c>
      <c r="Q62" s="118"/>
      <c r="R62" s="118"/>
      <c r="S62" s="118"/>
      <c r="T62" s="119"/>
      <c r="U62" s="114"/>
      <c r="V62" s="115"/>
      <c r="W62" s="116"/>
      <c r="X62" s="16">
        <v>1144.58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90</v>
      </c>
      <c r="B63" s="115"/>
      <c r="C63" s="115"/>
      <c r="D63" s="116"/>
      <c r="E63" s="117">
        <v>409.57</v>
      </c>
      <c r="F63" s="118"/>
      <c r="G63" s="118"/>
      <c r="H63" s="119"/>
      <c r="I63" s="117">
        <v>0</v>
      </c>
      <c r="J63" s="118"/>
      <c r="K63" s="119"/>
      <c r="L63" s="117">
        <v>1319.7</v>
      </c>
      <c r="M63" s="118"/>
      <c r="N63" s="118"/>
      <c r="O63" s="119"/>
      <c r="P63" s="117">
        <v>1274.08</v>
      </c>
      <c r="Q63" s="118"/>
      <c r="R63" s="118"/>
      <c r="S63" s="118"/>
      <c r="T63" s="119"/>
      <c r="U63" s="114"/>
      <c r="V63" s="115"/>
      <c r="W63" s="116"/>
      <c r="X63" s="16">
        <v>455.19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91</v>
      </c>
      <c r="B64" s="115"/>
      <c r="C64" s="115"/>
      <c r="D64" s="116"/>
      <c r="E64" s="117">
        <v>537.66</v>
      </c>
      <c r="F64" s="118"/>
      <c r="G64" s="118"/>
      <c r="H64" s="119"/>
      <c r="I64" s="117">
        <v>0</v>
      </c>
      <c r="J64" s="118"/>
      <c r="K64" s="119"/>
      <c r="L64" s="117">
        <v>1799.61</v>
      </c>
      <c r="M64" s="118"/>
      <c r="N64" s="118"/>
      <c r="O64" s="119"/>
      <c r="P64" s="117">
        <v>1737.4</v>
      </c>
      <c r="Q64" s="118"/>
      <c r="R64" s="118"/>
      <c r="S64" s="118"/>
      <c r="T64" s="119"/>
      <c r="U64" s="114"/>
      <c r="V64" s="115"/>
      <c r="W64" s="116"/>
      <c r="X64" s="16">
        <v>599.87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92</v>
      </c>
      <c r="B65" s="115"/>
      <c r="C65" s="115"/>
      <c r="D65" s="116"/>
      <c r="E65" s="117">
        <v>561.14</v>
      </c>
      <c r="F65" s="118"/>
      <c r="G65" s="118"/>
      <c r="H65" s="119"/>
      <c r="I65" s="117">
        <v>0</v>
      </c>
      <c r="J65" s="118"/>
      <c r="K65" s="119"/>
      <c r="L65" s="117">
        <v>1878.21</v>
      </c>
      <c r="M65" s="118"/>
      <c r="N65" s="118"/>
      <c r="O65" s="119"/>
      <c r="P65" s="117">
        <v>1813.28</v>
      </c>
      <c r="Q65" s="118"/>
      <c r="R65" s="118"/>
      <c r="S65" s="118"/>
      <c r="T65" s="119"/>
      <c r="U65" s="114"/>
      <c r="V65" s="115"/>
      <c r="W65" s="116"/>
      <c r="X65" s="16">
        <v>626.07000000000005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93</v>
      </c>
      <c r="B66" s="115"/>
      <c r="C66" s="115"/>
      <c r="D66" s="116"/>
      <c r="E66" s="117">
        <v>527.77</v>
      </c>
      <c r="F66" s="118"/>
      <c r="G66" s="118"/>
      <c r="H66" s="119"/>
      <c r="I66" s="117">
        <v>0</v>
      </c>
      <c r="J66" s="118"/>
      <c r="K66" s="119"/>
      <c r="L66" s="117">
        <v>1766.49</v>
      </c>
      <c r="M66" s="118"/>
      <c r="N66" s="118"/>
      <c r="O66" s="119"/>
      <c r="P66" s="117">
        <v>1705.43</v>
      </c>
      <c r="Q66" s="118"/>
      <c r="R66" s="118"/>
      <c r="S66" s="118"/>
      <c r="T66" s="119"/>
      <c r="U66" s="114"/>
      <c r="V66" s="115"/>
      <c r="W66" s="116"/>
      <c r="X66" s="16">
        <v>588.83000000000004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51</v>
      </c>
      <c r="B67" s="115"/>
      <c r="C67" s="115"/>
      <c r="D67" s="116"/>
      <c r="E67" s="117">
        <v>3310.98</v>
      </c>
      <c r="F67" s="118"/>
      <c r="G67" s="118"/>
      <c r="H67" s="119"/>
      <c r="I67" s="117">
        <v>0</v>
      </c>
      <c r="J67" s="118"/>
      <c r="K67" s="119"/>
      <c r="L67" s="117">
        <v>0</v>
      </c>
      <c r="M67" s="118"/>
      <c r="N67" s="118"/>
      <c r="O67" s="119"/>
      <c r="P67" s="117">
        <v>0</v>
      </c>
      <c r="Q67" s="118"/>
      <c r="R67" s="118"/>
      <c r="S67" s="118"/>
      <c r="T67" s="119"/>
      <c r="U67" s="114"/>
      <c r="V67" s="115"/>
      <c r="W67" s="116"/>
      <c r="X67" s="16">
        <v>3310.98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50</v>
      </c>
      <c r="B68" s="115"/>
      <c r="C68" s="115"/>
      <c r="D68" s="116"/>
      <c r="E68" s="117">
        <v>519.12</v>
      </c>
      <c r="F68" s="118"/>
      <c r="G68" s="118"/>
      <c r="H68" s="119"/>
      <c r="I68" s="117">
        <v>0</v>
      </c>
      <c r="J68" s="118"/>
      <c r="K68" s="119"/>
      <c r="L68" s="117">
        <v>1737.54</v>
      </c>
      <c r="M68" s="118"/>
      <c r="N68" s="118"/>
      <c r="O68" s="119"/>
      <c r="P68" s="117">
        <v>1677.48</v>
      </c>
      <c r="Q68" s="118"/>
      <c r="R68" s="118"/>
      <c r="S68" s="118"/>
      <c r="T68" s="119"/>
      <c r="U68" s="114"/>
      <c r="V68" s="115"/>
      <c r="W68" s="116"/>
      <c r="X68" s="16">
        <v>579.17999999999995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49</v>
      </c>
      <c r="B69" s="115"/>
      <c r="C69" s="115"/>
      <c r="D69" s="116"/>
      <c r="E69" s="117">
        <v>530.24</v>
      </c>
      <c r="F69" s="118"/>
      <c r="G69" s="118"/>
      <c r="H69" s="119"/>
      <c r="I69" s="117">
        <v>0</v>
      </c>
      <c r="J69" s="118"/>
      <c r="K69" s="119"/>
      <c r="L69" s="117">
        <v>1774.77</v>
      </c>
      <c r="M69" s="118"/>
      <c r="N69" s="118"/>
      <c r="O69" s="119"/>
      <c r="P69" s="117">
        <v>1713.42</v>
      </c>
      <c r="Q69" s="118"/>
      <c r="R69" s="118"/>
      <c r="S69" s="118"/>
      <c r="T69" s="119"/>
      <c r="U69" s="114"/>
      <c r="V69" s="115"/>
      <c r="W69" s="116"/>
      <c r="X69" s="16">
        <v>591.59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48</v>
      </c>
      <c r="B70" s="115"/>
      <c r="C70" s="115"/>
      <c r="D70" s="116"/>
      <c r="E70" s="117">
        <v>557.44000000000005</v>
      </c>
      <c r="F70" s="118"/>
      <c r="G70" s="118"/>
      <c r="H70" s="119"/>
      <c r="I70" s="117">
        <v>0</v>
      </c>
      <c r="J70" s="118"/>
      <c r="K70" s="119"/>
      <c r="L70" s="117">
        <v>1865.79</v>
      </c>
      <c r="M70" s="118"/>
      <c r="N70" s="118"/>
      <c r="O70" s="119"/>
      <c r="P70" s="117">
        <v>1801.3</v>
      </c>
      <c r="Q70" s="118"/>
      <c r="R70" s="118"/>
      <c r="S70" s="118"/>
      <c r="T70" s="119"/>
      <c r="U70" s="114"/>
      <c r="V70" s="115"/>
      <c r="W70" s="116"/>
      <c r="X70" s="16">
        <v>621.92999999999995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47</v>
      </c>
      <c r="B71" s="115"/>
      <c r="C71" s="115"/>
      <c r="D71" s="116"/>
      <c r="E71" s="117">
        <v>532.72</v>
      </c>
      <c r="F71" s="118"/>
      <c r="G71" s="118"/>
      <c r="H71" s="119"/>
      <c r="I71" s="117">
        <v>0</v>
      </c>
      <c r="J71" s="118"/>
      <c r="K71" s="119"/>
      <c r="L71" s="117">
        <v>1783.05</v>
      </c>
      <c r="M71" s="118"/>
      <c r="N71" s="118"/>
      <c r="O71" s="119"/>
      <c r="P71" s="117">
        <v>1721.42</v>
      </c>
      <c r="Q71" s="118"/>
      <c r="R71" s="118"/>
      <c r="S71" s="118"/>
      <c r="T71" s="119"/>
      <c r="U71" s="114"/>
      <c r="V71" s="115"/>
      <c r="W71" s="116"/>
      <c r="X71" s="16">
        <v>594.35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89</v>
      </c>
      <c r="B72" s="115"/>
      <c r="C72" s="115"/>
      <c r="D72" s="116"/>
      <c r="E72" s="117">
        <v>58511.99</v>
      </c>
      <c r="F72" s="118"/>
      <c r="G72" s="118"/>
      <c r="H72" s="119"/>
      <c r="I72" s="117">
        <v>0</v>
      </c>
      <c r="J72" s="118"/>
      <c r="K72" s="119"/>
      <c r="L72" s="117">
        <v>3011.59</v>
      </c>
      <c r="M72" s="118"/>
      <c r="N72" s="118"/>
      <c r="O72" s="119"/>
      <c r="P72" s="117">
        <v>0</v>
      </c>
      <c r="Q72" s="118"/>
      <c r="R72" s="118"/>
      <c r="S72" s="118"/>
      <c r="T72" s="119"/>
      <c r="U72" s="114"/>
      <c r="V72" s="115"/>
      <c r="W72" s="116"/>
      <c r="X72" s="16">
        <v>61523.58</v>
      </c>
      <c r="Y72" s="117">
        <v>0</v>
      </c>
      <c r="Z72" s="119"/>
      <c r="AA72" s="16">
        <v>0</v>
      </c>
    </row>
    <row r="73" spans="1:27" ht="23.65" customHeight="1" x14ac:dyDescent="0.2">
      <c r="A73" s="120" t="s">
        <v>114</v>
      </c>
      <c r="B73" s="121"/>
      <c r="C73" s="121"/>
      <c r="D73" s="122"/>
      <c r="E73" s="123">
        <v>538.9</v>
      </c>
      <c r="F73" s="124"/>
      <c r="G73" s="124"/>
      <c r="H73" s="125"/>
      <c r="I73" s="123">
        <v>0</v>
      </c>
      <c r="J73" s="124"/>
      <c r="K73" s="125"/>
      <c r="L73" s="123">
        <v>1803.72</v>
      </c>
      <c r="M73" s="124"/>
      <c r="N73" s="124"/>
      <c r="O73" s="125"/>
      <c r="P73" s="123">
        <v>538.9</v>
      </c>
      <c r="Q73" s="124"/>
      <c r="R73" s="124"/>
      <c r="S73" s="124"/>
      <c r="T73" s="125"/>
      <c r="U73" s="120"/>
      <c r="V73" s="121"/>
      <c r="W73" s="122"/>
      <c r="X73" s="17">
        <v>1803.72</v>
      </c>
      <c r="Y73" s="123">
        <v>0</v>
      </c>
      <c r="Z73" s="125"/>
      <c r="AA73" s="17">
        <v>0</v>
      </c>
    </row>
    <row r="74" spans="1:27" ht="22.9" customHeight="1" x14ac:dyDescent="0.2">
      <c r="A74" s="87" t="s">
        <v>53</v>
      </c>
      <c r="B74" s="88"/>
      <c r="C74" s="88"/>
      <c r="D74" s="89"/>
      <c r="E74" s="126">
        <v>118256.25</v>
      </c>
      <c r="F74" s="127"/>
      <c r="G74" s="127"/>
      <c r="H74" s="128"/>
      <c r="I74" s="126">
        <v>0</v>
      </c>
      <c r="J74" s="127"/>
      <c r="K74" s="128"/>
      <c r="L74" s="126">
        <v>39362.69</v>
      </c>
      <c r="M74" s="127"/>
      <c r="N74" s="127"/>
      <c r="O74" s="128"/>
      <c r="P74" s="126">
        <v>31367.31</v>
      </c>
      <c r="Q74" s="127"/>
      <c r="R74" s="127"/>
      <c r="S74" s="127"/>
      <c r="T74" s="128"/>
      <c r="U74" s="87"/>
      <c r="V74" s="88"/>
      <c r="W74" s="89"/>
      <c r="X74" s="18">
        <v>126251.63</v>
      </c>
      <c r="Y74" s="126">
        <v>0</v>
      </c>
      <c r="Z74" s="128"/>
      <c r="AA74" s="18">
        <v>0</v>
      </c>
    </row>
  </sheetData>
  <mergeCells count="330">
    <mergeCell ref="A74:D74"/>
    <mergeCell ref="E74:H74"/>
    <mergeCell ref="I74:K74"/>
    <mergeCell ref="L74:O74"/>
    <mergeCell ref="P74:T74"/>
    <mergeCell ref="U74:W74"/>
    <mergeCell ref="Y74:Z74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>
    <pageSetUpPr fitToPage="1"/>
  </sheetPr>
  <dimension ref="A1:AA5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115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409.98207000000002</v>
      </c>
      <c r="I13" s="50"/>
      <c r="J13" s="50"/>
      <c r="K13" s="51"/>
      <c r="L13" s="49">
        <v>15.97237</v>
      </c>
      <c r="M13" s="50"/>
      <c r="N13" s="51"/>
      <c r="O13" s="49">
        <v>15.97237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425.95443999999998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409.98207000000002</v>
      </c>
      <c r="I15" s="50"/>
      <c r="J15" s="50"/>
      <c r="K15" s="51"/>
      <c r="L15" s="49">
        <v>15.97237</v>
      </c>
      <c r="M15" s="50"/>
      <c r="N15" s="51"/>
      <c r="O15" s="49">
        <v>15.97237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425.95443999999998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7.45404</v>
      </c>
      <c r="F26" s="81">
        <v>7.45404</v>
      </c>
      <c r="G26" s="82"/>
      <c r="H26" s="83"/>
      <c r="I26" s="10">
        <v>7.45404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856.55</v>
      </c>
      <c r="F51" s="118"/>
      <c r="G51" s="118"/>
      <c r="H51" s="119"/>
      <c r="I51" s="117">
        <v>0</v>
      </c>
      <c r="J51" s="118"/>
      <c r="K51" s="119"/>
      <c r="L51" s="117">
        <v>2866.95</v>
      </c>
      <c r="M51" s="118"/>
      <c r="N51" s="118"/>
      <c r="O51" s="119"/>
      <c r="P51" s="117">
        <v>2767.85</v>
      </c>
      <c r="Q51" s="118"/>
      <c r="R51" s="118"/>
      <c r="S51" s="118"/>
      <c r="T51" s="119"/>
      <c r="U51" s="114"/>
      <c r="V51" s="115"/>
      <c r="W51" s="116"/>
      <c r="X51" s="16">
        <v>955.65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526.54</v>
      </c>
      <c r="F52" s="118"/>
      <c r="G52" s="118"/>
      <c r="H52" s="119"/>
      <c r="I52" s="117">
        <v>0</v>
      </c>
      <c r="J52" s="118"/>
      <c r="K52" s="119"/>
      <c r="L52" s="117">
        <v>1762.35</v>
      </c>
      <c r="M52" s="118"/>
      <c r="N52" s="118"/>
      <c r="O52" s="119"/>
      <c r="P52" s="117">
        <v>1701.44</v>
      </c>
      <c r="Q52" s="118"/>
      <c r="R52" s="118"/>
      <c r="S52" s="118"/>
      <c r="T52" s="119"/>
      <c r="U52" s="114"/>
      <c r="V52" s="115"/>
      <c r="W52" s="116"/>
      <c r="X52" s="16">
        <v>587.45000000000005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814.52</v>
      </c>
      <c r="F53" s="118"/>
      <c r="G53" s="118"/>
      <c r="H53" s="119"/>
      <c r="I53" s="117">
        <v>0</v>
      </c>
      <c r="J53" s="118"/>
      <c r="K53" s="119"/>
      <c r="L53" s="117">
        <v>2726.28</v>
      </c>
      <c r="M53" s="118"/>
      <c r="N53" s="118"/>
      <c r="O53" s="119"/>
      <c r="P53" s="117">
        <v>2632.04</v>
      </c>
      <c r="Q53" s="118"/>
      <c r="R53" s="118"/>
      <c r="S53" s="118"/>
      <c r="T53" s="119"/>
      <c r="U53" s="114"/>
      <c r="V53" s="115"/>
      <c r="W53" s="116"/>
      <c r="X53" s="16">
        <v>908.76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517.88</v>
      </c>
      <c r="F54" s="118"/>
      <c r="G54" s="118"/>
      <c r="H54" s="119"/>
      <c r="I54" s="117">
        <v>0</v>
      </c>
      <c r="J54" s="118"/>
      <c r="K54" s="119"/>
      <c r="L54" s="117">
        <v>1733.4</v>
      </c>
      <c r="M54" s="118"/>
      <c r="N54" s="118"/>
      <c r="O54" s="119"/>
      <c r="P54" s="117">
        <v>1673.48</v>
      </c>
      <c r="Q54" s="118"/>
      <c r="R54" s="118"/>
      <c r="S54" s="118"/>
      <c r="T54" s="119"/>
      <c r="U54" s="114"/>
      <c r="V54" s="115"/>
      <c r="W54" s="116"/>
      <c r="X54" s="16">
        <v>577.79999999999995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542.6</v>
      </c>
      <c r="F55" s="118"/>
      <c r="G55" s="118"/>
      <c r="H55" s="119"/>
      <c r="I55" s="117">
        <v>0</v>
      </c>
      <c r="J55" s="118"/>
      <c r="K55" s="119"/>
      <c r="L55" s="117">
        <v>1816.14</v>
      </c>
      <c r="M55" s="118"/>
      <c r="N55" s="118"/>
      <c r="O55" s="119"/>
      <c r="P55" s="117">
        <v>1753.36</v>
      </c>
      <c r="Q55" s="118"/>
      <c r="R55" s="118"/>
      <c r="S55" s="118"/>
      <c r="T55" s="119"/>
      <c r="U55" s="114"/>
      <c r="V55" s="115"/>
      <c r="W55" s="116"/>
      <c r="X55" s="16">
        <v>605.38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846.66</v>
      </c>
      <c r="F56" s="118"/>
      <c r="G56" s="118"/>
      <c r="H56" s="119"/>
      <c r="I56" s="117">
        <v>0</v>
      </c>
      <c r="J56" s="118"/>
      <c r="K56" s="119"/>
      <c r="L56" s="117">
        <v>2833.86</v>
      </c>
      <c r="M56" s="118"/>
      <c r="N56" s="118"/>
      <c r="O56" s="119"/>
      <c r="P56" s="117">
        <v>2735.9</v>
      </c>
      <c r="Q56" s="118"/>
      <c r="R56" s="118"/>
      <c r="S56" s="118"/>
      <c r="T56" s="119"/>
      <c r="U56" s="114"/>
      <c r="V56" s="115"/>
      <c r="W56" s="116"/>
      <c r="X56" s="16">
        <v>944.62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548.78</v>
      </c>
      <c r="F57" s="118"/>
      <c r="G57" s="118"/>
      <c r="H57" s="119"/>
      <c r="I57" s="117">
        <v>0</v>
      </c>
      <c r="J57" s="118"/>
      <c r="K57" s="119"/>
      <c r="L57" s="117">
        <v>1836.84</v>
      </c>
      <c r="M57" s="118"/>
      <c r="N57" s="118"/>
      <c r="O57" s="119"/>
      <c r="P57" s="117">
        <v>1773.34</v>
      </c>
      <c r="Q57" s="118"/>
      <c r="R57" s="118"/>
      <c r="S57" s="118"/>
      <c r="T57" s="119"/>
      <c r="U57" s="114"/>
      <c r="V57" s="115"/>
      <c r="W57" s="116"/>
      <c r="X57" s="16">
        <v>612.28</v>
      </c>
      <c r="Y57" s="117">
        <v>0</v>
      </c>
      <c r="Z57" s="119"/>
      <c r="AA57" s="16">
        <v>0</v>
      </c>
    </row>
    <row r="58" spans="1:27" ht="22.9" customHeight="1" x14ac:dyDescent="0.2">
      <c r="A58" s="120" t="s">
        <v>24</v>
      </c>
      <c r="B58" s="121"/>
      <c r="C58" s="121"/>
      <c r="D58" s="122"/>
      <c r="E58" s="123">
        <v>46465.72</v>
      </c>
      <c r="F58" s="124"/>
      <c r="G58" s="124"/>
      <c r="H58" s="125"/>
      <c r="I58" s="123">
        <v>0</v>
      </c>
      <c r="J58" s="124"/>
      <c r="K58" s="125"/>
      <c r="L58" s="123">
        <v>3874.52</v>
      </c>
      <c r="M58" s="124"/>
      <c r="N58" s="124"/>
      <c r="O58" s="125"/>
      <c r="P58" s="123">
        <v>934.96</v>
      </c>
      <c r="Q58" s="124"/>
      <c r="R58" s="124"/>
      <c r="S58" s="124"/>
      <c r="T58" s="125"/>
      <c r="U58" s="120"/>
      <c r="V58" s="121"/>
      <c r="W58" s="122"/>
      <c r="X58" s="17">
        <v>49730.69</v>
      </c>
      <c r="Y58" s="123">
        <v>0</v>
      </c>
      <c r="Z58" s="125"/>
      <c r="AA58" s="17">
        <v>0</v>
      </c>
    </row>
    <row r="59" spans="1:27" ht="23.65" customHeight="1" x14ac:dyDescent="0.2">
      <c r="A59" s="87" t="s">
        <v>53</v>
      </c>
      <c r="B59" s="88"/>
      <c r="C59" s="88"/>
      <c r="D59" s="89"/>
      <c r="E59" s="126">
        <v>51119.25</v>
      </c>
      <c r="F59" s="127"/>
      <c r="G59" s="127"/>
      <c r="H59" s="128"/>
      <c r="I59" s="126">
        <v>0</v>
      </c>
      <c r="J59" s="127"/>
      <c r="K59" s="128"/>
      <c r="L59" s="126">
        <v>19450.34</v>
      </c>
      <c r="M59" s="127"/>
      <c r="N59" s="127"/>
      <c r="O59" s="128"/>
      <c r="P59" s="126">
        <v>15972.37</v>
      </c>
      <c r="Q59" s="127"/>
      <c r="R59" s="127"/>
      <c r="S59" s="127"/>
      <c r="T59" s="128"/>
      <c r="U59" s="87"/>
      <c r="V59" s="88"/>
      <c r="W59" s="89"/>
      <c r="X59" s="18">
        <v>54922.63</v>
      </c>
      <c r="Y59" s="126">
        <v>0</v>
      </c>
      <c r="Z59" s="128"/>
      <c r="AA59" s="18">
        <v>0</v>
      </c>
    </row>
  </sheetData>
  <mergeCells count="225"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>
    <pageSetUpPr fitToPage="1"/>
  </sheetPr>
  <dimension ref="A1:AA5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116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429.56398000000002</v>
      </c>
      <c r="I13" s="50"/>
      <c r="J13" s="50"/>
      <c r="K13" s="51"/>
      <c r="L13" s="49">
        <v>13.53919</v>
      </c>
      <c r="M13" s="50"/>
      <c r="N13" s="51"/>
      <c r="O13" s="49">
        <v>13.53919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443.10316999999998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429.56398000000002</v>
      </c>
      <c r="I15" s="50"/>
      <c r="J15" s="50"/>
      <c r="K15" s="51"/>
      <c r="L15" s="49">
        <v>13.53919</v>
      </c>
      <c r="M15" s="50"/>
      <c r="N15" s="51"/>
      <c r="O15" s="49">
        <v>13.53919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443.10316999999998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7.1868999999999996</v>
      </c>
      <c r="F26" s="81">
        <v>7.1868999999999996</v>
      </c>
      <c r="G26" s="82"/>
      <c r="H26" s="83"/>
      <c r="I26" s="10">
        <v>7.1868999999999996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859.02</v>
      </c>
      <c r="F51" s="118"/>
      <c r="G51" s="118"/>
      <c r="H51" s="119"/>
      <c r="I51" s="117">
        <v>0</v>
      </c>
      <c r="J51" s="118"/>
      <c r="K51" s="119"/>
      <c r="L51" s="117">
        <v>2875.23</v>
      </c>
      <c r="M51" s="118"/>
      <c r="N51" s="118"/>
      <c r="O51" s="119"/>
      <c r="P51" s="117">
        <v>2775.84</v>
      </c>
      <c r="Q51" s="118"/>
      <c r="R51" s="118"/>
      <c r="S51" s="118"/>
      <c r="T51" s="119"/>
      <c r="U51" s="114"/>
      <c r="V51" s="115"/>
      <c r="W51" s="116"/>
      <c r="X51" s="16">
        <v>958.41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0</v>
      </c>
      <c r="F52" s="118"/>
      <c r="G52" s="118"/>
      <c r="H52" s="119"/>
      <c r="I52" s="117">
        <v>0</v>
      </c>
      <c r="J52" s="118"/>
      <c r="K52" s="119"/>
      <c r="L52" s="117">
        <v>1923.72</v>
      </c>
      <c r="M52" s="118"/>
      <c r="N52" s="118"/>
      <c r="O52" s="119"/>
      <c r="P52" s="117">
        <v>1282.48</v>
      </c>
      <c r="Q52" s="118"/>
      <c r="R52" s="118"/>
      <c r="S52" s="118"/>
      <c r="T52" s="119"/>
      <c r="U52" s="114"/>
      <c r="V52" s="115"/>
      <c r="W52" s="116"/>
      <c r="X52" s="16">
        <v>641.24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7804.53</v>
      </c>
      <c r="F53" s="118"/>
      <c r="G53" s="118"/>
      <c r="H53" s="119"/>
      <c r="I53" s="117">
        <v>0</v>
      </c>
      <c r="J53" s="118"/>
      <c r="K53" s="119"/>
      <c r="L53" s="117">
        <v>3026.76</v>
      </c>
      <c r="M53" s="118"/>
      <c r="N53" s="118"/>
      <c r="O53" s="119"/>
      <c r="P53" s="117">
        <v>0</v>
      </c>
      <c r="Q53" s="118"/>
      <c r="R53" s="118"/>
      <c r="S53" s="118"/>
      <c r="T53" s="119"/>
      <c r="U53" s="114"/>
      <c r="V53" s="115"/>
      <c r="W53" s="116"/>
      <c r="X53" s="16">
        <v>10831.29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1132.18</v>
      </c>
      <c r="F54" s="118"/>
      <c r="G54" s="118"/>
      <c r="H54" s="119"/>
      <c r="I54" s="117">
        <v>0</v>
      </c>
      <c r="J54" s="118"/>
      <c r="K54" s="119"/>
      <c r="L54" s="117">
        <v>1894.74</v>
      </c>
      <c r="M54" s="118"/>
      <c r="N54" s="118"/>
      <c r="O54" s="119"/>
      <c r="P54" s="117">
        <v>3058.5</v>
      </c>
      <c r="Q54" s="118"/>
      <c r="R54" s="118"/>
      <c r="S54" s="118"/>
      <c r="T54" s="119"/>
      <c r="U54" s="114"/>
      <c r="V54" s="115"/>
      <c r="W54" s="116"/>
      <c r="X54" s="16">
        <v>0</v>
      </c>
      <c r="Y54" s="117">
        <v>-31.58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927.45</v>
      </c>
      <c r="F55" s="118"/>
      <c r="G55" s="118"/>
      <c r="H55" s="119"/>
      <c r="I55" s="117">
        <v>0</v>
      </c>
      <c r="J55" s="118"/>
      <c r="K55" s="119"/>
      <c r="L55" s="117">
        <v>1882.35</v>
      </c>
      <c r="M55" s="118"/>
      <c r="N55" s="118"/>
      <c r="O55" s="119"/>
      <c r="P55" s="117">
        <v>1817.28</v>
      </c>
      <c r="Q55" s="118"/>
      <c r="R55" s="118"/>
      <c r="S55" s="118"/>
      <c r="T55" s="119"/>
      <c r="U55" s="114"/>
      <c r="V55" s="115"/>
      <c r="W55" s="116"/>
      <c r="X55" s="16">
        <v>992.52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34946.160000000003</v>
      </c>
      <c r="F56" s="118"/>
      <c r="G56" s="118"/>
      <c r="H56" s="119"/>
      <c r="I56" s="117">
        <v>0</v>
      </c>
      <c r="J56" s="118"/>
      <c r="K56" s="119"/>
      <c r="L56" s="117">
        <v>3722.6</v>
      </c>
      <c r="M56" s="118"/>
      <c r="N56" s="118"/>
      <c r="O56" s="119"/>
      <c r="P56" s="117">
        <v>0</v>
      </c>
      <c r="Q56" s="118"/>
      <c r="R56" s="118"/>
      <c r="S56" s="118"/>
      <c r="T56" s="119"/>
      <c r="U56" s="114"/>
      <c r="V56" s="115"/>
      <c r="W56" s="116"/>
      <c r="X56" s="16">
        <v>38668.76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571.03</v>
      </c>
      <c r="F57" s="118"/>
      <c r="G57" s="118"/>
      <c r="H57" s="119"/>
      <c r="I57" s="117">
        <v>0</v>
      </c>
      <c r="J57" s="118"/>
      <c r="K57" s="119"/>
      <c r="L57" s="117">
        <v>1911.3</v>
      </c>
      <c r="M57" s="118"/>
      <c r="N57" s="118"/>
      <c r="O57" s="119"/>
      <c r="P57" s="117">
        <v>1845.23</v>
      </c>
      <c r="Q57" s="118"/>
      <c r="R57" s="118"/>
      <c r="S57" s="118"/>
      <c r="T57" s="119"/>
      <c r="U57" s="114"/>
      <c r="V57" s="115"/>
      <c r="W57" s="116"/>
      <c r="X57" s="16">
        <v>637.1</v>
      </c>
      <c r="Y57" s="117">
        <v>0</v>
      </c>
      <c r="Z57" s="119"/>
      <c r="AA57" s="16">
        <v>0</v>
      </c>
    </row>
    <row r="58" spans="1:27" ht="22.9" customHeight="1" x14ac:dyDescent="0.2">
      <c r="A58" s="120" t="s">
        <v>24</v>
      </c>
      <c r="B58" s="121"/>
      <c r="C58" s="121"/>
      <c r="D58" s="122"/>
      <c r="E58" s="123">
        <v>854.08</v>
      </c>
      <c r="F58" s="124"/>
      <c r="G58" s="124"/>
      <c r="H58" s="125"/>
      <c r="I58" s="123">
        <v>0</v>
      </c>
      <c r="J58" s="124"/>
      <c r="K58" s="125"/>
      <c r="L58" s="123">
        <v>2858.67</v>
      </c>
      <c r="M58" s="124"/>
      <c r="N58" s="124"/>
      <c r="O58" s="125"/>
      <c r="P58" s="123">
        <v>2759.86</v>
      </c>
      <c r="Q58" s="124"/>
      <c r="R58" s="124"/>
      <c r="S58" s="124"/>
      <c r="T58" s="125"/>
      <c r="U58" s="120"/>
      <c r="V58" s="121"/>
      <c r="W58" s="122"/>
      <c r="X58" s="17">
        <v>952.89</v>
      </c>
      <c r="Y58" s="123">
        <v>0</v>
      </c>
      <c r="Z58" s="125"/>
      <c r="AA58" s="17">
        <v>0</v>
      </c>
    </row>
    <row r="59" spans="1:27" ht="23.65" customHeight="1" x14ac:dyDescent="0.2">
      <c r="A59" s="87" t="s">
        <v>53</v>
      </c>
      <c r="B59" s="88"/>
      <c r="C59" s="88"/>
      <c r="D59" s="89"/>
      <c r="E59" s="126">
        <v>47094.45</v>
      </c>
      <c r="F59" s="127"/>
      <c r="G59" s="127"/>
      <c r="H59" s="128"/>
      <c r="I59" s="126">
        <v>0</v>
      </c>
      <c r="J59" s="127"/>
      <c r="K59" s="128"/>
      <c r="L59" s="126">
        <v>20095.37</v>
      </c>
      <c r="M59" s="127"/>
      <c r="N59" s="127"/>
      <c r="O59" s="128"/>
      <c r="P59" s="126">
        <v>13539.19</v>
      </c>
      <c r="Q59" s="127"/>
      <c r="R59" s="127"/>
      <c r="S59" s="127"/>
      <c r="T59" s="128"/>
      <c r="U59" s="87"/>
      <c r="V59" s="88"/>
      <c r="W59" s="89"/>
      <c r="X59" s="18">
        <v>53682.21</v>
      </c>
      <c r="Y59" s="126">
        <v>-31.58</v>
      </c>
      <c r="Z59" s="128"/>
      <c r="AA59" s="18">
        <v>0</v>
      </c>
    </row>
  </sheetData>
  <mergeCells count="225"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>
    <pageSetUpPr fitToPage="1"/>
  </sheetPr>
  <dimension ref="A1:AA75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117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796.43690000000004</v>
      </c>
      <c r="I13" s="50"/>
      <c r="J13" s="50"/>
      <c r="K13" s="51"/>
      <c r="L13" s="49">
        <v>26.948440000000002</v>
      </c>
      <c r="M13" s="50"/>
      <c r="N13" s="51"/>
      <c r="O13" s="49">
        <v>26.948440000000002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823.38534000000004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796.43690000000004</v>
      </c>
      <c r="I15" s="50"/>
      <c r="J15" s="50"/>
      <c r="K15" s="51"/>
      <c r="L15" s="49">
        <v>26.948440000000002</v>
      </c>
      <c r="M15" s="50"/>
      <c r="N15" s="51"/>
      <c r="O15" s="49">
        <v>26.948440000000002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823.38534000000004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7.8463200000000004</v>
      </c>
      <c r="F26" s="81">
        <v>7.8463200000000004</v>
      </c>
      <c r="G26" s="82"/>
      <c r="H26" s="83"/>
      <c r="I26" s="10">
        <v>7.8463200000000004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393.05</v>
      </c>
      <c r="F51" s="118"/>
      <c r="G51" s="118"/>
      <c r="H51" s="119"/>
      <c r="I51" s="117">
        <v>0</v>
      </c>
      <c r="J51" s="118"/>
      <c r="K51" s="119"/>
      <c r="L51" s="117">
        <v>1315.56</v>
      </c>
      <c r="M51" s="118"/>
      <c r="N51" s="118"/>
      <c r="O51" s="119"/>
      <c r="P51" s="117">
        <v>1270.0899999999999</v>
      </c>
      <c r="Q51" s="118"/>
      <c r="R51" s="118"/>
      <c r="S51" s="118"/>
      <c r="T51" s="119"/>
      <c r="U51" s="114"/>
      <c r="V51" s="115"/>
      <c r="W51" s="116"/>
      <c r="X51" s="16">
        <v>438.52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490.69</v>
      </c>
      <c r="F52" s="118"/>
      <c r="G52" s="118"/>
      <c r="H52" s="119"/>
      <c r="I52" s="117">
        <v>0</v>
      </c>
      <c r="J52" s="118"/>
      <c r="K52" s="119"/>
      <c r="L52" s="117">
        <v>1642.38</v>
      </c>
      <c r="M52" s="118"/>
      <c r="N52" s="118"/>
      <c r="O52" s="119"/>
      <c r="P52" s="117">
        <v>1585.61</v>
      </c>
      <c r="Q52" s="118"/>
      <c r="R52" s="118"/>
      <c r="S52" s="118"/>
      <c r="T52" s="119"/>
      <c r="U52" s="114"/>
      <c r="V52" s="115"/>
      <c r="W52" s="116"/>
      <c r="X52" s="16">
        <v>547.46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1472.07</v>
      </c>
      <c r="F53" s="118"/>
      <c r="G53" s="118"/>
      <c r="H53" s="119"/>
      <c r="I53" s="117">
        <v>0</v>
      </c>
      <c r="J53" s="118"/>
      <c r="K53" s="119"/>
      <c r="L53" s="117">
        <v>1666.46</v>
      </c>
      <c r="M53" s="118"/>
      <c r="N53" s="118"/>
      <c r="O53" s="119"/>
      <c r="P53" s="117">
        <v>0</v>
      </c>
      <c r="Q53" s="118"/>
      <c r="R53" s="118"/>
      <c r="S53" s="118"/>
      <c r="T53" s="119"/>
      <c r="U53" s="114"/>
      <c r="V53" s="115"/>
      <c r="W53" s="116"/>
      <c r="X53" s="16">
        <v>3138.53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417.77</v>
      </c>
      <c r="F54" s="118"/>
      <c r="G54" s="118"/>
      <c r="H54" s="119"/>
      <c r="I54" s="117">
        <v>0</v>
      </c>
      <c r="J54" s="118"/>
      <c r="K54" s="119"/>
      <c r="L54" s="117">
        <v>1398.3</v>
      </c>
      <c r="M54" s="118"/>
      <c r="N54" s="118"/>
      <c r="O54" s="119"/>
      <c r="P54" s="117">
        <v>1349.97</v>
      </c>
      <c r="Q54" s="118"/>
      <c r="R54" s="118"/>
      <c r="S54" s="118"/>
      <c r="T54" s="119"/>
      <c r="U54" s="114"/>
      <c r="V54" s="115"/>
      <c r="W54" s="116"/>
      <c r="X54" s="16">
        <v>466.1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383.16</v>
      </c>
      <c r="F55" s="118"/>
      <c r="G55" s="118"/>
      <c r="H55" s="119"/>
      <c r="I55" s="117">
        <v>0</v>
      </c>
      <c r="J55" s="118"/>
      <c r="K55" s="119"/>
      <c r="L55" s="117">
        <v>1282.47</v>
      </c>
      <c r="M55" s="118"/>
      <c r="N55" s="118"/>
      <c r="O55" s="119"/>
      <c r="P55" s="117">
        <v>1238.1400000000001</v>
      </c>
      <c r="Q55" s="118"/>
      <c r="R55" s="118"/>
      <c r="S55" s="118"/>
      <c r="T55" s="119"/>
      <c r="U55" s="114"/>
      <c r="V55" s="115"/>
      <c r="W55" s="116"/>
      <c r="X55" s="16">
        <v>427.49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489.46</v>
      </c>
      <c r="F56" s="118"/>
      <c r="G56" s="118"/>
      <c r="H56" s="119"/>
      <c r="I56" s="117">
        <v>0</v>
      </c>
      <c r="J56" s="118"/>
      <c r="K56" s="119"/>
      <c r="L56" s="117">
        <v>1638.24</v>
      </c>
      <c r="M56" s="118"/>
      <c r="N56" s="118"/>
      <c r="O56" s="119"/>
      <c r="P56" s="117">
        <v>1581.62</v>
      </c>
      <c r="Q56" s="118"/>
      <c r="R56" s="118"/>
      <c r="S56" s="118"/>
      <c r="T56" s="119"/>
      <c r="U56" s="114"/>
      <c r="V56" s="115"/>
      <c r="W56" s="116"/>
      <c r="X56" s="16">
        <v>546.08000000000004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83</v>
      </c>
      <c r="B57" s="115"/>
      <c r="C57" s="115"/>
      <c r="D57" s="116"/>
      <c r="E57" s="117">
        <v>394.28</v>
      </c>
      <c r="F57" s="118"/>
      <c r="G57" s="118"/>
      <c r="H57" s="119"/>
      <c r="I57" s="117">
        <v>0</v>
      </c>
      <c r="J57" s="118"/>
      <c r="K57" s="119"/>
      <c r="L57" s="117">
        <v>1319.7</v>
      </c>
      <c r="M57" s="118"/>
      <c r="N57" s="118"/>
      <c r="O57" s="119"/>
      <c r="P57" s="117">
        <v>1274.08</v>
      </c>
      <c r="Q57" s="118"/>
      <c r="R57" s="118"/>
      <c r="S57" s="118"/>
      <c r="T57" s="119"/>
      <c r="U57" s="114"/>
      <c r="V57" s="115"/>
      <c r="W57" s="116"/>
      <c r="X57" s="16">
        <v>439.9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84</v>
      </c>
      <c r="B58" s="115"/>
      <c r="C58" s="115"/>
      <c r="D58" s="116"/>
      <c r="E58" s="117">
        <v>25569.14</v>
      </c>
      <c r="F58" s="118"/>
      <c r="G58" s="118"/>
      <c r="H58" s="119"/>
      <c r="I58" s="117">
        <v>0</v>
      </c>
      <c r="J58" s="118"/>
      <c r="K58" s="119"/>
      <c r="L58" s="117">
        <v>2103.13</v>
      </c>
      <c r="M58" s="118"/>
      <c r="N58" s="118"/>
      <c r="O58" s="119"/>
      <c r="P58" s="117">
        <v>0</v>
      </c>
      <c r="Q58" s="118"/>
      <c r="R58" s="118"/>
      <c r="S58" s="118"/>
      <c r="T58" s="119"/>
      <c r="U58" s="114"/>
      <c r="V58" s="115"/>
      <c r="W58" s="116"/>
      <c r="X58" s="16">
        <v>27672.27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85</v>
      </c>
      <c r="B59" s="115"/>
      <c r="C59" s="115"/>
      <c r="D59" s="116"/>
      <c r="E59" s="117">
        <v>488.22</v>
      </c>
      <c r="F59" s="118"/>
      <c r="G59" s="118"/>
      <c r="H59" s="119"/>
      <c r="I59" s="117">
        <v>0</v>
      </c>
      <c r="J59" s="118"/>
      <c r="K59" s="119"/>
      <c r="L59" s="117">
        <v>1634.13</v>
      </c>
      <c r="M59" s="118"/>
      <c r="N59" s="118"/>
      <c r="O59" s="119"/>
      <c r="P59" s="117">
        <v>1577.64</v>
      </c>
      <c r="Q59" s="118"/>
      <c r="R59" s="118"/>
      <c r="S59" s="118"/>
      <c r="T59" s="119"/>
      <c r="U59" s="114"/>
      <c r="V59" s="115"/>
      <c r="W59" s="116"/>
      <c r="X59" s="16">
        <v>544.71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87</v>
      </c>
      <c r="B60" s="115"/>
      <c r="C60" s="115"/>
      <c r="D60" s="116"/>
      <c r="E60" s="117">
        <v>11882.16</v>
      </c>
      <c r="F60" s="118"/>
      <c r="G60" s="118"/>
      <c r="H60" s="119"/>
      <c r="I60" s="117">
        <v>0</v>
      </c>
      <c r="J60" s="118"/>
      <c r="K60" s="119"/>
      <c r="L60" s="117">
        <v>1665.36</v>
      </c>
      <c r="M60" s="118"/>
      <c r="N60" s="118"/>
      <c r="O60" s="119"/>
      <c r="P60" s="117">
        <v>0</v>
      </c>
      <c r="Q60" s="118"/>
      <c r="R60" s="118"/>
      <c r="S60" s="118"/>
      <c r="T60" s="119"/>
      <c r="U60" s="114"/>
      <c r="V60" s="115"/>
      <c r="W60" s="116"/>
      <c r="X60" s="16">
        <v>13547.52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88</v>
      </c>
      <c r="B61" s="115"/>
      <c r="C61" s="115"/>
      <c r="D61" s="116"/>
      <c r="E61" s="117">
        <v>395.52</v>
      </c>
      <c r="F61" s="118"/>
      <c r="G61" s="118"/>
      <c r="H61" s="119"/>
      <c r="I61" s="117">
        <v>0</v>
      </c>
      <c r="J61" s="118"/>
      <c r="K61" s="119"/>
      <c r="L61" s="117">
        <v>1323.84</v>
      </c>
      <c r="M61" s="118"/>
      <c r="N61" s="118"/>
      <c r="O61" s="119"/>
      <c r="P61" s="117">
        <v>1278.08</v>
      </c>
      <c r="Q61" s="118"/>
      <c r="R61" s="118"/>
      <c r="S61" s="118"/>
      <c r="T61" s="119"/>
      <c r="U61" s="114"/>
      <c r="V61" s="115"/>
      <c r="W61" s="116"/>
      <c r="X61" s="16">
        <v>441.28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18</v>
      </c>
      <c r="B62" s="115"/>
      <c r="C62" s="115"/>
      <c r="D62" s="116"/>
      <c r="E62" s="117">
        <v>0</v>
      </c>
      <c r="F62" s="118"/>
      <c r="G62" s="118"/>
      <c r="H62" s="119"/>
      <c r="I62" s="117">
        <v>0</v>
      </c>
      <c r="J62" s="118"/>
      <c r="K62" s="119"/>
      <c r="L62" s="117">
        <v>1642.38</v>
      </c>
      <c r="M62" s="118"/>
      <c r="N62" s="118"/>
      <c r="O62" s="119"/>
      <c r="P62" s="117">
        <v>1094.92</v>
      </c>
      <c r="Q62" s="118"/>
      <c r="R62" s="118"/>
      <c r="S62" s="118"/>
      <c r="T62" s="119"/>
      <c r="U62" s="114"/>
      <c r="V62" s="115"/>
      <c r="W62" s="116"/>
      <c r="X62" s="16">
        <v>547.46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89</v>
      </c>
      <c r="B63" s="115"/>
      <c r="C63" s="115"/>
      <c r="D63" s="116"/>
      <c r="E63" s="117">
        <v>33869.97</v>
      </c>
      <c r="F63" s="118"/>
      <c r="G63" s="118"/>
      <c r="H63" s="119"/>
      <c r="I63" s="117">
        <v>0</v>
      </c>
      <c r="J63" s="118"/>
      <c r="K63" s="119"/>
      <c r="L63" s="117">
        <v>2408.11</v>
      </c>
      <c r="M63" s="118"/>
      <c r="N63" s="118"/>
      <c r="O63" s="119"/>
      <c r="P63" s="117">
        <v>0</v>
      </c>
      <c r="Q63" s="118"/>
      <c r="R63" s="118"/>
      <c r="S63" s="118"/>
      <c r="T63" s="119"/>
      <c r="U63" s="114"/>
      <c r="V63" s="115"/>
      <c r="W63" s="116"/>
      <c r="X63" s="16">
        <v>36278.080000000002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90</v>
      </c>
      <c r="B64" s="115"/>
      <c r="C64" s="115"/>
      <c r="D64" s="116"/>
      <c r="E64" s="117">
        <v>454.85</v>
      </c>
      <c r="F64" s="118"/>
      <c r="G64" s="118"/>
      <c r="H64" s="119"/>
      <c r="I64" s="117">
        <v>0</v>
      </c>
      <c r="J64" s="118"/>
      <c r="K64" s="119"/>
      <c r="L64" s="117">
        <v>1522.41</v>
      </c>
      <c r="M64" s="118"/>
      <c r="N64" s="118"/>
      <c r="O64" s="119"/>
      <c r="P64" s="117">
        <v>1469.79</v>
      </c>
      <c r="Q64" s="118"/>
      <c r="R64" s="118"/>
      <c r="S64" s="118"/>
      <c r="T64" s="119"/>
      <c r="U64" s="114"/>
      <c r="V64" s="115"/>
      <c r="W64" s="116"/>
      <c r="X64" s="16">
        <v>507.47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91</v>
      </c>
      <c r="B65" s="115"/>
      <c r="C65" s="115"/>
      <c r="D65" s="116"/>
      <c r="E65" s="117">
        <v>383.16</v>
      </c>
      <c r="F65" s="118"/>
      <c r="G65" s="118"/>
      <c r="H65" s="119"/>
      <c r="I65" s="117">
        <v>0</v>
      </c>
      <c r="J65" s="118"/>
      <c r="K65" s="119"/>
      <c r="L65" s="117">
        <v>1282.47</v>
      </c>
      <c r="M65" s="118"/>
      <c r="N65" s="118"/>
      <c r="O65" s="119"/>
      <c r="P65" s="117">
        <v>1238.1400000000001</v>
      </c>
      <c r="Q65" s="118"/>
      <c r="R65" s="118"/>
      <c r="S65" s="118"/>
      <c r="T65" s="119"/>
      <c r="U65" s="114"/>
      <c r="V65" s="115"/>
      <c r="W65" s="116"/>
      <c r="X65" s="16">
        <v>427.49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92</v>
      </c>
      <c r="B66" s="115"/>
      <c r="C66" s="115"/>
      <c r="D66" s="116"/>
      <c r="E66" s="117">
        <v>395.52</v>
      </c>
      <c r="F66" s="118"/>
      <c r="G66" s="118"/>
      <c r="H66" s="119"/>
      <c r="I66" s="117">
        <v>0</v>
      </c>
      <c r="J66" s="118"/>
      <c r="K66" s="119"/>
      <c r="L66" s="117">
        <v>1323.84</v>
      </c>
      <c r="M66" s="118"/>
      <c r="N66" s="118"/>
      <c r="O66" s="119"/>
      <c r="P66" s="117">
        <v>1278.08</v>
      </c>
      <c r="Q66" s="118"/>
      <c r="R66" s="118"/>
      <c r="S66" s="118"/>
      <c r="T66" s="119"/>
      <c r="U66" s="114"/>
      <c r="V66" s="115"/>
      <c r="W66" s="116"/>
      <c r="X66" s="16">
        <v>441.28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93</v>
      </c>
      <c r="B67" s="115"/>
      <c r="C67" s="115"/>
      <c r="D67" s="116"/>
      <c r="E67" s="117">
        <v>978.92</v>
      </c>
      <c r="F67" s="118"/>
      <c r="G67" s="118"/>
      <c r="H67" s="119"/>
      <c r="I67" s="117">
        <v>0</v>
      </c>
      <c r="J67" s="118"/>
      <c r="K67" s="119"/>
      <c r="L67" s="117">
        <v>1638.24</v>
      </c>
      <c r="M67" s="118"/>
      <c r="N67" s="118"/>
      <c r="O67" s="119"/>
      <c r="P67" s="117">
        <v>978.92</v>
      </c>
      <c r="Q67" s="118"/>
      <c r="R67" s="118"/>
      <c r="S67" s="118"/>
      <c r="T67" s="119"/>
      <c r="U67" s="114"/>
      <c r="V67" s="115"/>
      <c r="W67" s="116"/>
      <c r="X67" s="16">
        <v>1638.24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51</v>
      </c>
      <c r="B68" s="115"/>
      <c r="C68" s="115"/>
      <c r="D68" s="116"/>
      <c r="E68" s="117">
        <v>490.69</v>
      </c>
      <c r="F68" s="118"/>
      <c r="G68" s="118"/>
      <c r="H68" s="119"/>
      <c r="I68" s="117">
        <v>0</v>
      </c>
      <c r="J68" s="118"/>
      <c r="K68" s="119"/>
      <c r="L68" s="117">
        <v>1642.38</v>
      </c>
      <c r="M68" s="118"/>
      <c r="N68" s="118"/>
      <c r="O68" s="119"/>
      <c r="P68" s="117">
        <v>1585.61</v>
      </c>
      <c r="Q68" s="118"/>
      <c r="R68" s="118"/>
      <c r="S68" s="118"/>
      <c r="T68" s="119"/>
      <c r="U68" s="114"/>
      <c r="V68" s="115"/>
      <c r="W68" s="116"/>
      <c r="X68" s="16">
        <v>547.46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50</v>
      </c>
      <c r="B69" s="115"/>
      <c r="C69" s="115"/>
      <c r="D69" s="116"/>
      <c r="E69" s="117">
        <v>390.58</v>
      </c>
      <c r="F69" s="118"/>
      <c r="G69" s="118"/>
      <c r="H69" s="119"/>
      <c r="I69" s="117">
        <v>0</v>
      </c>
      <c r="J69" s="118"/>
      <c r="K69" s="119"/>
      <c r="L69" s="117">
        <v>1307.28</v>
      </c>
      <c r="M69" s="118"/>
      <c r="N69" s="118"/>
      <c r="O69" s="119"/>
      <c r="P69" s="117">
        <v>1262.0999999999999</v>
      </c>
      <c r="Q69" s="118"/>
      <c r="R69" s="118"/>
      <c r="S69" s="118"/>
      <c r="T69" s="119"/>
      <c r="U69" s="114"/>
      <c r="V69" s="115"/>
      <c r="W69" s="116"/>
      <c r="X69" s="16">
        <v>435.76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49</v>
      </c>
      <c r="B70" s="115"/>
      <c r="C70" s="115"/>
      <c r="D70" s="116"/>
      <c r="E70" s="117">
        <v>390.58</v>
      </c>
      <c r="F70" s="118"/>
      <c r="G70" s="118"/>
      <c r="H70" s="119"/>
      <c r="I70" s="117">
        <v>0</v>
      </c>
      <c r="J70" s="118"/>
      <c r="K70" s="119"/>
      <c r="L70" s="117">
        <v>1307.28</v>
      </c>
      <c r="M70" s="118"/>
      <c r="N70" s="118"/>
      <c r="O70" s="119"/>
      <c r="P70" s="117">
        <v>1262.0999999999999</v>
      </c>
      <c r="Q70" s="118"/>
      <c r="R70" s="118"/>
      <c r="S70" s="118"/>
      <c r="T70" s="119"/>
      <c r="U70" s="114"/>
      <c r="V70" s="115"/>
      <c r="W70" s="116"/>
      <c r="X70" s="16">
        <v>435.76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48</v>
      </c>
      <c r="B71" s="115"/>
      <c r="C71" s="115"/>
      <c r="D71" s="116"/>
      <c r="E71" s="117">
        <v>467.21</v>
      </c>
      <c r="F71" s="118"/>
      <c r="G71" s="118"/>
      <c r="H71" s="119"/>
      <c r="I71" s="117">
        <v>0</v>
      </c>
      <c r="J71" s="118"/>
      <c r="K71" s="119"/>
      <c r="L71" s="117">
        <v>1563.78</v>
      </c>
      <c r="M71" s="118"/>
      <c r="N71" s="118"/>
      <c r="O71" s="119"/>
      <c r="P71" s="117">
        <v>1509.73</v>
      </c>
      <c r="Q71" s="118"/>
      <c r="R71" s="118"/>
      <c r="S71" s="118"/>
      <c r="T71" s="119"/>
      <c r="U71" s="114"/>
      <c r="V71" s="115"/>
      <c r="W71" s="116"/>
      <c r="X71" s="16">
        <v>521.26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47</v>
      </c>
      <c r="B72" s="115"/>
      <c r="C72" s="115"/>
      <c r="D72" s="116"/>
      <c r="E72" s="117">
        <v>461.03</v>
      </c>
      <c r="F72" s="118"/>
      <c r="G72" s="118"/>
      <c r="H72" s="119"/>
      <c r="I72" s="117">
        <v>0</v>
      </c>
      <c r="J72" s="118"/>
      <c r="K72" s="119"/>
      <c r="L72" s="117">
        <v>1543.11</v>
      </c>
      <c r="M72" s="118"/>
      <c r="N72" s="118"/>
      <c r="O72" s="119"/>
      <c r="P72" s="117">
        <v>1489.77</v>
      </c>
      <c r="Q72" s="118"/>
      <c r="R72" s="118"/>
      <c r="S72" s="118"/>
      <c r="T72" s="119"/>
      <c r="U72" s="114"/>
      <c r="V72" s="115"/>
      <c r="W72" s="116"/>
      <c r="X72" s="16">
        <v>514.37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24</v>
      </c>
      <c r="B73" s="115"/>
      <c r="C73" s="115"/>
      <c r="D73" s="116"/>
      <c r="E73" s="117">
        <v>417.77</v>
      </c>
      <c r="F73" s="118"/>
      <c r="G73" s="118"/>
      <c r="H73" s="119"/>
      <c r="I73" s="117">
        <v>0</v>
      </c>
      <c r="J73" s="118"/>
      <c r="K73" s="119"/>
      <c r="L73" s="117">
        <v>1398.3</v>
      </c>
      <c r="M73" s="118"/>
      <c r="N73" s="118"/>
      <c r="O73" s="119"/>
      <c r="P73" s="117">
        <v>1349.97</v>
      </c>
      <c r="Q73" s="118"/>
      <c r="R73" s="118"/>
      <c r="S73" s="118"/>
      <c r="T73" s="119"/>
      <c r="U73" s="114"/>
      <c r="V73" s="115"/>
      <c r="W73" s="116"/>
      <c r="X73" s="16">
        <v>466.1</v>
      </c>
      <c r="Y73" s="117">
        <v>0</v>
      </c>
      <c r="Z73" s="119"/>
      <c r="AA73" s="16">
        <v>0</v>
      </c>
    </row>
    <row r="74" spans="1:27" ht="22.9" customHeight="1" x14ac:dyDescent="0.2">
      <c r="A74" s="120" t="s">
        <v>25</v>
      </c>
      <c r="B74" s="121"/>
      <c r="C74" s="121"/>
      <c r="D74" s="122"/>
      <c r="E74" s="123">
        <v>394.28</v>
      </c>
      <c r="F74" s="124"/>
      <c r="G74" s="124"/>
      <c r="H74" s="125"/>
      <c r="I74" s="123">
        <v>0</v>
      </c>
      <c r="J74" s="124"/>
      <c r="K74" s="125"/>
      <c r="L74" s="123">
        <v>1319.7</v>
      </c>
      <c r="M74" s="124"/>
      <c r="N74" s="124"/>
      <c r="O74" s="125"/>
      <c r="P74" s="123">
        <v>1274.08</v>
      </c>
      <c r="Q74" s="124"/>
      <c r="R74" s="124"/>
      <c r="S74" s="124"/>
      <c r="T74" s="125"/>
      <c r="U74" s="120"/>
      <c r="V74" s="121"/>
      <c r="W74" s="122"/>
      <c r="X74" s="17">
        <v>439.9</v>
      </c>
      <c r="Y74" s="123">
        <v>0</v>
      </c>
      <c r="Z74" s="125"/>
      <c r="AA74" s="17">
        <v>0</v>
      </c>
    </row>
    <row r="75" spans="1:27" ht="23.65" customHeight="1" x14ac:dyDescent="0.2">
      <c r="A75" s="87" t="s">
        <v>53</v>
      </c>
      <c r="B75" s="88"/>
      <c r="C75" s="88"/>
      <c r="D75" s="89"/>
      <c r="E75" s="126">
        <v>81470.080000000002</v>
      </c>
      <c r="F75" s="127"/>
      <c r="G75" s="127"/>
      <c r="H75" s="128"/>
      <c r="I75" s="126">
        <v>0</v>
      </c>
      <c r="J75" s="127"/>
      <c r="K75" s="128"/>
      <c r="L75" s="126">
        <v>36888.85</v>
      </c>
      <c r="M75" s="127"/>
      <c r="N75" s="127"/>
      <c r="O75" s="128"/>
      <c r="P75" s="126">
        <v>26948.44</v>
      </c>
      <c r="Q75" s="127"/>
      <c r="R75" s="127"/>
      <c r="S75" s="127"/>
      <c r="T75" s="128"/>
      <c r="U75" s="87"/>
      <c r="V75" s="88"/>
      <c r="W75" s="89"/>
      <c r="X75" s="18">
        <v>91410.49</v>
      </c>
      <c r="Y75" s="126">
        <v>0</v>
      </c>
      <c r="Z75" s="128"/>
      <c r="AA75" s="18">
        <v>0</v>
      </c>
    </row>
  </sheetData>
  <mergeCells count="337"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>
    <pageSetUpPr fitToPage="1"/>
  </sheetPr>
  <dimension ref="A1:AA5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118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397.68848000000003</v>
      </c>
      <c r="I13" s="50"/>
      <c r="J13" s="50"/>
      <c r="K13" s="51"/>
      <c r="L13" s="49">
        <v>15.649710000000001</v>
      </c>
      <c r="M13" s="50"/>
      <c r="N13" s="51"/>
      <c r="O13" s="49">
        <v>12.84521</v>
      </c>
      <c r="P13" s="51"/>
      <c r="Q13" s="49">
        <v>1.40225</v>
      </c>
      <c r="R13" s="50"/>
      <c r="S13" s="50"/>
      <c r="T13" s="50"/>
      <c r="U13" s="51"/>
      <c r="V13" s="49">
        <v>0</v>
      </c>
      <c r="W13" s="51"/>
      <c r="X13" s="4">
        <v>1.40225</v>
      </c>
      <c r="Y13" s="4">
        <v>0</v>
      </c>
      <c r="Z13" s="49">
        <v>413.33819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397.68848000000003</v>
      </c>
      <c r="I15" s="50"/>
      <c r="J15" s="50"/>
      <c r="K15" s="51"/>
      <c r="L15" s="49">
        <v>15.649710000000001</v>
      </c>
      <c r="M15" s="50"/>
      <c r="N15" s="51"/>
      <c r="O15" s="49">
        <v>12.84521</v>
      </c>
      <c r="P15" s="51"/>
      <c r="Q15" s="49">
        <v>1.40225</v>
      </c>
      <c r="R15" s="50"/>
      <c r="S15" s="50"/>
      <c r="T15" s="50"/>
      <c r="U15" s="51"/>
      <c r="V15" s="49">
        <v>0</v>
      </c>
      <c r="W15" s="51"/>
      <c r="X15" s="4">
        <v>1.40225</v>
      </c>
      <c r="Y15" s="4">
        <v>0</v>
      </c>
      <c r="Z15" s="49">
        <v>413.33819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6.9500299999999999</v>
      </c>
      <c r="F26" s="81">
        <v>6.9500299999999999</v>
      </c>
      <c r="G26" s="82"/>
      <c r="H26" s="83"/>
      <c r="I26" s="10">
        <v>6.9500299999999999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6488.6</v>
      </c>
      <c r="F51" s="118"/>
      <c r="G51" s="118"/>
      <c r="H51" s="119"/>
      <c r="I51" s="117">
        <v>0</v>
      </c>
      <c r="J51" s="118"/>
      <c r="K51" s="119"/>
      <c r="L51" s="117">
        <v>2840.28</v>
      </c>
      <c r="M51" s="118"/>
      <c r="N51" s="118"/>
      <c r="O51" s="119"/>
      <c r="P51" s="117">
        <v>3000</v>
      </c>
      <c r="Q51" s="118"/>
      <c r="R51" s="118"/>
      <c r="S51" s="118"/>
      <c r="T51" s="119"/>
      <c r="U51" s="114"/>
      <c r="V51" s="115"/>
      <c r="W51" s="116"/>
      <c r="X51" s="16">
        <v>6328.88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540.13</v>
      </c>
      <c r="F52" s="118"/>
      <c r="G52" s="118"/>
      <c r="H52" s="119"/>
      <c r="I52" s="117">
        <v>0</v>
      </c>
      <c r="J52" s="118"/>
      <c r="K52" s="119"/>
      <c r="L52" s="117">
        <v>1807.86</v>
      </c>
      <c r="M52" s="118"/>
      <c r="N52" s="118"/>
      <c r="O52" s="119"/>
      <c r="P52" s="117">
        <v>1745.37</v>
      </c>
      <c r="Q52" s="118"/>
      <c r="R52" s="118"/>
      <c r="S52" s="118"/>
      <c r="T52" s="119"/>
      <c r="U52" s="114"/>
      <c r="V52" s="115"/>
      <c r="W52" s="116"/>
      <c r="X52" s="16">
        <v>602.62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40490.879999999997</v>
      </c>
      <c r="F53" s="118"/>
      <c r="G53" s="118"/>
      <c r="H53" s="119"/>
      <c r="I53" s="117">
        <v>0</v>
      </c>
      <c r="J53" s="118"/>
      <c r="K53" s="119"/>
      <c r="L53" s="117">
        <v>3778.68</v>
      </c>
      <c r="M53" s="118"/>
      <c r="N53" s="118"/>
      <c r="O53" s="119"/>
      <c r="P53" s="117">
        <v>0</v>
      </c>
      <c r="Q53" s="118"/>
      <c r="R53" s="118"/>
      <c r="S53" s="118"/>
      <c r="T53" s="119"/>
      <c r="U53" s="114"/>
      <c r="V53" s="115"/>
      <c r="W53" s="116"/>
      <c r="X53" s="16">
        <v>44269.56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551.26</v>
      </c>
      <c r="F54" s="118"/>
      <c r="G54" s="118"/>
      <c r="H54" s="119"/>
      <c r="I54" s="117">
        <v>0</v>
      </c>
      <c r="J54" s="118"/>
      <c r="K54" s="119"/>
      <c r="L54" s="117">
        <v>1845.09</v>
      </c>
      <c r="M54" s="118"/>
      <c r="N54" s="118"/>
      <c r="O54" s="119"/>
      <c r="P54" s="117">
        <v>1781.32</v>
      </c>
      <c r="Q54" s="118"/>
      <c r="R54" s="118"/>
      <c r="S54" s="118"/>
      <c r="T54" s="119"/>
      <c r="U54" s="114"/>
      <c r="V54" s="115"/>
      <c r="W54" s="116"/>
      <c r="X54" s="16">
        <v>615.03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550.02</v>
      </c>
      <c r="F55" s="118"/>
      <c r="G55" s="118"/>
      <c r="H55" s="119"/>
      <c r="I55" s="117">
        <v>0</v>
      </c>
      <c r="J55" s="118"/>
      <c r="K55" s="119"/>
      <c r="L55" s="117">
        <v>1840.98</v>
      </c>
      <c r="M55" s="118"/>
      <c r="N55" s="118"/>
      <c r="O55" s="119"/>
      <c r="P55" s="117">
        <v>1777.34</v>
      </c>
      <c r="Q55" s="118"/>
      <c r="R55" s="118"/>
      <c r="S55" s="118"/>
      <c r="T55" s="119"/>
      <c r="U55" s="114"/>
      <c r="V55" s="115"/>
      <c r="W55" s="116"/>
      <c r="X55" s="16">
        <v>613.66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24278</v>
      </c>
      <c r="F56" s="118"/>
      <c r="G56" s="118"/>
      <c r="H56" s="119"/>
      <c r="I56" s="117">
        <v>0</v>
      </c>
      <c r="J56" s="118"/>
      <c r="K56" s="119"/>
      <c r="L56" s="117">
        <v>3447.94</v>
      </c>
      <c r="M56" s="118"/>
      <c r="N56" s="118"/>
      <c r="O56" s="119"/>
      <c r="P56" s="117">
        <v>0</v>
      </c>
      <c r="Q56" s="118"/>
      <c r="R56" s="118"/>
      <c r="S56" s="118"/>
      <c r="T56" s="119"/>
      <c r="U56" s="114"/>
      <c r="V56" s="115"/>
      <c r="W56" s="116"/>
      <c r="X56" s="16">
        <v>27725.94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557.44000000000005</v>
      </c>
      <c r="F57" s="118"/>
      <c r="G57" s="118"/>
      <c r="H57" s="119"/>
      <c r="I57" s="117">
        <v>0</v>
      </c>
      <c r="J57" s="118"/>
      <c r="K57" s="119"/>
      <c r="L57" s="117">
        <v>1865.79</v>
      </c>
      <c r="M57" s="118"/>
      <c r="N57" s="118"/>
      <c r="O57" s="119"/>
      <c r="P57" s="117">
        <v>1801.3</v>
      </c>
      <c r="Q57" s="118"/>
      <c r="R57" s="118"/>
      <c r="S57" s="118"/>
      <c r="T57" s="119"/>
      <c r="U57" s="114"/>
      <c r="V57" s="115"/>
      <c r="W57" s="116"/>
      <c r="X57" s="16">
        <v>621.92999999999995</v>
      </c>
      <c r="Y57" s="117">
        <v>0</v>
      </c>
      <c r="Z57" s="119"/>
      <c r="AA57" s="16">
        <v>0</v>
      </c>
    </row>
    <row r="58" spans="1:27" ht="22.9" customHeight="1" x14ac:dyDescent="0.2">
      <c r="A58" s="120" t="s">
        <v>24</v>
      </c>
      <c r="B58" s="121"/>
      <c r="C58" s="121"/>
      <c r="D58" s="122"/>
      <c r="E58" s="123">
        <v>847.9</v>
      </c>
      <c r="F58" s="124"/>
      <c r="G58" s="124"/>
      <c r="H58" s="125"/>
      <c r="I58" s="123">
        <v>0</v>
      </c>
      <c r="J58" s="124"/>
      <c r="K58" s="125"/>
      <c r="L58" s="123">
        <v>2837.97</v>
      </c>
      <c r="M58" s="124"/>
      <c r="N58" s="124"/>
      <c r="O58" s="125"/>
      <c r="P58" s="123">
        <v>2739.88</v>
      </c>
      <c r="Q58" s="124"/>
      <c r="R58" s="124"/>
      <c r="S58" s="124"/>
      <c r="T58" s="125"/>
      <c r="U58" s="120"/>
      <c r="V58" s="121"/>
      <c r="W58" s="122"/>
      <c r="X58" s="17">
        <v>945.99</v>
      </c>
      <c r="Y58" s="123">
        <v>0</v>
      </c>
      <c r="Z58" s="125"/>
      <c r="AA58" s="17">
        <v>0</v>
      </c>
    </row>
    <row r="59" spans="1:27" ht="23.65" customHeight="1" x14ac:dyDescent="0.2">
      <c r="A59" s="87" t="s">
        <v>53</v>
      </c>
      <c r="B59" s="88"/>
      <c r="C59" s="88"/>
      <c r="D59" s="89"/>
      <c r="E59" s="126">
        <v>74304.23</v>
      </c>
      <c r="F59" s="127"/>
      <c r="G59" s="127"/>
      <c r="H59" s="128"/>
      <c r="I59" s="126">
        <v>0</v>
      </c>
      <c r="J59" s="127"/>
      <c r="K59" s="128"/>
      <c r="L59" s="126">
        <v>20264.59</v>
      </c>
      <c r="M59" s="127"/>
      <c r="N59" s="127"/>
      <c r="O59" s="128"/>
      <c r="P59" s="126">
        <v>12845.21</v>
      </c>
      <c r="Q59" s="127"/>
      <c r="R59" s="127"/>
      <c r="S59" s="127"/>
      <c r="T59" s="128"/>
      <c r="U59" s="87"/>
      <c r="V59" s="88"/>
      <c r="W59" s="89"/>
      <c r="X59" s="18">
        <v>81723.61</v>
      </c>
      <c r="Y59" s="126">
        <v>0</v>
      </c>
      <c r="Z59" s="128"/>
      <c r="AA59" s="18">
        <v>0</v>
      </c>
    </row>
  </sheetData>
  <mergeCells count="225"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>
    <pageSetUpPr fitToPage="1"/>
  </sheetPr>
  <dimension ref="A1:AA61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119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392.18741</v>
      </c>
      <c r="I13" s="50"/>
      <c r="J13" s="50"/>
      <c r="K13" s="51"/>
      <c r="L13" s="49">
        <v>14.53166</v>
      </c>
      <c r="M13" s="50"/>
      <c r="N13" s="51"/>
      <c r="O13" s="49">
        <v>14.53166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406.71906999999999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392.18741</v>
      </c>
      <c r="I15" s="50"/>
      <c r="J15" s="50"/>
      <c r="K15" s="51"/>
      <c r="L15" s="49">
        <v>14.53166</v>
      </c>
      <c r="M15" s="50"/>
      <c r="N15" s="51"/>
      <c r="O15" s="49">
        <v>14.53166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406.71906999999999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6.9400300000000001</v>
      </c>
      <c r="F26" s="81">
        <v>6.9400300000000001</v>
      </c>
      <c r="G26" s="82"/>
      <c r="H26" s="83"/>
      <c r="I26" s="10">
        <v>6.9400300000000001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826.88</v>
      </c>
      <c r="F51" s="118"/>
      <c r="G51" s="118"/>
      <c r="H51" s="119"/>
      <c r="I51" s="117">
        <v>0</v>
      </c>
      <c r="J51" s="118"/>
      <c r="K51" s="119"/>
      <c r="L51" s="117">
        <v>2767.65</v>
      </c>
      <c r="M51" s="118"/>
      <c r="N51" s="118"/>
      <c r="O51" s="119"/>
      <c r="P51" s="117">
        <v>2671.98</v>
      </c>
      <c r="Q51" s="118"/>
      <c r="R51" s="118"/>
      <c r="S51" s="118"/>
      <c r="T51" s="119"/>
      <c r="U51" s="114"/>
      <c r="V51" s="115"/>
      <c r="W51" s="116"/>
      <c r="X51" s="16">
        <v>922.55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569.79999999999995</v>
      </c>
      <c r="F52" s="118"/>
      <c r="G52" s="118"/>
      <c r="H52" s="119"/>
      <c r="I52" s="117">
        <v>0</v>
      </c>
      <c r="J52" s="118"/>
      <c r="K52" s="119"/>
      <c r="L52" s="117">
        <v>1907.16</v>
      </c>
      <c r="M52" s="118"/>
      <c r="N52" s="118"/>
      <c r="O52" s="119"/>
      <c r="P52" s="117">
        <v>1841.24</v>
      </c>
      <c r="Q52" s="118"/>
      <c r="R52" s="118"/>
      <c r="S52" s="118"/>
      <c r="T52" s="119"/>
      <c r="U52" s="114"/>
      <c r="V52" s="115"/>
      <c r="W52" s="116"/>
      <c r="X52" s="16">
        <v>635.72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86142.23</v>
      </c>
      <c r="F53" s="118"/>
      <c r="G53" s="118"/>
      <c r="H53" s="119"/>
      <c r="I53" s="117">
        <v>0</v>
      </c>
      <c r="J53" s="118"/>
      <c r="K53" s="119"/>
      <c r="L53" s="117">
        <v>4743.82</v>
      </c>
      <c r="M53" s="118"/>
      <c r="N53" s="118"/>
      <c r="O53" s="119"/>
      <c r="P53" s="117">
        <v>0</v>
      </c>
      <c r="Q53" s="118"/>
      <c r="R53" s="118"/>
      <c r="S53" s="118"/>
      <c r="T53" s="119"/>
      <c r="U53" s="114"/>
      <c r="V53" s="115"/>
      <c r="W53" s="116"/>
      <c r="X53" s="16">
        <v>90886.05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575.98</v>
      </c>
      <c r="F54" s="118"/>
      <c r="G54" s="118"/>
      <c r="H54" s="119"/>
      <c r="I54" s="117">
        <v>0</v>
      </c>
      <c r="J54" s="118"/>
      <c r="K54" s="119"/>
      <c r="L54" s="117">
        <v>1927.83</v>
      </c>
      <c r="M54" s="118"/>
      <c r="N54" s="118"/>
      <c r="O54" s="119"/>
      <c r="P54" s="117">
        <v>1861.2</v>
      </c>
      <c r="Q54" s="118"/>
      <c r="R54" s="118"/>
      <c r="S54" s="118"/>
      <c r="T54" s="119"/>
      <c r="U54" s="114"/>
      <c r="V54" s="115"/>
      <c r="W54" s="116"/>
      <c r="X54" s="16">
        <v>642.61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2449.5500000000002</v>
      </c>
      <c r="F55" s="118"/>
      <c r="G55" s="118"/>
      <c r="H55" s="119"/>
      <c r="I55" s="117">
        <v>0</v>
      </c>
      <c r="J55" s="118"/>
      <c r="K55" s="119"/>
      <c r="L55" s="117">
        <v>1961.3</v>
      </c>
      <c r="M55" s="118"/>
      <c r="N55" s="118"/>
      <c r="O55" s="119"/>
      <c r="P55" s="117">
        <v>1000</v>
      </c>
      <c r="Q55" s="118"/>
      <c r="R55" s="118"/>
      <c r="S55" s="118"/>
      <c r="T55" s="119"/>
      <c r="U55" s="114"/>
      <c r="V55" s="115"/>
      <c r="W55" s="116"/>
      <c r="X55" s="16">
        <v>3410.85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315.18</v>
      </c>
      <c r="F56" s="118"/>
      <c r="G56" s="118"/>
      <c r="H56" s="119"/>
      <c r="I56" s="117">
        <v>0</v>
      </c>
      <c r="J56" s="118"/>
      <c r="K56" s="119"/>
      <c r="L56" s="117">
        <v>1054.95</v>
      </c>
      <c r="M56" s="118"/>
      <c r="N56" s="118"/>
      <c r="O56" s="119"/>
      <c r="P56" s="117">
        <v>1018.48</v>
      </c>
      <c r="Q56" s="118"/>
      <c r="R56" s="118"/>
      <c r="S56" s="118"/>
      <c r="T56" s="119"/>
      <c r="U56" s="114"/>
      <c r="V56" s="115"/>
      <c r="W56" s="116"/>
      <c r="X56" s="16">
        <v>351.65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120</v>
      </c>
      <c r="B57" s="115"/>
      <c r="C57" s="115"/>
      <c r="D57" s="116"/>
      <c r="E57" s="117">
        <v>270.68</v>
      </c>
      <c r="F57" s="118"/>
      <c r="G57" s="118"/>
      <c r="H57" s="119"/>
      <c r="I57" s="117">
        <v>0</v>
      </c>
      <c r="J57" s="118"/>
      <c r="K57" s="119"/>
      <c r="L57" s="117">
        <v>906</v>
      </c>
      <c r="M57" s="118"/>
      <c r="N57" s="118"/>
      <c r="O57" s="119"/>
      <c r="P57" s="117">
        <v>874.68</v>
      </c>
      <c r="Q57" s="118"/>
      <c r="R57" s="118"/>
      <c r="S57" s="118"/>
      <c r="T57" s="119"/>
      <c r="U57" s="114"/>
      <c r="V57" s="115"/>
      <c r="W57" s="116"/>
      <c r="X57" s="16">
        <v>302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121</v>
      </c>
      <c r="B58" s="115"/>
      <c r="C58" s="115"/>
      <c r="D58" s="116"/>
      <c r="E58" s="117">
        <v>249.67</v>
      </c>
      <c r="F58" s="118"/>
      <c r="G58" s="118"/>
      <c r="H58" s="119"/>
      <c r="I58" s="117">
        <v>0</v>
      </c>
      <c r="J58" s="118"/>
      <c r="K58" s="119"/>
      <c r="L58" s="117">
        <v>835.68</v>
      </c>
      <c r="M58" s="118"/>
      <c r="N58" s="118"/>
      <c r="O58" s="119"/>
      <c r="P58" s="117">
        <v>806.79</v>
      </c>
      <c r="Q58" s="118"/>
      <c r="R58" s="118"/>
      <c r="S58" s="118"/>
      <c r="T58" s="119"/>
      <c r="U58" s="114"/>
      <c r="V58" s="115"/>
      <c r="W58" s="116"/>
      <c r="X58" s="16">
        <v>278.56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23</v>
      </c>
      <c r="B59" s="115"/>
      <c r="C59" s="115"/>
      <c r="D59" s="116"/>
      <c r="E59" s="117">
        <v>564.85</v>
      </c>
      <c r="F59" s="118"/>
      <c r="G59" s="118"/>
      <c r="H59" s="119"/>
      <c r="I59" s="117">
        <v>0</v>
      </c>
      <c r="J59" s="118"/>
      <c r="K59" s="119"/>
      <c r="L59" s="117">
        <v>1890.6</v>
      </c>
      <c r="M59" s="118"/>
      <c r="N59" s="118"/>
      <c r="O59" s="119"/>
      <c r="P59" s="117">
        <v>1825.25</v>
      </c>
      <c r="Q59" s="118"/>
      <c r="R59" s="118"/>
      <c r="S59" s="118"/>
      <c r="T59" s="119"/>
      <c r="U59" s="114"/>
      <c r="V59" s="115"/>
      <c r="W59" s="116"/>
      <c r="X59" s="16">
        <v>630.20000000000005</v>
      </c>
      <c r="Y59" s="117">
        <v>0</v>
      </c>
      <c r="Z59" s="119"/>
      <c r="AA59" s="16">
        <v>0</v>
      </c>
    </row>
    <row r="60" spans="1:27" ht="22.9" customHeight="1" x14ac:dyDescent="0.2">
      <c r="A60" s="120" t="s">
        <v>24</v>
      </c>
      <c r="B60" s="121"/>
      <c r="C60" s="121"/>
      <c r="D60" s="122"/>
      <c r="E60" s="123">
        <v>814.52</v>
      </c>
      <c r="F60" s="124"/>
      <c r="G60" s="124"/>
      <c r="H60" s="125"/>
      <c r="I60" s="123">
        <v>0</v>
      </c>
      <c r="J60" s="124"/>
      <c r="K60" s="125"/>
      <c r="L60" s="123">
        <v>2726.28</v>
      </c>
      <c r="M60" s="124"/>
      <c r="N60" s="124"/>
      <c r="O60" s="125"/>
      <c r="P60" s="123">
        <v>2632.04</v>
      </c>
      <c r="Q60" s="124"/>
      <c r="R60" s="124"/>
      <c r="S60" s="124"/>
      <c r="T60" s="125"/>
      <c r="U60" s="120"/>
      <c r="V60" s="121"/>
      <c r="W60" s="122"/>
      <c r="X60" s="17">
        <v>908.76</v>
      </c>
      <c r="Y60" s="123">
        <v>0</v>
      </c>
      <c r="Z60" s="125"/>
      <c r="AA60" s="17">
        <v>0</v>
      </c>
    </row>
    <row r="61" spans="1:27" ht="23.65" customHeight="1" x14ac:dyDescent="0.2">
      <c r="A61" s="87" t="s">
        <v>53</v>
      </c>
      <c r="B61" s="88"/>
      <c r="C61" s="88"/>
      <c r="D61" s="89"/>
      <c r="E61" s="126">
        <v>92779.34</v>
      </c>
      <c r="F61" s="127"/>
      <c r="G61" s="127"/>
      <c r="H61" s="128"/>
      <c r="I61" s="126">
        <v>0</v>
      </c>
      <c r="J61" s="127"/>
      <c r="K61" s="128"/>
      <c r="L61" s="126">
        <v>20721.27</v>
      </c>
      <c r="M61" s="127"/>
      <c r="N61" s="127"/>
      <c r="O61" s="128"/>
      <c r="P61" s="126">
        <v>14531.66</v>
      </c>
      <c r="Q61" s="127"/>
      <c r="R61" s="127"/>
      <c r="S61" s="127"/>
      <c r="T61" s="128"/>
      <c r="U61" s="87"/>
      <c r="V61" s="88"/>
      <c r="W61" s="89"/>
      <c r="X61" s="18">
        <v>98968.95</v>
      </c>
      <c r="Y61" s="126">
        <v>0</v>
      </c>
      <c r="Z61" s="128"/>
      <c r="AA61" s="18">
        <v>0</v>
      </c>
    </row>
  </sheetData>
  <mergeCells count="239"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>
    <pageSetUpPr fitToPage="1"/>
  </sheetPr>
  <dimension ref="A1:AA75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122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887.25635</v>
      </c>
      <c r="I13" s="50"/>
      <c r="J13" s="50"/>
      <c r="K13" s="51"/>
      <c r="L13" s="49">
        <v>31.565750000000001</v>
      </c>
      <c r="M13" s="50"/>
      <c r="N13" s="51"/>
      <c r="O13" s="49">
        <v>31.557230000000001</v>
      </c>
      <c r="P13" s="51"/>
      <c r="Q13" s="49">
        <v>4.2599999999999999E-3</v>
      </c>
      <c r="R13" s="50"/>
      <c r="S13" s="50"/>
      <c r="T13" s="50"/>
      <c r="U13" s="51"/>
      <c r="V13" s="49">
        <v>0</v>
      </c>
      <c r="W13" s="51"/>
      <c r="X13" s="4">
        <v>4.2599999999999999E-3</v>
      </c>
      <c r="Y13" s="4">
        <v>0</v>
      </c>
      <c r="Z13" s="49">
        <v>918.82209999999998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887.25635</v>
      </c>
      <c r="I15" s="50"/>
      <c r="J15" s="50"/>
      <c r="K15" s="51"/>
      <c r="L15" s="49">
        <v>31.565750000000001</v>
      </c>
      <c r="M15" s="50"/>
      <c r="N15" s="51"/>
      <c r="O15" s="49">
        <v>31.557230000000001</v>
      </c>
      <c r="P15" s="51"/>
      <c r="Q15" s="49">
        <v>4.2599999999999999E-3</v>
      </c>
      <c r="R15" s="50"/>
      <c r="S15" s="50"/>
      <c r="T15" s="50"/>
      <c r="U15" s="51"/>
      <c r="V15" s="49">
        <v>0</v>
      </c>
      <c r="W15" s="51"/>
      <c r="X15" s="4">
        <v>4.2599999999999999E-3</v>
      </c>
      <c r="Y15" s="4">
        <v>0</v>
      </c>
      <c r="Z15" s="49">
        <v>918.82209999999998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9.0629399999999993</v>
      </c>
      <c r="F26" s="81">
        <v>9.0629399999999993</v>
      </c>
      <c r="G26" s="82"/>
      <c r="H26" s="83"/>
      <c r="I26" s="10">
        <v>9.0629399999999993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378.48</v>
      </c>
      <c r="F51" s="118"/>
      <c r="G51" s="118"/>
      <c r="H51" s="119"/>
      <c r="I51" s="117">
        <v>0</v>
      </c>
      <c r="J51" s="118"/>
      <c r="K51" s="119"/>
      <c r="L51" s="117">
        <v>1257.6600000000001</v>
      </c>
      <c r="M51" s="118"/>
      <c r="N51" s="118"/>
      <c r="O51" s="119"/>
      <c r="P51" s="117">
        <v>0</v>
      </c>
      <c r="Q51" s="118"/>
      <c r="R51" s="118"/>
      <c r="S51" s="118"/>
      <c r="T51" s="119"/>
      <c r="U51" s="114"/>
      <c r="V51" s="115"/>
      <c r="W51" s="116"/>
      <c r="X51" s="16">
        <v>1636.14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561.14</v>
      </c>
      <c r="F52" s="118"/>
      <c r="G52" s="118"/>
      <c r="H52" s="119"/>
      <c r="I52" s="117">
        <v>0</v>
      </c>
      <c r="J52" s="118"/>
      <c r="K52" s="119"/>
      <c r="L52" s="117">
        <v>1878.21</v>
      </c>
      <c r="M52" s="118"/>
      <c r="N52" s="118"/>
      <c r="O52" s="119"/>
      <c r="P52" s="117">
        <v>3009.01</v>
      </c>
      <c r="Q52" s="118"/>
      <c r="R52" s="118"/>
      <c r="S52" s="118"/>
      <c r="T52" s="119"/>
      <c r="U52" s="114"/>
      <c r="V52" s="115"/>
      <c r="W52" s="116"/>
      <c r="X52" s="16">
        <v>0</v>
      </c>
      <c r="Y52" s="117">
        <v>-565.4</v>
      </c>
      <c r="Z52" s="119"/>
      <c r="AA52" s="16">
        <v>4.26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531.48</v>
      </c>
      <c r="F53" s="118"/>
      <c r="G53" s="118"/>
      <c r="H53" s="119"/>
      <c r="I53" s="117">
        <v>0</v>
      </c>
      <c r="J53" s="118"/>
      <c r="K53" s="119"/>
      <c r="L53" s="117">
        <v>1778.91</v>
      </c>
      <c r="M53" s="118"/>
      <c r="N53" s="118"/>
      <c r="O53" s="119"/>
      <c r="P53" s="117">
        <v>1717.42</v>
      </c>
      <c r="Q53" s="118"/>
      <c r="R53" s="118"/>
      <c r="S53" s="118"/>
      <c r="T53" s="119"/>
      <c r="U53" s="114"/>
      <c r="V53" s="115"/>
      <c r="W53" s="116"/>
      <c r="X53" s="16">
        <v>592.97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24138</v>
      </c>
      <c r="F54" s="118"/>
      <c r="G54" s="118"/>
      <c r="H54" s="119"/>
      <c r="I54" s="117">
        <v>0</v>
      </c>
      <c r="J54" s="118"/>
      <c r="K54" s="119"/>
      <c r="L54" s="117">
        <v>1863.1</v>
      </c>
      <c r="M54" s="118"/>
      <c r="N54" s="118"/>
      <c r="O54" s="119"/>
      <c r="P54" s="117">
        <v>0</v>
      </c>
      <c r="Q54" s="118"/>
      <c r="R54" s="118"/>
      <c r="S54" s="118"/>
      <c r="T54" s="119"/>
      <c r="U54" s="114"/>
      <c r="V54" s="115"/>
      <c r="W54" s="116"/>
      <c r="X54" s="16">
        <v>26001.1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468.44</v>
      </c>
      <c r="F55" s="118"/>
      <c r="G55" s="118"/>
      <c r="H55" s="119"/>
      <c r="I55" s="117">
        <v>0</v>
      </c>
      <c r="J55" s="118"/>
      <c r="K55" s="119"/>
      <c r="L55" s="117">
        <v>1567.92</v>
      </c>
      <c r="M55" s="118"/>
      <c r="N55" s="118"/>
      <c r="O55" s="119"/>
      <c r="P55" s="117">
        <v>1513.72</v>
      </c>
      <c r="Q55" s="118"/>
      <c r="R55" s="118"/>
      <c r="S55" s="118"/>
      <c r="T55" s="119"/>
      <c r="U55" s="114"/>
      <c r="V55" s="115"/>
      <c r="W55" s="116"/>
      <c r="X55" s="16">
        <v>522.64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557.44000000000005</v>
      </c>
      <c r="F56" s="118"/>
      <c r="G56" s="118"/>
      <c r="H56" s="119"/>
      <c r="I56" s="117">
        <v>0</v>
      </c>
      <c r="J56" s="118"/>
      <c r="K56" s="119"/>
      <c r="L56" s="117">
        <v>1865.79</v>
      </c>
      <c r="M56" s="118"/>
      <c r="N56" s="118"/>
      <c r="O56" s="119"/>
      <c r="P56" s="117">
        <v>1801.3</v>
      </c>
      <c r="Q56" s="118"/>
      <c r="R56" s="118"/>
      <c r="S56" s="118"/>
      <c r="T56" s="119"/>
      <c r="U56" s="114"/>
      <c r="V56" s="115"/>
      <c r="W56" s="116"/>
      <c r="X56" s="16">
        <v>621.92999999999995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83</v>
      </c>
      <c r="B57" s="115"/>
      <c r="C57" s="115"/>
      <c r="D57" s="116"/>
      <c r="E57" s="117">
        <v>389.34</v>
      </c>
      <c r="F57" s="118"/>
      <c r="G57" s="118"/>
      <c r="H57" s="119"/>
      <c r="I57" s="117">
        <v>0</v>
      </c>
      <c r="J57" s="118"/>
      <c r="K57" s="119"/>
      <c r="L57" s="117">
        <v>1303.17</v>
      </c>
      <c r="M57" s="118"/>
      <c r="N57" s="118"/>
      <c r="O57" s="119"/>
      <c r="P57" s="117">
        <v>1258.1199999999999</v>
      </c>
      <c r="Q57" s="118"/>
      <c r="R57" s="118"/>
      <c r="S57" s="118"/>
      <c r="T57" s="119"/>
      <c r="U57" s="114"/>
      <c r="V57" s="115"/>
      <c r="W57" s="116"/>
      <c r="X57" s="16">
        <v>434.39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84</v>
      </c>
      <c r="B58" s="115"/>
      <c r="C58" s="115"/>
      <c r="D58" s="116"/>
      <c r="E58" s="117">
        <v>532.72</v>
      </c>
      <c r="F58" s="118"/>
      <c r="G58" s="118"/>
      <c r="H58" s="119"/>
      <c r="I58" s="117">
        <v>0</v>
      </c>
      <c r="J58" s="118"/>
      <c r="K58" s="119"/>
      <c r="L58" s="117">
        <v>1783.05</v>
      </c>
      <c r="M58" s="118"/>
      <c r="N58" s="118"/>
      <c r="O58" s="119"/>
      <c r="P58" s="117">
        <v>1721.42</v>
      </c>
      <c r="Q58" s="118"/>
      <c r="R58" s="118"/>
      <c r="S58" s="118"/>
      <c r="T58" s="119"/>
      <c r="U58" s="114"/>
      <c r="V58" s="115"/>
      <c r="W58" s="116"/>
      <c r="X58" s="16">
        <v>594.35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85</v>
      </c>
      <c r="B59" s="115"/>
      <c r="C59" s="115"/>
      <c r="D59" s="116"/>
      <c r="E59" s="117">
        <v>554.96</v>
      </c>
      <c r="F59" s="118"/>
      <c r="G59" s="118"/>
      <c r="H59" s="119"/>
      <c r="I59" s="117">
        <v>0</v>
      </c>
      <c r="J59" s="118"/>
      <c r="K59" s="119"/>
      <c r="L59" s="117">
        <v>1857.51</v>
      </c>
      <c r="M59" s="118"/>
      <c r="N59" s="118"/>
      <c r="O59" s="119"/>
      <c r="P59" s="117">
        <v>1793.3</v>
      </c>
      <c r="Q59" s="118"/>
      <c r="R59" s="118"/>
      <c r="S59" s="118"/>
      <c r="T59" s="119"/>
      <c r="U59" s="114"/>
      <c r="V59" s="115"/>
      <c r="W59" s="116"/>
      <c r="X59" s="16">
        <v>619.16999999999996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87</v>
      </c>
      <c r="B60" s="115"/>
      <c r="C60" s="115"/>
      <c r="D60" s="116"/>
      <c r="E60" s="117">
        <v>524.05999999999995</v>
      </c>
      <c r="F60" s="118"/>
      <c r="G60" s="118"/>
      <c r="H60" s="119"/>
      <c r="I60" s="117">
        <v>0</v>
      </c>
      <c r="J60" s="118"/>
      <c r="K60" s="119"/>
      <c r="L60" s="117">
        <v>1754.1</v>
      </c>
      <c r="M60" s="118"/>
      <c r="N60" s="118"/>
      <c r="O60" s="119"/>
      <c r="P60" s="117">
        <v>1693.46</v>
      </c>
      <c r="Q60" s="118"/>
      <c r="R60" s="118"/>
      <c r="S60" s="118"/>
      <c r="T60" s="119"/>
      <c r="U60" s="114"/>
      <c r="V60" s="115"/>
      <c r="W60" s="116"/>
      <c r="X60" s="16">
        <v>584.70000000000005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88</v>
      </c>
      <c r="B61" s="115"/>
      <c r="C61" s="115"/>
      <c r="D61" s="116"/>
      <c r="E61" s="117">
        <v>388.1</v>
      </c>
      <c r="F61" s="118"/>
      <c r="G61" s="118"/>
      <c r="H61" s="119"/>
      <c r="I61" s="117">
        <v>0</v>
      </c>
      <c r="J61" s="118"/>
      <c r="K61" s="119"/>
      <c r="L61" s="117">
        <v>1299.03</v>
      </c>
      <c r="M61" s="118"/>
      <c r="N61" s="118"/>
      <c r="O61" s="119"/>
      <c r="P61" s="117">
        <v>1254.1199999999999</v>
      </c>
      <c r="Q61" s="118"/>
      <c r="R61" s="118"/>
      <c r="S61" s="118"/>
      <c r="T61" s="119"/>
      <c r="U61" s="114"/>
      <c r="V61" s="115"/>
      <c r="W61" s="116"/>
      <c r="X61" s="16">
        <v>433.01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18</v>
      </c>
      <c r="B62" s="115"/>
      <c r="C62" s="115"/>
      <c r="D62" s="116"/>
      <c r="E62" s="117">
        <v>503.05</v>
      </c>
      <c r="F62" s="118"/>
      <c r="G62" s="118"/>
      <c r="H62" s="119"/>
      <c r="I62" s="117">
        <v>0</v>
      </c>
      <c r="J62" s="118"/>
      <c r="K62" s="119"/>
      <c r="L62" s="117">
        <v>1683.75</v>
      </c>
      <c r="M62" s="118"/>
      <c r="N62" s="118"/>
      <c r="O62" s="119"/>
      <c r="P62" s="117">
        <v>1625.55</v>
      </c>
      <c r="Q62" s="118"/>
      <c r="R62" s="118"/>
      <c r="S62" s="118"/>
      <c r="T62" s="119"/>
      <c r="U62" s="114"/>
      <c r="V62" s="115"/>
      <c r="W62" s="116"/>
      <c r="X62" s="16">
        <v>561.25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89</v>
      </c>
      <c r="B63" s="115"/>
      <c r="C63" s="115"/>
      <c r="D63" s="116"/>
      <c r="E63" s="117">
        <v>512.94000000000005</v>
      </c>
      <c r="F63" s="118"/>
      <c r="G63" s="118"/>
      <c r="H63" s="119"/>
      <c r="I63" s="117">
        <v>0</v>
      </c>
      <c r="J63" s="118"/>
      <c r="K63" s="119"/>
      <c r="L63" s="117">
        <v>1716.87</v>
      </c>
      <c r="M63" s="118"/>
      <c r="N63" s="118"/>
      <c r="O63" s="119"/>
      <c r="P63" s="117">
        <v>1657.52</v>
      </c>
      <c r="Q63" s="118"/>
      <c r="R63" s="118"/>
      <c r="S63" s="118"/>
      <c r="T63" s="119"/>
      <c r="U63" s="114"/>
      <c r="V63" s="115"/>
      <c r="W63" s="116"/>
      <c r="X63" s="16">
        <v>572.29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90</v>
      </c>
      <c r="B64" s="115"/>
      <c r="C64" s="115"/>
      <c r="D64" s="116"/>
      <c r="E64" s="117">
        <v>551.26</v>
      </c>
      <c r="F64" s="118"/>
      <c r="G64" s="118"/>
      <c r="H64" s="119"/>
      <c r="I64" s="117">
        <v>0</v>
      </c>
      <c r="J64" s="118"/>
      <c r="K64" s="119"/>
      <c r="L64" s="117">
        <v>1845.09</v>
      </c>
      <c r="M64" s="118"/>
      <c r="N64" s="118"/>
      <c r="O64" s="119"/>
      <c r="P64" s="117">
        <v>1781.32</v>
      </c>
      <c r="Q64" s="118"/>
      <c r="R64" s="118"/>
      <c r="S64" s="118"/>
      <c r="T64" s="119"/>
      <c r="U64" s="114"/>
      <c r="V64" s="115"/>
      <c r="W64" s="116"/>
      <c r="X64" s="16">
        <v>615.03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91</v>
      </c>
      <c r="B65" s="115"/>
      <c r="C65" s="115"/>
      <c r="D65" s="116"/>
      <c r="E65" s="117">
        <v>530.24</v>
      </c>
      <c r="F65" s="118"/>
      <c r="G65" s="118"/>
      <c r="H65" s="119"/>
      <c r="I65" s="117">
        <v>0</v>
      </c>
      <c r="J65" s="118"/>
      <c r="K65" s="119"/>
      <c r="L65" s="117">
        <v>1774.77</v>
      </c>
      <c r="M65" s="118"/>
      <c r="N65" s="118"/>
      <c r="O65" s="119"/>
      <c r="P65" s="117">
        <v>1713.42</v>
      </c>
      <c r="Q65" s="118"/>
      <c r="R65" s="118"/>
      <c r="S65" s="118"/>
      <c r="T65" s="119"/>
      <c r="U65" s="114"/>
      <c r="V65" s="115"/>
      <c r="W65" s="116"/>
      <c r="X65" s="16">
        <v>591.59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92</v>
      </c>
      <c r="B66" s="115"/>
      <c r="C66" s="115"/>
      <c r="D66" s="116"/>
      <c r="E66" s="117">
        <v>18025.61</v>
      </c>
      <c r="F66" s="118"/>
      <c r="G66" s="118"/>
      <c r="H66" s="119"/>
      <c r="I66" s="117">
        <v>0</v>
      </c>
      <c r="J66" s="118"/>
      <c r="K66" s="119"/>
      <c r="L66" s="117">
        <v>1699.62</v>
      </c>
      <c r="M66" s="118"/>
      <c r="N66" s="118"/>
      <c r="O66" s="119"/>
      <c r="P66" s="117">
        <v>0</v>
      </c>
      <c r="Q66" s="118"/>
      <c r="R66" s="118"/>
      <c r="S66" s="118"/>
      <c r="T66" s="119"/>
      <c r="U66" s="114"/>
      <c r="V66" s="115"/>
      <c r="W66" s="116"/>
      <c r="X66" s="16">
        <v>19725.23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93</v>
      </c>
      <c r="B67" s="115"/>
      <c r="C67" s="115"/>
      <c r="D67" s="116"/>
      <c r="E67" s="117">
        <v>993.74</v>
      </c>
      <c r="F67" s="118"/>
      <c r="G67" s="118"/>
      <c r="H67" s="119"/>
      <c r="I67" s="117">
        <v>0</v>
      </c>
      <c r="J67" s="118"/>
      <c r="K67" s="119"/>
      <c r="L67" s="117">
        <v>1663.08</v>
      </c>
      <c r="M67" s="118"/>
      <c r="N67" s="118"/>
      <c r="O67" s="119"/>
      <c r="P67" s="117">
        <v>993.74</v>
      </c>
      <c r="Q67" s="118"/>
      <c r="R67" s="118"/>
      <c r="S67" s="118"/>
      <c r="T67" s="119"/>
      <c r="U67" s="114"/>
      <c r="V67" s="115"/>
      <c r="W67" s="116"/>
      <c r="X67" s="16">
        <v>1663.08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51</v>
      </c>
      <c r="B68" s="115"/>
      <c r="C68" s="115"/>
      <c r="D68" s="116"/>
      <c r="E68" s="117">
        <v>20185.72</v>
      </c>
      <c r="F68" s="118"/>
      <c r="G68" s="118"/>
      <c r="H68" s="119"/>
      <c r="I68" s="117">
        <v>0</v>
      </c>
      <c r="J68" s="118"/>
      <c r="K68" s="119"/>
      <c r="L68" s="117">
        <v>2214.4699999999998</v>
      </c>
      <c r="M68" s="118"/>
      <c r="N68" s="118"/>
      <c r="O68" s="119"/>
      <c r="P68" s="117">
        <v>0</v>
      </c>
      <c r="Q68" s="118"/>
      <c r="R68" s="118"/>
      <c r="S68" s="118"/>
      <c r="T68" s="119"/>
      <c r="U68" s="114"/>
      <c r="V68" s="115"/>
      <c r="W68" s="116"/>
      <c r="X68" s="16">
        <v>22400.19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50</v>
      </c>
      <c r="B69" s="115"/>
      <c r="C69" s="115"/>
      <c r="D69" s="116"/>
      <c r="E69" s="117">
        <v>1023.4</v>
      </c>
      <c r="F69" s="118"/>
      <c r="G69" s="118"/>
      <c r="H69" s="119"/>
      <c r="I69" s="117">
        <v>0</v>
      </c>
      <c r="J69" s="118"/>
      <c r="K69" s="119"/>
      <c r="L69" s="117">
        <v>1712.73</v>
      </c>
      <c r="M69" s="118"/>
      <c r="N69" s="118"/>
      <c r="O69" s="119"/>
      <c r="P69" s="117">
        <v>2165.2199999999998</v>
      </c>
      <c r="Q69" s="118"/>
      <c r="R69" s="118"/>
      <c r="S69" s="118"/>
      <c r="T69" s="119"/>
      <c r="U69" s="114"/>
      <c r="V69" s="115"/>
      <c r="W69" s="116"/>
      <c r="X69" s="16">
        <v>570.91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49</v>
      </c>
      <c r="B70" s="115"/>
      <c r="C70" s="115"/>
      <c r="D70" s="116"/>
      <c r="E70" s="117">
        <v>531.48</v>
      </c>
      <c r="F70" s="118"/>
      <c r="G70" s="118"/>
      <c r="H70" s="119"/>
      <c r="I70" s="117">
        <v>0</v>
      </c>
      <c r="J70" s="118"/>
      <c r="K70" s="119"/>
      <c r="L70" s="117">
        <v>1778.91</v>
      </c>
      <c r="M70" s="118"/>
      <c r="N70" s="118"/>
      <c r="O70" s="119"/>
      <c r="P70" s="117">
        <v>1717.42</v>
      </c>
      <c r="Q70" s="118"/>
      <c r="R70" s="118"/>
      <c r="S70" s="118"/>
      <c r="T70" s="119"/>
      <c r="U70" s="114"/>
      <c r="V70" s="115"/>
      <c r="W70" s="116"/>
      <c r="X70" s="16">
        <v>592.97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48</v>
      </c>
      <c r="B71" s="115"/>
      <c r="C71" s="115"/>
      <c r="D71" s="116"/>
      <c r="E71" s="117">
        <v>552.49</v>
      </c>
      <c r="F71" s="118"/>
      <c r="G71" s="118"/>
      <c r="H71" s="119"/>
      <c r="I71" s="117">
        <v>0</v>
      </c>
      <c r="J71" s="118"/>
      <c r="K71" s="119"/>
      <c r="L71" s="117">
        <v>1849.23</v>
      </c>
      <c r="M71" s="118"/>
      <c r="N71" s="118"/>
      <c r="O71" s="119"/>
      <c r="P71" s="117">
        <v>1785.31</v>
      </c>
      <c r="Q71" s="118"/>
      <c r="R71" s="118"/>
      <c r="S71" s="118"/>
      <c r="T71" s="119"/>
      <c r="U71" s="114"/>
      <c r="V71" s="115"/>
      <c r="W71" s="116"/>
      <c r="X71" s="16">
        <v>616.41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47</v>
      </c>
      <c r="B72" s="115"/>
      <c r="C72" s="115"/>
      <c r="D72" s="116"/>
      <c r="E72" s="117">
        <v>526.54</v>
      </c>
      <c r="F72" s="118"/>
      <c r="G72" s="118"/>
      <c r="H72" s="119"/>
      <c r="I72" s="117">
        <v>0</v>
      </c>
      <c r="J72" s="118"/>
      <c r="K72" s="119"/>
      <c r="L72" s="117">
        <v>1762.35</v>
      </c>
      <c r="M72" s="118"/>
      <c r="N72" s="118"/>
      <c r="O72" s="119"/>
      <c r="P72" s="117">
        <v>1113.99</v>
      </c>
      <c r="Q72" s="118"/>
      <c r="R72" s="118"/>
      <c r="S72" s="118"/>
      <c r="T72" s="119"/>
      <c r="U72" s="114"/>
      <c r="V72" s="115"/>
      <c r="W72" s="116"/>
      <c r="X72" s="16">
        <v>1174.9000000000001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24</v>
      </c>
      <c r="B73" s="115"/>
      <c r="C73" s="115"/>
      <c r="D73" s="116"/>
      <c r="E73" s="117">
        <v>36994.79</v>
      </c>
      <c r="F73" s="118"/>
      <c r="G73" s="118"/>
      <c r="H73" s="119"/>
      <c r="I73" s="117">
        <v>0</v>
      </c>
      <c r="J73" s="118"/>
      <c r="K73" s="119"/>
      <c r="L73" s="117">
        <v>2567.0100000000002</v>
      </c>
      <c r="M73" s="118"/>
      <c r="N73" s="118"/>
      <c r="O73" s="119"/>
      <c r="P73" s="117">
        <v>0</v>
      </c>
      <c r="Q73" s="118"/>
      <c r="R73" s="118"/>
      <c r="S73" s="118"/>
      <c r="T73" s="119"/>
      <c r="U73" s="114"/>
      <c r="V73" s="115"/>
      <c r="W73" s="116"/>
      <c r="X73" s="16">
        <v>39561.800000000003</v>
      </c>
      <c r="Y73" s="117">
        <v>0</v>
      </c>
      <c r="Z73" s="119"/>
      <c r="AA73" s="16">
        <v>0</v>
      </c>
    </row>
    <row r="74" spans="1:27" ht="22.9" customHeight="1" x14ac:dyDescent="0.2">
      <c r="A74" s="120" t="s">
        <v>25</v>
      </c>
      <c r="B74" s="121"/>
      <c r="C74" s="121"/>
      <c r="D74" s="122"/>
      <c r="E74" s="123">
        <v>385.63</v>
      </c>
      <c r="F74" s="124"/>
      <c r="G74" s="124"/>
      <c r="H74" s="125"/>
      <c r="I74" s="123">
        <v>0</v>
      </c>
      <c r="J74" s="124"/>
      <c r="K74" s="125"/>
      <c r="L74" s="123">
        <v>1290.75</v>
      </c>
      <c r="M74" s="124"/>
      <c r="N74" s="124"/>
      <c r="O74" s="125"/>
      <c r="P74" s="123">
        <v>1246.1300000000001</v>
      </c>
      <c r="Q74" s="124"/>
      <c r="R74" s="124"/>
      <c r="S74" s="124"/>
      <c r="T74" s="125"/>
      <c r="U74" s="120"/>
      <c r="V74" s="121"/>
      <c r="W74" s="122"/>
      <c r="X74" s="17">
        <v>430.25</v>
      </c>
      <c r="Y74" s="123">
        <v>0</v>
      </c>
      <c r="Z74" s="125"/>
      <c r="AA74" s="17">
        <v>0</v>
      </c>
    </row>
    <row r="75" spans="1:27" ht="23.65" customHeight="1" x14ac:dyDescent="0.2">
      <c r="A75" s="87" t="s">
        <v>53</v>
      </c>
      <c r="B75" s="88"/>
      <c r="C75" s="88"/>
      <c r="D75" s="89"/>
      <c r="E75" s="126">
        <v>110341.05</v>
      </c>
      <c r="F75" s="127"/>
      <c r="G75" s="127"/>
      <c r="H75" s="128"/>
      <c r="I75" s="126">
        <v>0</v>
      </c>
      <c r="J75" s="127"/>
      <c r="K75" s="128"/>
      <c r="L75" s="126">
        <v>41767.08</v>
      </c>
      <c r="M75" s="127"/>
      <c r="N75" s="127"/>
      <c r="O75" s="128"/>
      <c r="P75" s="126">
        <v>31561.49</v>
      </c>
      <c r="Q75" s="127"/>
      <c r="R75" s="127"/>
      <c r="S75" s="127"/>
      <c r="T75" s="128"/>
      <c r="U75" s="87"/>
      <c r="V75" s="88"/>
      <c r="W75" s="89"/>
      <c r="X75" s="18">
        <v>121116.3</v>
      </c>
      <c r="Y75" s="126">
        <v>-565.4</v>
      </c>
      <c r="Z75" s="128"/>
      <c r="AA75" s="18">
        <v>4.26</v>
      </c>
    </row>
  </sheetData>
  <mergeCells count="337"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sheetPr>
    <pageSetUpPr fitToPage="1"/>
  </sheetPr>
  <dimension ref="A1:AA7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123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897.04952000000003</v>
      </c>
      <c r="I13" s="50"/>
      <c r="J13" s="50"/>
      <c r="K13" s="51"/>
      <c r="L13" s="49">
        <v>34.595790000000001</v>
      </c>
      <c r="M13" s="50"/>
      <c r="N13" s="51"/>
      <c r="O13" s="49">
        <v>34.595790000000001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931.64530999999999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897.04952000000003</v>
      </c>
      <c r="I15" s="50"/>
      <c r="J15" s="50"/>
      <c r="K15" s="51"/>
      <c r="L15" s="49">
        <v>34.595790000000001</v>
      </c>
      <c r="M15" s="50"/>
      <c r="N15" s="51"/>
      <c r="O15" s="49">
        <v>34.595790000000001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931.64530999999999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12.305569999999999</v>
      </c>
      <c r="F26" s="132">
        <v>12.305569999999999</v>
      </c>
      <c r="G26" s="133"/>
      <c r="H26" s="134"/>
      <c r="I26" s="20">
        <v>12.305569999999999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23.65" customHeight="1" x14ac:dyDescent="0.2">
      <c r="A27" s="19" t="s">
        <v>18</v>
      </c>
      <c r="B27" s="129" t="s">
        <v>124</v>
      </c>
      <c r="C27" s="130"/>
      <c r="D27" s="131"/>
      <c r="E27" s="20">
        <v>41.683129999999998</v>
      </c>
      <c r="F27" s="132">
        <v>41.683129999999998</v>
      </c>
      <c r="G27" s="133"/>
      <c r="H27" s="134"/>
      <c r="I27" s="20">
        <v>41.683129999999998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22.9" customHeight="1" x14ac:dyDescent="0.2">
      <c r="A28" s="19" t="s">
        <v>19</v>
      </c>
      <c r="B28" s="129" t="s">
        <v>125</v>
      </c>
      <c r="C28" s="130"/>
      <c r="D28" s="131"/>
      <c r="E28" s="20">
        <v>76.565100000000001</v>
      </c>
      <c r="F28" s="132">
        <v>76.565100000000001</v>
      </c>
      <c r="G28" s="133"/>
      <c r="H28" s="134"/>
      <c r="I28" s="20">
        <v>76.565100000000001</v>
      </c>
      <c r="J28" s="135"/>
      <c r="K28" s="136"/>
      <c r="L28" s="20"/>
      <c r="M28" s="132"/>
      <c r="N28" s="134"/>
      <c r="O28" s="20"/>
      <c r="P28" s="19"/>
      <c r="Q28" s="135"/>
      <c r="R28" s="137"/>
      <c r="S28" s="136"/>
      <c r="T28" s="135"/>
      <c r="U28" s="137"/>
      <c r="V28" s="137"/>
      <c r="W28" s="136"/>
      <c r="X28" s="20"/>
      <c r="Y28" s="20"/>
      <c r="Z28" s="132"/>
      <c r="AA28" s="134"/>
    </row>
    <row r="29" spans="1:27" ht="23.65" customHeight="1" x14ac:dyDescent="0.2">
      <c r="A29" s="19" t="s">
        <v>20</v>
      </c>
      <c r="B29" s="129" t="s">
        <v>126</v>
      </c>
      <c r="C29" s="130"/>
      <c r="D29" s="131"/>
      <c r="E29" s="20">
        <v>1749.5003999999999</v>
      </c>
      <c r="F29" s="132">
        <v>1749.5003999999999</v>
      </c>
      <c r="G29" s="133"/>
      <c r="H29" s="134"/>
      <c r="I29" s="20">
        <v>1749.5003999999999</v>
      </c>
      <c r="J29" s="135"/>
      <c r="K29" s="136"/>
      <c r="L29" s="20"/>
      <c r="M29" s="132"/>
      <c r="N29" s="134"/>
      <c r="O29" s="20"/>
      <c r="P29" s="19"/>
      <c r="Q29" s="135"/>
      <c r="R29" s="137"/>
      <c r="S29" s="136"/>
      <c r="T29" s="135"/>
      <c r="U29" s="137"/>
      <c r="V29" s="137"/>
      <c r="W29" s="136"/>
      <c r="X29" s="20"/>
      <c r="Y29" s="20"/>
      <c r="Z29" s="132"/>
      <c r="AA29" s="134"/>
    </row>
    <row r="30" spans="1:27" ht="22.9" customHeight="1" x14ac:dyDescent="0.2">
      <c r="A30" s="9" t="s">
        <v>21</v>
      </c>
      <c r="B30" s="78" t="s">
        <v>127</v>
      </c>
      <c r="C30" s="79"/>
      <c r="D30" s="80"/>
      <c r="E30" s="10">
        <v>4.4400700000000004</v>
      </c>
      <c r="F30" s="81">
        <v>4.4400700000000004</v>
      </c>
      <c r="G30" s="82"/>
      <c r="H30" s="83"/>
      <c r="I30" s="10">
        <v>4.4400700000000004</v>
      </c>
      <c r="J30" s="84"/>
      <c r="K30" s="85"/>
      <c r="L30" s="10"/>
      <c r="M30" s="81"/>
      <c r="N30" s="83"/>
      <c r="O30" s="10"/>
      <c r="P30" s="9"/>
      <c r="Q30" s="84"/>
      <c r="R30" s="86"/>
      <c r="S30" s="85"/>
      <c r="T30" s="84"/>
      <c r="U30" s="86"/>
      <c r="V30" s="86"/>
      <c r="W30" s="85"/>
      <c r="X30" s="10"/>
      <c r="Y30" s="10"/>
      <c r="Z30" s="81"/>
      <c r="AA30" s="83"/>
    </row>
    <row r="31" spans="1:27" ht="23.65" customHeight="1" x14ac:dyDescent="0.2">
      <c r="A31" s="87" t="s">
        <v>53</v>
      </c>
      <c r="B31" s="88"/>
      <c r="C31" s="88"/>
      <c r="D31" s="89"/>
      <c r="E31" s="7"/>
      <c r="F31" s="64"/>
      <c r="G31" s="68"/>
      <c r="H31" s="69"/>
      <c r="I31" s="7"/>
      <c r="J31" s="55"/>
      <c r="K31" s="67"/>
      <c r="L31" s="7"/>
      <c r="M31" s="64"/>
      <c r="N31" s="69"/>
      <c r="O31" s="6"/>
      <c r="P31" s="6"/>
      <c r="Q31" s="55"/>
      <c r="R31" s="66"/>
      <c r="S31" s="67"/>
      <c r="T31" s="55"/>
      <c r="U31" s="66"/>
      <c r="V31" s="66"/>
      <c r="W31" s="67"/>
      <c r="X31" s="7"/>
      <c r="Y31" s="7"/>
      <c r="Z31" s="64"/>
      <c r="AA31" s="69"/>
    </row>
    <row r="32" spans="1:27" ht="11.1" customHeight="1" x14ac:dyDescent="0.2">
      <c r="A32" s="5"/>
      <c r="B32" s="5"/>
      <c r="C32" s="5"/>
      <c r="D32" s="5"/>
      <c r="E32" s="5"/>
      <c r="F32" s="5"/>
      <c r="G32" s="5"/>
      <c r="H32" s="5"/>
      <c r="I32" s="5"/>
      <c r="J32" s="5"/>
      <c r="K32" s="5"/>
      <c r="L32" s="5"/>
      <c r="M32" s="5"/>
      <c r="N32" s="5"/>
      <c r="O32" s="5"/>
      <c r="P32" s="5"/>
      <c r="Q32" s="5"/>
      <c r="R32" s="5"/>
      <c r="S32" s="5"/>
      <c r="T32" s="5"/>
      <c r="U32" s="5"/>
      <c r="V32" s="5"/>
      <c r="W32" s="5"/>
      <c r="X32" s="5"/>
      <c r="Y32" s="5"/>
      <c r="Z32" s="5"/>
      <c r="AA32" s="5"/>
    </row>
    <row r="33" spans="1:27" ht="29.65" customHeight="1" x14ac:dyDescent="0.2">
      <c r="C33" s="23" t="s">
        <v>54</v>
      </c>
      <c r="D33" s="23"/>
      <c r="E33" s="23"/>
      <c r="F33" s="23"/>
      <c r="G33" s="23"/>
      <c r="H33" s="23"/>
      <c r="I33" s="23"/>
      <c r="J33" s="23"/>
      <c r="K33" s="23"/>
      <c r="L33" s="23"/>
      <c r="M33" s="23"/>
      <c r="N33" s="23"/>
      <c r="O33" s="23"/>
      <c r="P33" s="23"/>
      <c r="Q33" s="23"/>
    </row>
    <row r="34" spans="1:27" ht="5.85" customHeight="1" x14ac:dyDescent="0.2">
      <c r="C34" s="23"/>
      <c r="D34" s="23"/>
      <c r="E34" s="23"/>
      <c r="F34" s="23"/>
      <c r="G34" s="23"/>
      <c r="H34" s="23"/>
      <c r="I34" s="23"/>
      <c r="J34" s="23"/>
      <c r="K34" s="23"/>
      <c r="L34" s="23"/>
      <c r="M34" s="23"/>
      <c r="N34" s="23"/>
      <c r="O34" s="23"/>
      <c r="P34" s="23"/>
      <c r="Q34" s="23"/>
      <c r="Y34" s="26" t="s">
        <v>55</v>
      </c>
      <c r="Z34" s="26"/>
      <c r="AA34" s="26"/>
    </row>
    <row r="35" spans="1:27" ht="5.0999999999999996" customHeight="1" x14ac:dyDescent="0.2">
      <c r="A35" s="24" t="s">
        <v>56</v>
      </c>
      <c r="B35" s="24"/>
      <c r="C35" s="24"/>
      <c r="D35" s="24"/>
      <c r="E35" s="24"/>
      <c r="F35" s="24"/>
      <c r="G35" s="24"/>
      <c r="H35" s="24"/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6"/>
      <c r="Z35" s="26"/>
      <c r="AA35" s="26"/>
    </row>
    <row r="36" spans="1:27" ht="23.65" customHeight="1" x14ac:dyDescent="0.2">
      <c r="A36" s="24"/>
      <c r="B36" s="24"/>
      <c r="C36" s="24"/>
      <c r="D36" s="24"/>
      <c r="E36" s="24"/>
      <c r="F36" s="24"/>
      <c r="G36" s="24"/>
      <c r="H36" s="24"/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6"/>
      <c r="Z36" s="26"/>
      <c r="AA36" s="26"/>
    </row>
    <row r="37" spans="1:27" ht="11.85" customHeight="1" x14ac:dyDescent="0.2">
      <c r="A37" s="2"/>
      <c r="B37" s="2"/>
      <c r="C37" s="2"/>
      <c r="D37" s="2"/>
      <c r="E37" s="2"/>
      <c r="F37" s="2"/>
      <c r="G37" s="2"/>
      <c r="H37" s="2"/>
      <c r="I37" s="2"/>
      <c r="J37" s="2"/>
      <c r="K37" s="2"/>
      <c r="L37" s="2"/>
      <c r="M37" s="2"/>
      <c r="N37" s="2"/>
      <c r="O37" s="2"/>
      <c r="P37" s="2"/>
      <c r="Q37" s="2"/>
      <c r="R37" s="2"/>
      <c r="S37" s="2"/>
      <c r="T37" s="2"/>
      <c r="U37" s="2"/>
      <c r="V37" s="2"/>
      <c r="W37" s="2"/>
      <c r="X37" s="2"/>
      <c r="Y37" s="2"/>
      <c r="Z37" s="2"/>
      <c r="AA37" s="2"/>
    </row>
    <row r="38" spans="1:27" ht="28.9" customHeight="1" x14ac:dyDescent="0.2">
      <c r="A38" s="55" t="s">
        <v>5</v>
      </c>
      <c r="B38" s="92" t="s">
        <v>57</v>
      </c>
      <c r="C38" s="93"/>
      <c r="D38" s="94"/>
      <c r="E38" s="55" t="s">
        <v>58</v>
      </c>
      <c r="F38" s="56"/>
      <c r="G38" s="56"/>
      <c r="H38" s="57"/>
      <c r="I38" s="55" t="s">
        <v>59</v>
      </c>
      <c r="J38" s="56"/>
      <c r="K38" s="57"/>
      <c r="L38" s="55" t="s">
        <v>60</v>
      </c>
      <c r="M38" s="66"/>
      <c r="N38" s="66"/>
      <c r="O38" s="66"/>
      <c r="P38" s="66"/>
      <c r="Q38" s="66"/>
      <c r="R38" s="66"/>
      <c r="S38" s="66"/>
      <c r="T38" s="66"/>
      <c r="U38" s="66"/>
      <c r="V38" s="66"/>
      <c r="W38" s="66"/>
      <c r="X38" s="67"/>
      <c r="Y38" s="55" t="s">
        <v>61</v>
      </c>
      <c r="Z38" s="56"/>
      <c r="AA38" s="57"/>
    </row>
    <row r="39" spans="1:27" ht="28.9" customHeight="1" x14ac:dyDescent="0.2">
      <c r="A39" s="90"/>
      <c r="B39" s="95"/>
      <c r="C39" s="96"/>
      <c r="D39" s="97"/>
      <c r="E39" s="58"/>
      <c r="F39" s="59"/>
      <c r="G39" s="59"/>
      <c r="H39" s="60"/>
      <c r="I39" s="58"/>
      <c r="J39" s="59"/>
      <c r="K39" s="60"/>
      <c r="L39" s="55" t="s">
        <v>11</v>
      </c>
      <c r="M39" s="56"/>
      <c r="N39" s="56"/>
      <c r="O39" s="57"/>
      <c r="P39" s="55" t="s">
        <v>62</v>
      </c>
      <c r="Q39" s="66"/>
      <c r="R39" s="66"/>
      <c r="S39" s="66"/>
      <c r="T39" s="66"/>
      <c r="U39" s="66"/>
      <c r="V39" s="66"/>
      <c r="W39" s="66"/>
      <c r="X39" s="67"/>
      <c r="Y39" s="58"/>
      <c r="Z39" s="59"/>
      <c r="AA39" s="60"/>
    </row>
    <row r="40" spans="1:27" ht="70.349999999999994" customHeight="1" x14ac:dyDescent="0.2">
      <c r="A40" s="90"/>
      <c r="B40" s="98"/>
      <c r="C40" s="99"/>
      <c r="D40" s="100"/>
      <c r="E40" s="61"/>
      <c r="F40" s="62"/>
      <c r="G40" s="62"/>
      <c r="H40" s="63"/>
      <c r="I40" s="61"/>
      <c r="J40" s="62"/>
      <c r="K40" s="63"/>
      <c r="L40" s="61"/>
      <c r="M40" s="62"/>
      <c r="N40" s="62"/>
      <c r="O40" s="63"/>
      <c r="P40" s="55" t="s">
        <v>63</v>
      </c>
      <c r="Q40" s="66"/>
      <c r="R40" s="66"/>
      <c r="S40" s="66"/>
      <c r="T40" s="66"/>
      <c r="U40" s="66"/>
      <c r="V40" s="66"/>
      <c r="W40" s="67"/>
      <c r="X40" s="6" t="s">
        <v>64</v>
      </c>
      <c r="Y40" s="61"/>
      <c r="Z40" s="62"/>
      <c r="AA40" s="63"/>
    </row>
    <row r="41" spans="1:27" ht="22.9" customHeight="1" x14ac:dyDescent="0.2">
      <c r="A41" s="91"/>
      <c r="B41" s="92" t="s">
        <v>17</v>
      </c>
      <c r="C41" s="101"/>
      <c r="D41" s="102"/>
      <c r="E41" s="92" t="s">
        <v>18</v>
      </c>
      <c r="F41" s="102"/>
      <c r="G41" s="55"/>
      <c r="H41" s="67"/>
      <c r="I41" s="103"/>
      <c r="J41" s="67"/>
      <c r="K41" s="6" t="s">
        <v>19</v>
      </c>
      <c r="L41" s="55" t="s">
        <v>20</v>
      </c>
      <c r="M41" s="66"/>
      <c r="N41" s="66"/>
      <c r="O41" s="67"/>
      <c r="P41" s="55" t="s">
        <v>21</v>
      </c>
      <c r="Q41" s="66"/>
      <c r="R41" s="66"/>
      <c r="S41" s="66"/>
      <c r="T41" s="66"/>
      <c r="U41" s="66"/>
      <c r="V41" s="66"/>
      <c r="W41" s="67"/>
      <c r="X41" s="6" t="s">
        <v>22</v>
      </c>
      <c r="Y41" s="55" t="s">
        <v>23</v>
      </c>
      <c r="Z41" s="66"/>
      <c r="AA41" s="67"/>
    </row>
    <row r="42" spans="1:27" ht="23.65" customHeight="1" x14ac:dyDescent="0.2">
      <c r="A42" s="11" t="s">
        <v>17</v>
      </c>
      <c r="B42" s="104" t="s">
        <v>65</v>
      </c>
      <c r="C42" s="105"/>
      <c r="D42" s="106"/>
      <c r="E42" s="92"/>
      <c r="F42" s="101"/>
      <c r="G42" s="101"/>
      <c r="H42" s="102"/>
      <c r="I42" s="12"/>
      <c r="J42" s="13"/>
      <c r="K42" s="14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2.9" customHeight="1" x14ac:dyDescent="0.2">
      <c r="A43" s="11" t="s">
        <v>18</v>
      </c>
      <c r="B43" s="104" t="s">
        <v>66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23.65" customHeight="1" x14ac:dyDescent="0.2">
      <c r="A44" s="11" t="s">
        <v>19</v>
      </c>
      <c r="B44" s="104" t="s">
        <v>67</v>
      </c>
      <c r="C44" s="105"/>
      <c r="D44" s="106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22.9" customHeight="1" x14ac:dyDescent="0.2">
      <c r="A45" s="11" t="s">
        <v>20</v>
      </c>
      <c r="B45" s="104" t="s">
        <v>68</v>
      </c>
      <c r="C45" s="105"/>
      <c r="D45" s="106"/>
      <c r="E45" s="92"/>
      <c r="F45" s="101"/>
      <c r="G45" s="101"/>
      <c r="H45" s="102"/>
      <c r="I45" s="55"/>
      <c r="J45" s="66"/>
      <c r="K45" s="67"/>
      <c r="L45" s="55"/>
      <c r="M45" s="66"/>
      <c r="N45" s="66"/>
      <c r="O45" s="67"/>
      <c r="P45" s="55"/>
      <c r="Q45" s="66"/>
      <c r="R45" s="66"/>
      <c r="S45" s="66"/>
      <c r="T45" s="66"/>
      <c r="U45" s="66"/>
      <c r="V45" s="66"/>
      <c r="W45" s="67"/>
      <c r="X45" s="6"/>
      <c r="Y45" s="55"/>
      <c r="Z45" s="66"/>
      <c r="AA45" s="67"/>
    </row>
    <row r="46" spans="1:27" ht="58.5" customHeight="1" x14ac:dyDescent="0.2">
      <c r="A46" s="11" t="s">
        <v>21</v>
      </c>
      <c r="B46" s="107" t="s">
        <v>69</v>
      </c>
      <c r="C46" s="108"/>
      <c r="D46" s="109"/>
      <c r="E46" s="92"/>
      <c r="F46" s="101"/>
      <c r="G46" s="101"/>
      <c r="H46" s="102"/>
      <c r="I46" s="55"/>
      <c r="J46" s="66"/>
      <c r="K46" s="67"/>
      <c r="L46" s="55"/>
      <c r="M46" s="66"/>
      <c r="N46" s="66"/>
      <c r="O46" s="67"/>
      <c r="P46" s="55"/>
      <c r="Q46" s="66"/>
      <c r="R46" s="66"/>
      <c r="S46" s="66"/>
      <c r="T46" s="66"/>
      <c r="U46" s="66"/>
      <c r="V46" s="66"/>
      <c r="W46" s="67"/>
      <c r="X46" s="6"/>
      <c r="Y46" s="55"/>
      <c r="Z46" s="66"/>
      <c r="AA46" s="67"/>
    </row>
    <row r="47" spans="1:27" ht="23.65" customHeight="1" x14ac:dyDescent="0.2">
      <c r="A47" s="11" t="s">
        <v>22</v>
      </c>
      <c r="B47" s="104" t="s">
        <v>53</v>
      </c>
      <c r="C47" s="105"/>
      <c r="D47" s="106"/>
      <c r="E47" s="92"/>
      <c r="F47" s="101"/>
      <c r="G47" s="101"/>
      <c r="H47" s="102"/>
      <c r="I47" s="55"/>
      <c r="J47" s="66"/>
      <c r="K47" s="67"/>
      <c r="L47" s="55"/>
      <c r="M47" s="66"/>
      <c r="N47" s="66"/>
      <c r="O47" s="67"/>
      <c r="P47" s="55"/>
      <c r="Q47" s="66"/>
      <c r="R47" s="66"/>
      <c r="S47" s="66"/>
      <c r="T47" s="66"/>
      <c r="U47" s="66"/>
      <c r="V47" s="66"/>
      <c r="W47" s="67"/>
      <c r="X47" s="6"/>
      <c r="Y47" s="55"/>
      <c r="Z47" s="66"/>
      <c r="AA47" s="67"/>
    </row>
    <row r="48" spans="1:27" ht="52.5" customHeight="1" x14ac:dyDescent="0.2">
      <c r="A48" s="5"/>
      <c r="B48" s="5"/>
      <c r="C48" s="5"/>
      <c r="D48" s="5"/>
      <c r="E48" s="5"/>
      <c r="F48" s="5"/>
      <c r="G48" s="5"/>
      <c r="H48" s="5"/>
      <c r="I48" s="5"/>
      <c r="J48" s="5"/>
      <c r="K48" s="5"/>
      <c r="L48" s="5"/>
      <c r="M48" s="5"/>
      <c r="N48" s="5"/>
      <c r="O48" s="5"/>
      <c r="P48" s="5"/>
      <c r="Q48" s="5"/>
      <c r="R48" s="5"/>
      <c r="S48" s="5"/>
      <c r="T48" s="5"/>
      <c r="U48" s="5"/>
      <c r="V48" s="5"/>
      <c r="W48" s="5"/>
      <c r="X48" s="5"/>
      <c r="Y48" s="5"/>
      <c r="Z48" s="5"/>
      <c r="AA48" s="5"/>
    </row>
    <row r="49" spans="1:27" ht="40.700000000000003" customHeight="1" x14ac:dyDescent="0.2"/>
    <row r="50" spans="1:27" ht="5.85" customHeight="1" x14ac:dyDescent="0.2">
      <c r="A50" s="24"/>
      <c r="B50" s="24"/>
      <c r="C50" s="24"/>
      <c r="D50" s="24"/>
      <c r="E50" s="24"/>
      <c r="F50" s="24"/>
      <c r="G50" s="24"/>
      <c r="H50" s="24"/>
      <c r="I50" s="24"/>
      <c r="J50" s="24"/>
      <c r="K50" s="24"/>
      <c r="L50" s="24"/>
      <c r="M50" s="24"/>
      <c r="N50" s="24"/>
      <c r="O50" s="24"/>
      <c r="P50" s="24"/>
      <c r="Q50" s="24"/>
      <c r="R50" s="24"/>
      <c r="S50" s="24"/>
      <c r="T50" s="24"/>
      <c r="U50" s="24"/>
      <c r="V50" s="24"/>
      <c r="W50" s="24"/>
      <c r="X50" s="24"/>
      <c r="Y50" s="24"/>
      <c r="Z50" s="24"/>
      <c r="AA50" s="24"/>
    </row>
    <row r="51" spans="1:27" ht="34.700000000000003" customHeight="1" x14ac:dyDescent="0.2">
      <c r="A51" s="110" t="s">
        <v>70</v>
      </c>
      <c r="B51" s="110"/>
      <c r="C51" s="110"/>
      <c r="D51" s="110"/>
      <c r="E51" s="110"/>
      <c r="F51" s="110"/>
      <c r="G51" s="110"/>
      <c r="H51" s="110"/>
      <c r="I51" s="110"/>
      <c r="J51" s="110"/>
      <c r="K51" s="110"/>
      <c r="L51" s="110"/>
      <c r="M51" s="110"/>
      <c r="N51" s="110"/>
      <c r="O51" s="110"/>
      <c r="P51" s="110"/>
      <c r="Q51" s="110"/>
      <c r="R51" s="110"/>
      <c r="S51" s="110"/>
      <c r="T51" s="110"/>
      <c r="U51" s="110"/>
      <c r="V51" s="110"/>
      <c r="W51" s="110"/>
      <c r="X51" s="110"/>
      <c r="Y51" s="110"/>
      <c r="Z51" s="110"/>
      <c r="AA51" s="1" t="s">
        <v>55</v>
      </c>
    </row>
    <row r="52" spans="1:27" ht="34.700000000000003" customHeight="1" x14ac:dyDescent="0.2">
      <c r="A52" s="55" t="s">
        <v>71</v>
      </c>
      <c r="B52" s="56"/>
      <c r="C52" s="56"/>
      <c r="D52" s="57"/>
      <c r="E52" s="64" t="s">
        <v>72</v>
      </c>
      <c r="F52" s="68"/>
      <c r="G52" s="68"/>
      <c r="H52" s="68"/>
      <c r="I52" s="68"/>
      <c r="J52" s="68"/>
      <c r="K52" s="69"/>
      <c r="L52" s="64" t="s">
        <v>73</v>
      </c>
      <c r="M52" s="68"/>
      <c r="N52" s="68"/>
      <c r="O52" s="68"/>
      <c r="P52" s="68"/>
      <c r="Q52" s="68"/>
      <c r="R52" s="68"/>
      <c r="S52" s="68"/>
      <c r="T52" s="68"/>
      <c r="U52" s="68"/>
      <c r="V52" s="68"/>
      <c r="W52" s="69"/>
      <c r="X52" s="64" t="s">
        <v>74</v>
      </c>
      <c r="Y52" s="68"/>
      <c r="Z52" s="69"/>
      <c r="AA52" s="64" t="s">
        <v>75</v>
      </c>
    </row>
    <row r="53" spans="1:27" ht="52.5" customHeight="1" x14ac:dyDescent="0.2">
      <c r="A53" s="61"/>
      <c r="B53" s="62"/>
      <c r="C53" s="62"/>
      <c r="D53" s="63"/>
      <c r="E53" s="64" t="s">
        <v>76</v>
      </c>
      <c r="F53" s="68"/>
      <c r="G53" s="68"/>
      <c r="H53" s="69"/>
      <c r="I53" s="64" t="s">
        <v>77</v>
      </c>
      <c r="J53" s="68"/>
      <c r="K53" s="69"/>
      <c r="L53" s="64" t="s">
        <v>78</v>
      </c>
      <c r="M53" s="68"/>
      <c r="N53" s="68"/>
      <c r="O53" s="69"/>
      <c r="P53" s="64" t="s">
        <v>79</v>
      </c>
      <c r="Q53" s="68"/>
      <c r="R53" s="68"/>
      <c r="S53" s="68"/>
      <c r="T53" s="69"/>
      <c r="U53" s="55" t="s">
        <v>80</v>
      </c>
      <c r="V53" s="66"/>
      <c r="W53" s="67"/>
      <c r="X53" s="7" t="s">
        <v>76</v>
      </c>
      <c r="Y53" s="64" t="s">
        <v>77</v>
      </c>
      <c r="Z53" s="69"/>
      <c r="AA53" s="65"/>
    </row>
    <row r="54" spans="1:27" ht="22.9" customHeight="1" x14ac:dyDescent="0.2">
      <c r="A54" s="111" t="s">
        <v>17</v>
      </c>
      <c r="B54" s="112"/>
      <c r="C54" s="112"/>
      <c r="D54" s="113"/>
      <c r="E54" s="111" t="s">
        <v>18</v>
      </c>
      <c r="F54" s="112"/>
      <c r="G54" s="112"/>
      <c r="H54" s="113"/>
      <c r="I54" s="111" t="s">
        <v>19</v>
      </c>
      <c r="J54" s="112"/>
      <c r="K54" s="113"/>
      <c r="L54" s="111" t="s">
        <v>20</v>
      </c>
      <c r="M54" s="112"/>
      <c r="N54" s="112"/>
      <c r="O54" s="113"/>
      <c r="P54" s="111" t="s">
        <v>21</v>
      </c>
      <c r="Q54" s="112"/>
      <c r="R54" s="112"/>
      <c r="S54" s="112"/>
      <c r="T54" s="113"/>
      <c r="U54" s="111" t="s">
        <v>22</v>
      </c>
      <c r="V54" s="112"/>
      <c r="W54" s="113"/>
      <c r="X54" s="15" t="s">
        <v>23</v>
      </c>
      <c r="Y54" s="111" t="s">
        <v>24</v>
      </c>
      <c r="Z54" s="113"/>
      <c r="AA54" s="15" t="s">
        <v>25</v>
      </c>
    </row>
    <row r="55" spans="1:27" ht="23.65" customHeight="1" x14ac:dyDescent="0.2">
      <c r="A55" s="114" t="s">
        <v>17</v>
      </c>
      <c r="B55" s="115"/>
      <c r="C55" s="115"/>
      <c r="D55" s="116"/>
      <c r="E55" s="117">
        <v>365.86</v>
      </c>
      <c r="F55" s="118"/>
      <c r="G55" s="118"/>
      <c r="H55" s="119"/>
      <c r="I55" s="117">
        <v>0</v>
      </c>
      <c r="J55" s="118"/>
      <c r="K55" s="119"/>
      <c r="L55" s="117">
        <v>1224.54</v>
      </c>
      <c r="M55" s="118"/>
      <c r="N55" s="118"/>
      <c r="O55" s="119"/>
      <c r="P55" s="117">
        <v>1182.22</v>
      </c>
      <c r="Q55" s="118"/>
      <c r="R55" s="118"/>
      <c r="S55" s="118"/>
      <c r="T55" s="119"/>
      <c r="U55" s="114"/>
      <c r="V55" s="115"/>
      <c r="W55" s="116"/>
      <c r="X55" s="16">
        <v>408.18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23</v>
      </c>
      <c r="B56" s="115"/>
      <c r="C56" s="115"/>
      <c r="D56" s="116"/>
      <c r="E56" s="117">
        <v>552.49</v>
      </c>
      <c r="F56" s="118"/>
      <c r="G56" s="118"/>
      <c r="H56" s="119"/>
      <c r="I56" s="117">
        <v>0</v>
      </c>
      <c r="J56" s="118"/>
      <c r="K56" s="119"/>
      <c r="L56" s="117">
        <v>1849.23</v>
      </c>
      <c r="M56" s="118"/>
      <c r="N56" s="118"/>
      <c r="O56" s="119"/>
      <c r="P56" s="117">
        <v>1785.31</v>
      </c>
      <c r="Q56" s="118"/>
      <c r="R56" s="118"/>
      <c r="S56" s="118"/>
      <c r="T56" s="119"/>
      <c r="U56" s="114"/>
      <c r="V56" s="115"/>
      <c r="W56" s="116"/>
      <c r="X56" s="16">
        <v>616.41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22</v>
      </c>
      <c r="B57" s="115"/>
      <c r="C57" s="115"/>
      <c r="D57" s="116"/>
      <c r="E57" s="117">
        <v>510.47</v>
      </c>
      <c r="F57" s="118"/>
      <c r="G57" s="118"/>
      <c r="H57" s="119"/>
      <c r="I57" s="117">
        <v>0</v>
      </c>
      <c r="J57" s="118"/>
      <c r="K57" s="119"/>
      <c r="L57" s="117">
        <v>1708.59</v>
      </c>
      <c r="M57" s="118"/>
      <c r="N57" s="118"/>
      <c r="O57" s="119"/>
      <c r="P57" s="117">
        <v>1649.53</v>
      </c>
      <c r="Q57" s="118"/>
      <c r="R57" s="118"/>
      <c r="S57" s="118"/>
      <c r="T57" s="119"/>
      <c r="U57" s="114"/>
      <c r="V57" s="115"/>
      <c r="W57" s="116"/>
      <c r="X57" s="16">
        <v>569.53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21</v>
      </c>
      <c r="B58" s="115"/>
      <c r="C58" s="115"/>
      <c r="D58" s="116"/>
      <c r="E58" s="117">
        <v>372.04</v>
      </c>
      <c r="F58" s="118"/>
      <c r="G58" s="118"/>
      <c r="H58" s="119"/>
      <c r="I58" s="117">
        <v>0</v>
      </c>
      <c r="J58" s="118"/>
      <c r="K58" s="119"/>
      <c r="L58" s="117">
        <v>1245.24</v>
      </c>
      <c r="M58" s="118"/>
      <c r="N58" s="118"/>
      <c r="O58" s="119"/>
      <c r="P58" s="117">
        <v>1202.2</v>
      </c>
      <c r="Q58" s="118"/>
      <c r="R58" s="118"/>
      <c r="S58" s="118"/>
      <c r="T58" s="119"/>
      <c r="U58" s="114"/>
      <c r="V58" s="115"/>
      <c r="W58" s="116"/>
      <c r="X58" s="16">
        <v>415.08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20</v>
      </c>
      <c r="B59" s="115"/>
      <c r="C59" s="115"/>
      <c r="D59" s="116"/>
      <c r="E59" s="117">
        <v>58290.400000000001</v>
      </c>
      <c r="F59" s="118"/>
      <c r="G59" s="118"/>
      <c r="H59" s="119"/>
      <c r="I59" s="117">
        <v>0</v>
      </c>
      <c r="J59" s="118"/>
      <c r="K59" s="119"/>
      <c r="L59" s="117">
        <v>2994.16</v>
      </c>
      <c r="M59" s="118"/>
      <c r="N59" s="118"/>
      <c r="O59" s="119"/>
      <c r="P59" s="117">
        <v>600</v>
      </c>
      <c r="Q59" s="118"/>
      <c r="R59" s="118"/>
      <c r="S59" s="118"/>
      <c r="T59" s="119"/>
      <c r="U59" s="114"/>
      <c r="V59" s="115"/>
      <c r="W59" s="116"/>
      <c r="X59" s="16">
        <v>60684.56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19</v>
      </c>
      <c r="B60" s="115"/>
      <c r="C60" s="115"/>
      <c r="D60" s="116"/>
      <c r="E60" s="117">
        <v>537.66</v>
      </c>
      <c r="F60" s="118"/>
      <c r="G60" s="118"/>
      <c r="H60" s="119"/>
      <c r="I60" s="117">
        <v>0</v>
      </c>
      <c r="J60" s="118"/>
      <c r="K60" s="119"/>
      <c r="L60" s="117">
        <v>1799.61</v>
      </c>
      <c r="M60" s="118"/>
      <c r="N60" s="118"/>
      <c r="O60" s="119"/>
      <c r="P60" s="117">
        <v>1737.4</v>
      </c>
      <c r="Q60" s="118"/>
      <c r="R60" s="118"/>
      <c r="S60" s="118"/>
      <c r="T60" s="119"/>
      <c r="U60" s="114"/>
      <c r="V60" s="115"/>
      <c r="W60" s="116"/>
      <c r="X60" s="16">
        <v>599.87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83</v>
      </c>
      <c r="B61" s="115"/>
      <c r="C61" s="115"/>
      <c r="D61" s="116"/>
      <c r="E61" s="117">
        <v>372.04</v>
      </c>
      <c r="F61" s="118"/>
      <c r="G61" s="118"/>
      <c r="H61" s="119"/>
      <c r="I61" s="117">
        <v>0</v>
      </c>
      <c r="J61" s="118"/>
      <c r="K61" s="119"/>
      <c r="L61" s="117">
        <v>1245.24</v>
      </c>
      <c r="M61" s="118"/>
      <c r="N61" s="118"/>
      <c r="O61" s="119"/>
      <c r="P61" s="117">
        <v>1202.2</v>
      </c>
      <c r="Q61" s="118"/>
      <c r="R61" s="118"/>
      <c r="S61" s="118"/>
      <c r="T61" s="119"/>
      <c r="U61" s="114"/>
      <c r="V61" s="115"/>
      <c r="W61" s="116"/>
      <c r="X61" s="16">
        <v>415.08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84</v>
      </c>
      <c r="B62" s="115"/>
      <c r="C62" s="115"/>
      <c r="D62" s="116"/>
      <c r="E62" s="117">
        <v>494.4</v>
      </c>
      <c r="F62" s="118"/>
      <c r="G62" s="118"/>
      <c r="H62" s="119"/>
      <c r="I62" s="117">
        <v>0</v>
      </c>
      <c r="J62" s="118"/>
      <c r="K62" s="119"/>
      <c r="L62" s="117">
        <v>1654.8</v>
      </c>
      <c r="M62" s="118"/>
      <c r="N62" s="118"/>
      <c r="O62" s="119"/>
      <c r="P62" s="117">
        <v>1597.6</v>
      </c>
      <c r="Q62" s="118"/>
      <c r="R62" s="118"/>
      <c r="S62" s="118"/>
      <c r="T62" s="119"/>
      <c r="U62" s="114"/>
      <c r="V62" s="115"/>
      <c r="W62" s="116"/>
      <c r="X62" s="16">
        <v>551.6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85</v>
      </c>
      <c r="B63" s="115"/>
      <c r="C63" s="115"/>
      <c r="D63" s="116"/>
      <c r="E63" s="117">
        <v>550.02</v>
      </c>
      <c r="F63" s="118"/>
      <c r="G63" s="118"/>
      <c r="H63" s="119"/>
      <c r="I63" s="117">
        <v>0</v>
      </c>
      <c r="J63" s="118"/>
      <c r="K63" s="119"/>
      <c r="L63" s="117">
        <v>1840.98</v>
      </c>
      <c r="M63" s="118"/>
      <c r="N63" s="118"/>
      <c r="O63" s="119"/>
      <c r="P63" s="117">
        <v>1777.34</v>
      </c>
      <c r="Q63" s="118"/>
      <c r="R63" s="118"/>
      <c r="S63" s="118"/>
      <c r="T63" s="119"/>
      <c r="U63" s="114"/>
      <c r="V63" s="115"/>
      <c r="W63" s="116"/>
      <c r="X63" s="16">
        <v>613.66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87</v>
      </c>
      <c r="B64" s="115"/>
      <c r="C64" s="115"/>
      <c r="D64" s="116"/>
      <c r="E64" s="117">
        <v>551.26</v>
      </c>
      <c r="F64" s="118"/>
      <c r="G64" s="118"/>
      <c r="H64" s="119"/>
      <c r="I64" s="117">
        <v>0</v>
      </c>
      <c r="J64" s="118"/>
      <c r="K64" s="119"/>
      <c r="L64" s="117">
        <v>1845.09</v>
      </c>
      <c r="M64" s="118"/>
      <c r="N64" s="118"/>
      <c r="O64" s="119"/>
      <c r="P64" s="117">
        <v>1781.32</v>
      </c>
      <c r="Q64" s="118"/>
      <c r="R64" s="118"/>
      <c r="S64" s="118"/>
      <c r="T64" s="119"/>
      <c r="U64" s="114"/>
      <c r="V64" s="115"/>
      <c r="W64" s="116"/>
      <c r="X64" s="16">
        <v>615.03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88</v>
      </c>
      <c r="B65" s="115"/>
      <c r="C65" s="115"/>
      <c r="D65" s="116"/>
      <c r="E65" s="117">
        <v>373.27</v>
      </c>
      <c r="F65" s="118"/>
      <c r="G65" s="118"/>
      <c r="H65" s="119"/>
      <c r="I65" s="117">
        <v>0</v>
      </c>
      <c r="J65" s="118"/>
      <c r="K65" s="119"/>
      <c r="L65" s="117">
        <v>1249.3800000000001</v>
      </c>
      <c r="M65" s="118"/>
      <c r="N65" s="118"/>
      <c r="O65" s="119"/>
      <c r="P65" s="117">
        <v>1206.19</v>
      </c>
      <c r="Q65" s="118"/>
      <c r="R65" s="118"/>
      <c r="S65" s="118"/>
      <c r="T65" s="119"/>
      <c r="U65" s="114"/>
      <c r="V65" s="115"/>
      <c r="W65" s="116"/>
      <c r="X65" s="16">
        <v>416.46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18</v>
      </c>
      <c r="B66" s="115"/>
      <c r="C66" s="115"/>
      <c r="D66" s="116"/>
      <c r="E66" s="117">
        <v>499.34</v>
      </c>
      <c r="F66" s="118"/>
      <c r="G66" s="118"/>
      <c r="H66" s="119"/>
      <c r="I66" s="117">
        <v>0</v>
      </c>
      <c r="J66" s="118"/>
      <c r="K66" s="119"/>
      <c r="L66" s="117">
        <v>1671.36</v>
      </c>
      <c r="M66" s="118"/>
      <c r="N66" s="118"/>
      <c r="O66" s="119"/>
      <c r="P66" s="117">
        <v>1613.58</v>
      </c>
      <c r="Q66" s="118"/>
      <c r="R66" s="118"/>
      <c r="S66" s="118"/>
      <c r="T66" s="119"/>
      <c r="U66" s="114"/>
      <c r="V66" s="115"/>
      <c r="W66" s="116"/>
      <c r="X66" s="16">
        <v>557.12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89</v>
      </c>
      <c r="B67" s="115"/>
      <c r="C67" s="115"/>
      <c r="D67" s="116"/>
      <c r="E67" s="117">
        <v>498.11</v>
      </c>
      <c r="F67" s="118"/>
      <c r="G67" s="118"/>
      <c r="H67" s="119"/>
      <c r="I67" s="117">
        <v>0</v>
      </c>
      <c r="J67" s="118"/>
      <c r="K67" s="119"/>
      <c r="L67" s="117">
        <v>1667.22</v>
      </c>
      <c r="M67" s="118"/>
      <c r="N67" s="118"/>
      <c r="O67" s="119"/>
      <c r="P67" s="117">
        <v>1609.59</v>
      </c>
      <c r="Q67" s="118"/>
      <c r="R67" s="118"/>
      <c r="S67" s="118"/>
      <c r="T67" s="119"/>
      <c r="U67" s="114"/>
      <c r="V67" s="115"/>
      <c r="W67" s="116"/>
      <c r="X67" s="16">
        <v>555.74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90</v>
      </c>
      <c r="B68" s="115"/>
      <c r="C68" s="115"/>
      <c r="D68" s="116"/>
      <c r="E68" s="117">
        <v>552.49</v>
      </c>
      <c r="F68" s="118"/>
      <c r="G68" s="118"/>
      <c r="H68" s="119"/>
      <c r="I68" s="117">
        <v>0</v>
      </c>
      <c r="J68" s="118"/>
      <c r="K68" s="119"/>
      <c r="L68" s="117">
        <v>1849.23</v>
      </c>
      <c r="M68" s="118"/>
      <c r="N68" s="118"/>
      <c r="O68" s="119"/>
      <c r="P68" s="117">
        <v>1785.31</v>
      </c>
      <c r="Q68" s="118"/>
      <c r="R68" s="118"/>
      <c r="S68" s="118"/>
      <c r="T68" s="119"/>
      <c r="U68" s="114"/>
      <c r="V68" s="115"/>
      <c r="W68" s="116"/>
      <c r="X68" s="16">
        <v>616.41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91</v>
      </c>
      <c r="B69" s="115"/>
      <c r="C69" s="115"/>
      <c r="D69" s="116"/>
      <c r="E69" s="117">
        <v>542.6</v>
      </c>
      <c r="F69" s="118"/>
      <c r="G69" s="118"/>
      <c r="H69" s="119"/>
      <c r="I69" s="117">
        <v>0</v>
      </c>
      <c r="J69" s="118"/>
      <c r="K69" s="119"/>
      <c r="L69" s="117">
        <v>1816.14</v>
      </c>
      <c r="M69" s="118"/>
      <c r="N69" s="118"/>
      <c r="O69" s="119"/>
      <c r="P69" s="117">
        <v>1753.36</v>
      </c>
      <c r="Q69" s="118"/>
      <c r="R69" s="118"/>
      <c r="S69" s="118"/>
      <c r="T69" s="119"/>
      <c r="U69" s="114"/>
      <c r="V69" s="115"/>
      <c r="W69" s="116"/>
      <c r="X69" s="16">
        <v>605.38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92</v>
      </c>
      <c r="B70" s="115"/>
      <c r="C70" s="115"/>
      <c r="D70" s="116"/>
      <c r="E70" s="117">
        <v>369.56</v>
      </c>
      <c r="F70" s="118"/>
      <c r="G70" s="118"/>
      <c r="H70" s="119"/>
      <c r="I70" s="117">
        <v>0</v>
      </c>
      <c r="J70" s="118"/>
      <c r="K70" s="119"/>
      <c r="L70" s="117">
        <v>1236.96</v>
      </c>
      <c r="M70" s="118"/>
      <c r="N70" s="118"/>
      <c r="O70" s="119"/>
      <c r="P70" s="117">
        <v>1194.2</v>
      </c>
      <c r="Q70" s="118"/>
      <c r="R70" s="118"/>
      <c r="S70" s="118"/>
      <c r="T70" s="119"/>
      <c r="U70" s="114"/>
      <c r="V70" s="115"/>
      <c r="W70" s="116"/>
      <c r="X70" s="16">
        <v>412.32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93</v>
      </c>
      <c r="B71" s="115"/>
      <c r="C71" s="115"/>
      <c r="D71" s="116"/>
      <c r="E71" s="117">
        <v>506.76</v>
      </c>
      <c r="F71" s="118"/>
      <c r="G71" s="118"/>
      <c r="H71" s="119"/>
      <c r="I71" s="117">
        <v>0</v>
      </c>
      <c r="J71" s="118"/>
      <c r="K71" s="119"/>
      <c r="L71" s="117">
        <v>1696.17</v>
      </c>
      <c r="M71" s="118"/>
      <c r="N71" s="118"/>
      <c r="O71" s="119"/>
      <c r="P71" s="117">
        <v>1637.54</v>
      </c>
      <c r="Q71" s="118"/>
      <c r="R71" s="118"/>
      <c r="S71" s="118"/>
      <c r="T71" s="119"/>
      <c r="U71" s="114"/>
      <c r="V71" s="115"/>
      <c r="W71" s="116"/>
      <c r="X71" s="16">
        <v>565.39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51</v>
      </c>
      <c r="B72" s="115"/>
      <c r="C72" s="115"/>
      <c r="D72" s="116"/>
      <c r="E72" s="117">
        <v>21691.9</v>
      </c>
      <c r="F72" s="118"/>
      <c r="G72" s="118"/>
      <c r="H72" s="119"/>
      <c r="I72" s="117">
        <v>0</v>
      </c>
      <c r="J72" s="118"/>
      <c r="K72" s="119"/>
      <c r="L72" s="117">
        <v>2329.4899999999998</v>
      </c>
      <c r="M72" s="118"/>
      <c r="N72" s="118"/>
      <c r="O72" s="119"/>
      <c r="P72" s="117">
        <v>0</v>
      </c>
      <c r="Q72" s="118"/>
      <c r="R72" s="118"/>
      <c r="S72" s="118"/>
      <c r="T72" s="119"/>
      <c r="U72" s="114"/>
      <c r="V72" s="115"/>
      <c r="W72" s="116"/>
      <c r="X72" s="16">
        <v>24021.39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50</v>
      </c>
      <c r="B73" s="115"/>
      <c r="C73" s="115"/>
      <c r="D73" s="116"/>
      <c r="E73" s="117">
        <v>545.08000000000004</v>
      </c>
      <c r="F73" s="118"/>
      <c r="G73" s="118"/>
      <c r="H73" s="119"/>
      <c r="I73" s="117">
        <v>0</v>
      </c>
      <c r="J73" s="118"/>
      <c r="K73" s="119"/>
      <c r="L73" s="117">
        <v>1824.42</v>
      </c>
      <c r="M73" s="118"/>
      <c r="N73" s="118"/>
      <c r="O73" s="119"/>
      <c r="P73" s="117">
        <v>1761.36</v>
      </c>
      <c r="Q73" s="118"/>
      <c r="R73" s="118"/>
      <c r="S73" s="118"/>
      <c r="T73" s="119"/>
      <c r="U73" s="114"/>
      <c r="V73" s="115"/>
      <c r="W73" s="116"/>
      <c r="X73" s="16">
        <v>608.14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49</v>
      </c>
      <c r="B74" s="115"/>
      <c r="C74" s="115"/>
      <c r="D74" s="116"/>
      <c r="E74" s="117">
        <v>548.78</v>
      </c>
      <c r="F74" s="118"/>
      <c r="G74" s="118"/>
      <c r="H74" s="119"/>
      <c r="I74" s="117">
        <v>0</v>
      </c>
      <c r="J74" s="118"/>
      <c r="K74" s="119"/>
      <c r="L74" s="117">
        <v>1836.84</v>
      </c>
      <c r="M74" s="118"/>
      <c r="N74" s="118"/>
      <c r="O74" s="119"/>
      <c r="P74" s="117">
        <v>1161.06</v>
      </c>
      <c r="Q74" s="118"/>
      <c r="R74" s="118"/>
      <c r="S74" s="118"/>
      <c r="T74" s="119"/>
      <c r="U74" s="114"/>
      <c r="V74" s="115"/>
      <c r="W74" s="116"/>
      <c r="X74" s="16">
        <v>1224.56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48</v>
      </c>
      <c r="B75" s="115"/>
      <c r="C75" s="115"/>
      <c r="D75" s="116"/>
      <c r="E75" s="117">
        <v>557.44000000000005</v>
      </c>
      <c r="F75" s="118"/>
      <c r="G75" s="118"/>
      <c r="H75" s="119"/>
      <c r="I75" s="117">
        <v>0</v>
      </c>
      <c r="J75" s="118"/>
      <c r="K75" s="119"/>
      <c r="L75" s="117">
        <v>1865.79</v>
      </c>
      <c r="M75" s="118"/>
      <c r="N75" s="118"/>
      <c r="O75" s="119"/>
      <c r="P75" s="117">
        <v>1801.3</v>
      </c>
      <c r="Q75" s="118"/>
      <c r="R75" s="118"/>
      <c r="S75" s="118"/>
      <c r="T75" s="119"/>
      <c r="U75" s="114"/>
      <c r="V75" s="115"/>
      <c r="W75" s="116"/>
      <c r="X75" s="16">
        <v>621.92999999999995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47</v>
      </c>
      <c r="B76" s="115"/>
      <c r="C76" s="115"/>
      <c r="D76" s="116"/>
      <c r="E76" s="117">
        <v>495.64</v>
      </c>
      <c r="F76" s="118"/>
      <c r="G76" s="118"/>
      <c r="H76" s="119"/>
      <c r="I76" s="117">
        <v>0</v>
      </c>
      <c r="J76" s="118"/>
      <c r="K76" s="119"/>
      <c r="L76" s="117">
        <v>1658.94</v>
      </c>
      <c r="M76" s="118"/>
      <c r="N76" s="118"/>
      <c r="O76" s="119"/>
      <c r="P76" s="117">
        <v>1601.6</v>
      </c>
      <c r="Q76" s="118"/>
      <c r="R76" s="118"/>
      <c r="S76" s="118"/>
      <c r="T76" s="119"/>
      <c r="U76" s="114"/>
      <c r="V76" s="115"/>
      <c r="W76" s="116"/>
      <c r="X76" s="16">
        <v>552.98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24</v>
      </c>
      <c r="B77" s="115"/>
      <c r="C77" s="115"/>
      <c r="D77" s="116"/>
      <c r="E77" s="117">
        <v>550.02</v>
      </c>
      <c r="F77" s="118"/>
      <c r="G77" s="118"/>
      <c r="H77" s="119"/>
      <c r="I77" s="117">
        <v>0</v>
      </c>
      <c r="J77" s="118"/>
      <c r="K77" s="119"/>
      <c r="L77" s="117">
        <v>1840.98</v>
      </c>
      <c r="M77" s="118"/>
      <c r="N77" s="118"/>
      <c r="O77" s="119"/>
      <c r="P77" s="117">
        <v>1777.34</v>
      </c>
      <c r="Q77" s="118"/>
      <c r="R77" s="118"/>
      <c r="S77" s="118"/>
      <c r="T77" s="119"/>
      <c r="U77" s="114"/>
      <c r="V77" s="115"/>
      <c r="W77" s="116"/>
      <c r="X77" s="16">
        <v>613.66</v>
      </c>
      <c r="Y77" s="117">
        <v>0</v>
      </c>
      <c r="Z77" s="119"/>
      <c r="AA77" s="16">
        <v>0</v>
      </c>
    </row>
    <row r="78" spans="1:27" ht="22.9" customHeight="1" x14ac:dyDescent="0.2">
      <c r="A78" s="120" t="s">
        <v>25</v>
      </c>
      <c r="B78" s="121"/>
      <c r="C78" s="121"/>
      <c r="D78" s="122"/>
      <c r="E78" s="123">
        <v>364.62</v>
      </c>
      <c r="F78" s="124"/>
      <c r="G78" s="124"/>
      <c r="H78" s="125"/>
      <c r="I78" s="123">
        <v>0</v>
      </c>
      <c r="J78" s="124"/>
      <c r="K78" s="125"/>
      <c r="L78" s="123">
        <v>1220.43</v>
      </c>
      <c r="M78" s="124"/>
      <c r="N78" s="124"/>
      <c r="O78" s="125"/>
      <c r="P78" s="123">
        <v>1178.24</v>
      </c>
      <c r="Q78" s="124"/>
      <c r="R78" s="124"/>
      <c r="S78" s="124"/>
      <c r="T78" s="125"/>
      <c r="U78" s="120"/>
      <c r="V78" s="121"/>
      <c r="W78" s="122"/>
      <c r="X78" s="17">
        <v>406.81</v>
      </c>
      <c r="Y78" s="123">
        <v>0</v>
      </c>
      <c r="Z78" s="125"/>
      <c r="AA78" s="17">
        <v>0</v>
      </c>
    </row>
    <row r="79" spans="1:27" ht="23.65" customHeight="1" x14ac:dyDescent="0.2">
      <c r="A79" s="87" t="s">
        <v>53</v>
      </c>
      <c r="B79" s="88"/>
      <c r="C79" s="88"/>
      <c r="D79" s="89"/>
      <c r="E79" s="126">
        <v>90692.25</v>
      </c>
      <c r="F79" s="127"/>
      <c r="G79" s="127"/>
      <c r="H79" s="128"/>
      <c r="I79" s="126">
        <v>0</v>
      </c>
      <c r="J79" s="127"/>
      <c r="K79" s="128"/>
      <c r="L79" s="126">
        <v>41170.83</v>
      </c>
      <c r="M79" s="127"/>
      <c r="N79" s="127"/>
      <c r="O79" s="128"/>
      <c r="P79" s="126">
        <v>34595.79</v>
      </c>
      <c r="Q79" s="127"/>
      <c r="R79" s="127"/>
      <c r="S79" s="127"/>
      <c r="T79" s="128"/>
      <c r="U79" s="87"/>
      <c r="V79" s="88"/>
      <c r="W79" s="89"/>
      <c r="X79" s="18">
        <v>97267.29</v>
      </c>
      <c r="Y79" s="126">
        <v>0</v>
      </c>
      <c r="Z79" s="128"/>
      <c r="AA79" s="18">
        <v>0</v>
      </c>
    </row>
  </sheetData>
  <mergeCells count="365"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0:AA50"/>
    <mergeCell ref="A51:Z51"/>
    <mergeCell ref="A52:D53"/>
    <mergeCell ref="E52:K52"/>
    <mergeCell ref="L52:W52"/>
    <mergeCell ref="X52:Z52"/>
    <mergeCell ref="AA52:AA53"/>
    <mergeCell ref="E53:H53"/>
    <mergeCell ref="I53:K53"/>
    <mergeCell ref="L53:O53"/>
    <mergeCell ref="P53:T53"/>
    <mergeCell ref="U53:W53"/>
    <mergeCell ref="Y53:Z53"/>
    <mergeCell ref="B46:D46"/>
    <mergeCell ref="E46:H46"/>
    <mergeCell ref="I46:K46"/>
    <mergeCell ref="L46:O46"/>
    <mergeCell ref="P46:W46"/>
    <mergeCell ref="Y46:AA46"/>
    <mergeCell ref="B47:D47"/>
    <mergeCell ref="E47:H47"/>
    <mergeCell ref="I47:K47"/>
    <mergeCell ref="L47:O47"/>
    <mergeCell ref="P47:W47"/>
    <mergeCell ref="Y47:AA47"/>
    <mergeCell ref="B44:D44"/>
    <mergeCell ref="E44:H44"/>
    <mergeCell ref="I44:K44"/>
    <mergeCell ref="L44:O44"/>
    <mergeCell ref="P44:W44"/>
    <mergeCell ref="Y44:AA44"/>
    <mergeCell ref="B45:D45"/>
    <mergeCell ref="E45:H45"/>
    <mergeCell ref="I45:K45"/>
    <mergeCell ref="L45:O45"/>
    <mergeCell ref="P45:W45"/>
    <mergeCell ref="Y45:AA45"/>
    <mergeCell ref="B42:D42"/>
    <mergeCell ref="E42:H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A38:A41"/>
    <mergeCell ref="B38:D40"/>
    <mergeCell ref="E38:H40"/>
    <mergeCell ref="I38:K40"/>
    <mergeCell ref="L38:X38"/>
    <mergeCell ref="Y38:AA40"/>
    <mergeCell ref="L39:O40"/>
    <mergeCell ref="P39:X39"/>
    <mergeCell ref="P40:W40"/>
    <mergeCell ref="B41:D41"/>
    <mergeCell ref="E41:F41"/>
    <mergeCell ref="G41:J41"/>
    <mergeCell ref="L41:O41"/>
    <mergeCell ref="P41:W41"/>
    <mergeCell ref="Y41:AA41"/>
    <mergeCell ref="A31:D31"/>
    <mergeCell ref="F31:H31"/>
    <mergeCell ref="J31:K31"/>
    <mergeCell ref="M31:N31"/>
    <mergeCell ref="Q31:S31"/>
    <mergeCell ref="T31:W31"/>
    <mergeCell ref="Z31:AA31"/>
    <mergeCell ref="C33:Q34"/>
    <mergeCell ref="Y34:AA36"/>
    <mergeCell ref="A35:X36"/>
    <mergeCell ref="B29:D29"/>
    <mergeCell ref="F29:H29"/>
    <mergeCell ref="J29:K29"/>
    <mergeCell ref="M29:N29"/>
    <mergeCell ref="Q29:S29"/>
    <mergeCell ref="T29:W29"/>
    <mergeCell ref="Z29:AA29"/>
    <mergeCell ref="B30:D30"/>
    <mergeCell ref="F30:H30"/>
    <mergeCell ref="J30:K30"/>
    <mergeCell ref="M30:N30"/>
    <mergeCell ref="Q30:S30"/>
    <mergeCell ref="T30:W30"/>
    <mergeCell ref="Z30:AA30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pageSetUpPr fitToPage="1"/>
  </sheetPr>
  <dimension ref="A1:AA78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128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1225.08115</v>
      </c>
      <c r="I13" s="50"/>
      <c r="J13" s="50"/>
      <c r="K13" s="51"/>
      <c r="L13" s="49">
        <v>97.19699</v>
      </c>
      <c r="M13" s="50"/>
      <c r="N13" s="51"/>
      <c r="O13" s="49">
        <v>92.733270000000005</v>
      </c>
      <c r="P13" s="51"/>
      <c r="Q13" s="49">
        <v>2.2318600000000002</v>
      </c>
      <c r="R13" s="50"/>
      <c r="S13" s="50"/>
      <c r="T13" s="50"/>
      <c r="U13" s="51"/>
      <c r="V13" s="49">
        <v>0</v>
      </c>
      <c r="W13" s="51"/>
      <c r="X13" s="4">
        <v>2.2318600000000002</v>
      </c>
      <c r="Y13" s="4">
        <v>0</v>
      </c>
      <c r="Z13" s="49">
        <v>1322.2781399999999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1225.08115</v>
      </c>
      <c r="I15" s="50"/>
      <c r="J15" s="50"/>
      <c r="K15" s="51"/>
      <c r="L15" s="49">
        <v>97.19699</v>
      </c>
      <c r="M15" s="50"/>
      <c r="N15" s="51"/>
      <c r="O15" s="49">
        <v>92.733270000000005</v>
      </c>
      <c r="P15" s="51"/>
      <c r="Q15" s="49">
        <v>2.2318600000000002</v>
      </c>
      <c r="R15" s="50"/>
      <c r="S15" s="50"/>
      <c r="T15" s="50"/>
      <c r="U15" s="51"/>
      <c r="V15" s="49">
        <v>0</v>
      </c>
      <c r="W15" s="51"/>
      <c r="X15" s="4">
        <v>2.2318600000000002</v>
      </c>
      <c r="Y15" s="4">
        <v>0</v>
      </c>
      <c r="Z15" s="49">
        <v>1322.2781399999999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12.88161</v>
      </c>
      <c r="F26" s="81">
        <v>12.88161</v>
      </c>
      <c r="G26" s="82"/>
      <c r="H26" s="83"/>
      <c r="I26" s="10">
        <v>12.88161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732.95</v>
      </c>
      <c r="F51" s="118"/>
      <c r="G51" s="118"/>
      <c r="H51" s="119"/>
      <c r="I51" s="117">
        <v>0</v>
      </c>
      <c r="J51" s="118"/>
      <c r="K51" s="119"/>
      <c r="L51" s="117">
        <v>2453.25</v>
      </c>
      <c r="M51" s="118"/>
      <c r="N51" s="118"/>
      <c r="O51" s="119"/>
      <c r="P51" s="117">
        <v>2368.4499999999998</v>
      </c>
      <c r="Q51" s="118"/>
      <c r="R51" s="118"/>
      <c r="S51" s="118"/>
      <c r="T51" s="119"/>
      <c r="U51" s="114"/>
      <c r="V51" s="115"/>
      <c r="W51" s="116"/>
      <c r="X51" s="16">
        <v>817.75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693.4</v>
      </c>
      <c r="F52" s="118"/>
      <c r="G52" s="118"/>
      <c r="H52" s="119"/>
      <c r="I52" s="117">
        <v>0</v>
      </c>
      <c r="J52" s="118"/>
      <c r="K52" s="119"/>
      <c r="L52" s="117">
        <v>2320.86</v>
      </c>
      <c r="M52" s="118"/>
      <c r="N52" s="118"/>
      <c r="O52" s="119"/>
      <c r="P52" s="117">
        <v>2240.64</v>
      </c>
      <c r="Q52" s="118"/>
      <c r="R52" s="118"/>
      <c r="S52" s="118"/>
      <c r="T52" s="119"/>
      <c r="U52" s="114"/>
      <c r="V52" s="115"/>
      <c r="W52" s="116"/>
      <c r="X52" s="16">
        <v>773.62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611.82000000000005</v>
      </c>
      <c r="F53" s="118"/>
      <c r="G53" s="118"/>
      <c r="H53" s="119"/>
      <c r="I53" s="117">
        <v>0</v>
      </c>
      <c r="J53" s="118"/>
      <c r="K53" s="119"/>
      <c r="L53" s="117">
        <v>2047.83</v>
      </c>
      <c r="M53" s="118"/>
      <c r="N53" s="118"/>
      <c r="O53" s="119"/>
      <c r="P53" s="117">
        <v>1977.04</v>
      </c>
      <c r="Q53" s="118"/>
      <c r="R53" s="118"/>
      <c r="S53" s="118"/>
      <c r="T53" s="119"/>
      <c r="U53" s="114"/>
      <c r="V53" s="115"/>
      <c r="W53" s="116"/>
      <c r="X53" s="16">
        <v>682.61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406.64</v>
      </c>
      <c r="F54" s="118"/>
      <c r="G54" s="118"/>
      <c r="H54" s="119"/>
      <c r="I54" s="117">
        <v>0</v>
      </c>
      <c r="J54" s="118"/>
      <c r="K54" s="119"/>
      <c r="L54" s="117">
        <v>1361.07</v>
      </c>
      <c r="M54" s="118"/>
      <c r="N54" s="118"/>
      <c r="O54" s="119"/>
      <c r="P54" s="117">
        <v>1314.02</v>
      </c>
      <c r="Q54" s="118"/>
      <c r="R54" s="118"/>
      <c r="S54" s="118"/>
      <c r="T54" s="119"/>
      <c r="U54" s="114"/>
      <c r="V54" s="115"/>
      <c r="W54" s="116"/>
      <c r="X54" s="16">
        <v>453.69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715.64</v>
      </c>
      <c r="F55" s="118"/>
      <c r="G55" s="118"/>
      <c r="H55" s="119"/>
      <c r="I55" s="117">
        <v>0</v>
      </c>
      <c r="J55" s="118"/>
      <c r="K55" s="119"/>
      <c r="L55" s="117">
        <v>2395.3200000000002</v>
      </c>
      <c r="M55" s="118"/>
      <c r="N55" s="118"/>
      <c r="O55" s="119"/>
      <c r="P55" s="117">
        <v>0</v>
      </c>
      <c r="Q55" s="118"/>
      <c r="R55" s="118"/>
      <c r="S55" s="118"/>
      <c r="T55" s="119"/>
      <c r="U55" s="114"/>
      <c r="V55" s="115"/>
      <c r="W55" s="116"/>
      <c r="X55" s="16">
        <v>3110.96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621.71</v>
      </c>
      <c r="F56" s="118"/>
      <c r="G56" s="118"/>
      <c r="H56" s="119"/>
      <c r="I56" s="117">
        <v>0</v>
      </c>
      <c r="J56" s="118"/>
      <c r="K56" s="119"/>
      <c r="L56" s="117">
        <v>2080.92</v>
      </c>
      <c r="M56" s="118"/>
      <c r="N56" s="118"/>
      <c r="O56" s="119"/>
      <c r="P56" s="117">
        <v>2008.99</v>
      </c>
      <c r="Q56" s="118"/>
      <c r="R56" s="118"/>
      <c r="S56" s="118"/>
      <c r="T56" s="119"/>
      <c r="U56" s="114"/>
      <c r="V56" s="115"/>
      <c r="W56" s="116"/>
      <c r="X56" s="16">
        <v>693.64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99</v>
      </c>
      <c r="B57" s="115"/>
      <c r="C57" s="115"/>
      <c r="D57" s="116"/>
      <c r="E57" s="117">
        <v>0</v>
      </c>
      <c r="F57" s="118"/>
      <c r="G57" s="118"/>
      <c r="H57" s="119"/>
      <c r="I57" s="117">
        <v>-275.95</v>
      </c>
      <c r="J57" s="118"/>
      <c r="K57" s="119"/>
      <c r="L57" s="117">
        <v>2366.37</v>
      </c>
      <c r="M57" s="118"/>
      <c r="N57" s="118"/>
      <c r="O57" s="119"/>
      <c r="P57" s="117">
        <v>1577.58</v>
      </c>
      <c r="Q57" s="118"/>
      <c r="R57" s="118"/>
      <c r="S57" s="118"/>
      <c r="T57" s="119"/>
      <c r="U57" s="114"/>
      <c r="V57" s="115"/>
      <c r="W57" s="116"/>
      <c r="X57" s="16">
        <v>512.84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100</v>
      </c>
      <c r="B58" s="115"/>
      <c r="C58" s="115"/>
      <c r="D58" s="116"/>
      <c r="E58" s="117">
        <v>395.52</v>
      </c>
      <c r="F58" s="118"/>
      <c r="G58" s="118"/>
      <c r="H58" s="119"/>
      <c r="I58" s="117">
        <v>0</v>
      </c>
      <c r="J58" s="118"/>
      <c r="K58" s="119"/>
      <c r="L58" s="117">
        <v>1323.84</v>
      </c>
      <c r="M58" s="118"/>
      <c r="N58" s="118"/>
      <c r="O58" s="119"/>
      <c r="P58" s="117">
        <v>1278.08</v>
      </c>
      <c r="Q58" s="118"/>
      <c r="R58" s="118"/>
      <c r="S58" s="118"/>
      <c r="T58" s="119"/>
      <c r="U58" s="114"/>
      <c r="V58" s="115"/>
      <c r="W58" s="116"/>
      <c r="X58" s="16">
        <v>441.28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101</v>
      </c>
      <c r="B59" s="115"/>
      <c r="C59" s="115"/>
      <c r="D59" s="116"/>
      <c r="E59" s="117">
        <v>599.46</v>
      </c>
      <c r="F59" s="118"/>
      <c r="G59" s="118"/>
      <c r="H59" s="119"/>
      <c r="I59" s="117">
        <v>0</v>
      </c>
      <c r="J59" s="118"/>
      <c r="K59" s="119"/>
      <c r="L59" s="117">
        <v>2006.46</v>
      </c>
      <c r="M59" s="118"/>
      <c r="N59" s="118"/>
      <c r="O59" s="119"/>
      <c r="P59" s="117">
        <v>1937.1</v>
      </c>
      <c r="Q59" s="118"/>
      <c r="R59" s="118"/>
      <c r="S59" s="118"/>
      <c r="T59" s="119"/>
      <c r="U59" s="114"/>
      <c r="V59" s="115"/>
      <c r="W59" s="116"/>
      <c r="X59" s="16">
        <v>668.82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83</v>
      </c>
      <c r="B60" s="115"/>
      <c r="C60" s="115"/>
      <c r="D60" s="116"/>
      <c r="E60" s="117">
        <v>720.59</v>
      </c>
      <c r="F60" s="118"/>
      <c r="G60" s="118"/>
      <c r="H60" s="119"/>
      <c r="I60" s="117">
        <v>0</v>
      </c>
      <c r="J60" s="118"/>
      <c r="K60" s="119"/>
      <c r="L60" s="117">
        <v>2411.88</v>
      </c>
      <c r="M60" s="118"/>
      <c r="N60" s="118"/>
      <c r="O60" s="119"/>
      <c r="P60" s="117">
        <v>2328.5100000000002</v>
      </c>
      <c r="Q60" s="118"/>
      <c r="R60" s="118"/>
      <c r="S60" s="118"/>
      <c r="T60" s="119"/>
      <c r="U60" s="114"/>
      <c r="V60" s="115"/>
      <c r="W60" s="116"/>
      <c r="X60" s="16">
        <v>803.96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84</v>
      </c>
      <c r="B61" s="115"/>
      <c r="C61" s="115"/>
      <c r="D61" s="116"/>
      <c r="E61" s="117">
        <v>0</v>
      </c>
      <c r="F61" s="118"/>
      <c r="G61" s="118"/>
      <c r="H61" s="119"/>
      <c r="I61" s="117">
        <v>0</v>
      </c>
      <c r="J61" s="118"/>
      <c r="K61" s="119"/>
      <c r="L61" s="117">
        <v>1332.12</v>
      </c>
      <c r="M61" s="118"/>
      <c r="N61" s="118"/>
      <c r="O61" s="119"/>
      <c r="P61" s="117">
        <v>888.08</v>
      </c>
      <c r="Q61" s="118"/>
      <c r="R61" s="118"/>
      <c r="S61" s="118"/>
      <c r="T61" s="119"/>
      <c r="U61" s="114"/>
      <c r="V61" s="115"/>
      <c r="W61" s="116"/>
      <c r="X61" s="16">
        <v>444.04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85</v>
      </c>
      <c r="B62" s="115"/>
      <c r="C62" s="115"/>
      <c r="D62" s="116"/>
      <c r="E62" s="117">
        <v>3808.02</v>
      </c>
      <c r="F62" s="118"/>
      <c r="G62" s="118"/>
      <c r="H62" s="119"/>
      <c r="I62" s="117">
        <v>0</v>
      </c>
      <c r="J62" s="118"/>
      <c r="K62" s="119"/>
      <c r="L62" s="117">
        <v>2031.27</v>
      </c>
      <c r="M62" s="118"/>
      <c r="N62" s="118"/>
      <c r="O62" s="119"/>
      <c r="P62" s="117">
        <v>2567.94</v>
      </c>
      <c r="Q62" s="118"/>
      <c r="R62" s="118"/>
      <c r="S62" s="118"/>
      <c r="T62" s="119"/>
      <c r="U62" s="114"/>
      <c r="V62" s="115"/>
      <c r="W62" s="116"/>
      <c r="X62" s="16">
        <v>3271.35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24</v>
      </c>
      <c r="B63" s="115"/>
      <c r="C63" s="115"/>
      <c r="D63" s="116"/>
      <c r="E63" s="117">
        <v>393.05</v>
      </c>
      <c r="F63" s="118"/>
      <c r="G63" s="118"/>
      <c r="H63" s="119"/>
      <c r="I63" s="117">
        <v>0</v>
      </c>
      <c r="J63" s="118"/>
      <c r="K63" s="119"/>
      <c r="L63" s="117">
        <v>1315.56</v>
      </c>
      <c r="M63" s="118"/>
      <c r="N63" s="118"/>
      <c r="O63" s="119"/>
      <c r="P63" s="117">
        <v>1270.0899999999999</v>
      </c>
      <c r="Q63" s="118"/>
      <c r="R63" s="118"/>
      <c r="S63" s="118"/>
      <c r="T63" s="119"/>
      <c r="U63" s="114"/>
      <c r="V63" s="115"/>
      <c r="W63" s="116"/>
      <c r="X63" s="16">
        <v>438.52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87</v>
      </c>
      <c r="B64" s="115"/>
      <c r="C64" s="115"/>
      <c r="D64" s="116"/>
      <c r="E64" s="117">
        <v>721.82</v>
      </c>
      <c r="F64" s="118"/>
      <c r="G64" s="118"/>
      <c r="H64" s="119"/>
      <c r="I64" s="117">
        <v>0</v>
      </c>
      <c r="J64" s="118"/>
      <c r="K64" s="119"/>
      <c r="L64" s="117">
        <v>2416.02</v>
      </c>
      <c r="M64" s="118"/>
      <c r="N64" s="118"/>
      <c r="O64" s="119"/>
      <c r="P64" s="117">
        <v>2332.5</v>
      </c>
      <c r="Q64" s="118"/>
      <c r="R64" s="118"/>
      <c r="S64" s="118"/>
      <c r="T64" s="119"/>
      <c r="U64" s="114"/>
      <c r="V64" s="115"/>
      <c r="W64" s="116"/>
      <c r="X64" s="16">
        <v>805.34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18</v>
      </c>
      <c r="B65" s="115"/>
      <c r="C65" s="115"/>
      <c r="D65" s="116"/>
      <c r="E65" s="117">
        <v>381.92</v>
      </c>
      <c r="F65" s="118"/>
      <c r="G65" s="118"/>
      <c r="H65" s="119"/>
      <c r="I65" s="117">
        <v>0</v>
      </c>
      <c r="J65" s="118"/>
      <c r="K65" s="119"/>
      <c r="L65" s="117">
        <v>1278.33</v>
      </c>
      <c r="M65" s="118"/>
      <c r="N65" s="118"/>
      <c r="O65" s="119"/>
      <c r="P65" s="117">
        <v>1234.1400000000001</v>
      </c>
      <c r="Q65" s="118"/>
      <c r="R65" s="118"/>
      <c r="S65" s="118"/>
      <c r="T65" s="119"/>
      <c r="U65" s="114"/>
      <c r="V65" s="115"/>
      <c r="W65" s="116"/>
      <c r="X65" s="16">
        <v>426.11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89</v>
      </c>
      <c r="B66" s="115"/>
      <c r="C66" s="115"/>
      <c r="D66" s="116"/>
      <c r="E66" s="117">
        <v>603.16999999999996</v>
      </c>
      <c r="F66" s="118"/>
      <c r="G66" s="118"/>
      <c r="H66" s="119"/>
      <c r="I66" s="117">
        <v>0</v>
      </c>
      <c r="J66" s="118"/>
      <c r="K66" s="119"/>
      <c r="L66" s="117">
        <v>2018.85</v>
      </c>
      <c r="M66" s="118"/>
      <c r="N66" s="118"/>
      <c r="O66" s="119"/>
      <c r="P66" s="117">
        <v>1949.07</v>
      </c>
      <c r="Q66" s="118"/>
      <c r="R66" s="118"/>
      <c r="S66" s="118"/>
      <c r="T66" s="119"/>
      <c r="U66" s="114"/>
      <c r="V66" s="115"/>
      <c r="W66" s="116"/>
      <c r="X66" s="16">
        <v>672.95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90</v>
      </c>
      <c r="B67" s="115"/>
      <c r="C67" s="115"/>
      <c r="D67" s="116"/>
      <c r="E67" s="117">
        <v>627.89</v>
      </c>
      <c r="F67" s="118"/>
      <c r="G67" s="118"/>
      <c r="H67" s="119"/>
      <c r="I67" s="117">
        <v>0</v>
      </c>
      <c r="J67" s="118"/>
      <c r="K67" s="119"/>
      <c r="L67" s="117">
        <v>2101.59</v>
      </c>
      <c r="M67" s="118"/>
      <c r="N67" s="118"/>
      <c r="O67" s="119"/>
      <c r="P67" s="117">
        <v>2028.95</v>
      </c>
      <c r="Q67" s="118"/>
      <c r="R67" s="118"/>
      <c r="S67" s="118"/>
      <c r="T67" s="119"/>
      <c r="U67" s="114"/>
      <c r="V67" s="115"/>
      <c r="W67" s="116"/>
      <c r="X67" s="16">
        <v>700.53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91</v>
      </c>
      <c r="B68" s="115"/>
      <c r="C68" s="115"/>
      <c r="D68" s="116"/>
      <c r="E68" s="117">
        <v>67120.14</v>
      </c>
      <c r="F68" s="118"/>
      <c r="G68" s="118"/>
      <c r="H68" s="119"/>
      <c r="I68" s="117">
        <v>0</v>
      </c>
      <c r="J68" s="118"/>
      <c r="K68" s="119"/>
      <c r="L68" s="117">
        <v>2469.52</v>
      </c>
      <c r="M68" s="118"/>
      <c r="N68" s="118"/>
      <c r="O68" s="119"/>
      <c r="P68" s="117">
        <v>50000</v>
      </c>
      <c r="Q68" s="118"/>
      <c r="R68" s="118"/>
      <c r="S68" s="118"/>
      <c r="T68" s="119"/>
      <c r="U68" s="114"/>
      <c r="V68" s="115"/>
      <c r="W68" s="116"/>
      <c r="X68" s="16">
        <v>19589.66</v>
      </c>
      <c r="Y68" s="117">
        <v>0</v>
      </c>
      <c r="Z68" s="119"/>
      <c r="AA68" s="16">
        <v>2231.86</v>
      </c>
    </row>
    <row r="69" spans="1:27" ht="23.65" customHeight="1" x14ac:dyDescent="0.2">
      <c r="A69" s="114" t="s">
        <v>92</v>
      </c>
      <c r="B69" s="115"/>
      <c r="C69" s="115"/>
      <c r="D69" s="116"/>
      <c r="E69" s="117">
        <v>608.11</v>
      </c>
      <c r="F69" s="118"/>
      <c r="G69" s="118"/>
      <c r="H69" s="119"/>
      <c r="I69" s="117">
        <v>0</v>
      </c>
      <c r="J69" s="118"/>
      <c r="K69" s="119"/>
      <c r="L69" s="117">
        <v>2035.41</v>
      </c>
      <c r="M69" s="118"/>
      <c r="N69" s="118"/>
      <c r="O69" s="119"/>
      <c r="P69" s="117">
        <v>2643.52</v>
      </c>
      <c r="Q69" s="118"/>
      <c r="R69" s="118"/>
      <c r="S69" s="118"/>
      <c r="T69" s="119"/>
      <c r="U69" s="114"/>
      <c r="V69" s="115"/>
      <c r="W69" s="116"/>
      <c r="X69" s="16">
        <v>0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93</v>
      </c>
      <c r="B70" s="115"/>
      <c r="C70" s="115"/>
      <c r="D70" s="116"/>
      <c r="E70" s="117">
        <v>613.05999999999995</v>
      </c>
      <c r="F70" s="118"/>
      <c r="G70" s="118"/>
      <c r="H70" s="119"/>
      <c r="I70" s="117">
        <v>0</v>
      </c>
      <c r="J70" s="118"/>
      <c r="K70" s="119"/>
      <c r="L70" s="117">
        <v>2051.94</v>
      </c>
      <c r="M70" s="118"/>
      <c r="N70" s="118"/>
      <c r="O70" s="119"/>
      <c r="P70" s="117">
        <v>1981.02</v>
      </c>
      <c r="Q70" s="118"/>
      <c r="R70" s="118"/>
      <c r="S70" s="118"/>
      <c r="T70" s="119"/>
      <c r="U70" s="114"/>
      <c r="V70" s="115"/>
      <c r="W70" s="116"/>
      <c r="X70" s="16">
        <v>683.98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51</v>
      </c>
      <c r="B71" s="115"/>
      <c r="C71" s="115"/>
      <c r="D71" s="116"/>
      <c r="E71" s="117">
        <v>577.21</v>
      </c>
      <c r="F71" s="118"/>
      <c r="G71" s="118"/>
      <c r="H71" s="119"/>
      <c r="I71" s="117">
        <v>0</v>
      </c>
      <c r="J71" s="118"/>
      <c r="K71" s="119"/>
      <c r="L71" s="117">
        <v>1931.97</v>
      </c>
      <c r="M71" s="118"/>
      <c r="N71" s="118"/>
      <c r="O71" s="119"/>
      <c r="P71" s="117">
        <v>1865.19</v>
      </c>
      <c r="Q71" s="118"/>
      <c r="R71" s="118"/>
      <c r="S71" s="118"/>
      <c r="T71" s="119"/>
      <c r="U71" s="114"/>
      <c r="V71" s="115"/>
      <c r="W71" s="116"/>
      <c r="X71" s="16">
        <v>643.99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50</v>
      </c>
      <c r="B72" s="115"/>
      <c r="C72" s="115"/>
      <c r="D72" s="116"/>
      <c r="E72" s="117">
        <v>657.55</v>
      </c>
      <c r="F72" s="118"/>
      <c r="G72" s="118"/>
      <c r="H72" s="119"/>
      <c r="I72" s="117">
        <v>0</v>
      </c>
      <c r="J72" s="118"/>
      <c r="K72" s="119"/>
      <c r="L72" s="117">
        <v>2200.89</v>
      </c>
      <c r="M72" s="118"/>
      <c r="N72" s="118"/>
      <c r="O72" s="119"/>
      <c r="P72" s="117">
        <v>2124.81</v>
      </c>
      <c r="Q72" s="118"/>
      <c r="R72" s="118"/>
      <c r="S72" s="118"/>
      <c r="T72" s="119"/>
      <c r="U72" s="114"/>
      <c r="V72" s="115"/>
      <c r="W72" s="116"/>
      <c r="X72" s="16">
        <v>733.63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49</v>
      </c>
      <c r="B73" s="115"/>
      <c r="C73" s="115"/>
      <c r="D73" s="116"/>
      <c r="E73" s="117">
        <v>8112.47</v>
      </c>
      <c r="F73" s="118"/>
      <c r="G73" s="118"/>
      <c r="H73" s="119"/>
      <c r="I73" s="117">
        <v>0</v>
      </c>
      <c r="J73" s="118"/>
      <c r="K73" s="119"/>
      <c r="L73" s="117">
        <v>2246.4899999999998</v>
      </c>
      <c r="M73" s="118"/>
      <c r="N73" s="118"/>
      <c r="O73" s="119"/>
      <c r="P73" s="117">
        <v>0</v>
      </c>
      <c r="Q73" s="118"/>
      <c r="R73" s="118"/>
      <c r="S73" s="118"/>
      <c r="T73" s="119"/>
      <c r="U73" s="114"/>
      <c r="V73" s="115"/>
      <c r="W73" s="116"/>
      <c r="X73" s="16">
        <v>10358.959999999999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48</v>
      </c>
      <c r="B74" s="115"/>
      <c r="C74" s="115"/>
      <c r="D74" s="116"/>
      <c r="E74" s="117">
        <v>569.79999999999995</v>
      </c>
      <c r="F74" s="118"/>
      <c r="G74" s="118"/>
      <c r="H74" s="119"/>
      <c r="I74" s="117">
        <v>0</v>
      </c>
      <c r="J74" s="118"/>
      <c r="K74" s="119"/>
      <c r="L74" s="117">
        <v>1907.16</v>
      </c>
      <c r="M74" s="118"/>
      <c r="N74" s="118"/>
      <c r="O74" s="119"/>
      <c r="P74" s="117">
        <v>1841.24</v>
      </c>
      <c r="Q74" s="118"/>
      <c r="R74" s="118"/>
      <c r="S74" s="118"/>
      <c r="T74" s="119"/>
      <c r="U74" s="114"/>
      <c r="V74" s="115"/>
      <c r="W74" s="116"/>
      <c r="X74" s="16">
        <v>635.72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47</v>
      </c>
      <c r="B75" s="115"/>
      <c r="C75" s="115"/>
      <c r="D75" s="116"/>
      <c r="E75" s="117">
        <v>605.64</v>
      </c>
      <c r="F75" s="118"/>
      <c r="G75" s="118"/>
      <c r="H75" s="119"/>
      <c r="I75" s="117">
        <v>0</v>
      </c>
      <c r="J75" s="118"/>
      <c r="K75" s="119"/>
      <c r="L75" s="117">
        <v>2027.13</v>
      </c>
      <c r="M75" s="118"/>
      <c r="N75" s="118"/>
      <c r="O75" s="119"/>
      <c r="P75" s="117">
        <v>1957.06</v>
      </c>
      <c r="Q75" s="118"/>
      <c r="R75" s="118"/>
      <c r="S75" s="118"/>
      <c r="T75" s="119"/>
      <c r="U75" s="114"/>
      <c r="V75" s="115"/>
      <c r="W75" s="116"/>
      <c r="X75" s="16">
        <v>675.71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88</v>
      </c>
      <c r="B76" s="115"/>
      <c r="C76" s="115"/>
      <c r="D76" s="116"/>
      <c r="E76" s="117">
        <v>405.41</v>
      </c>
      <c r="F76" s="118"/>
      <c r="G76" s="118"/>
      <c r="H76" s="119"/>
      <c r="I76" s="117">
        <v>0</v>
      </c>
      <c r="J76" s="118"/>
      <c r="K76" s="119"/>
      <c r="L76" s="117">
        <v>1356.93</v>
      </c>
      <c r="M76" s="118"/>
      <c r="N76" s="118"/>
      <c r="O76" s="119"/>
      <c r="P76" s="117">
        <v>1310.03</v>
      </c>
      <c r="Q76" s="118"/>
      <c r="R76" s="118"/>
      <c r="S76" s="118"/>
      <c r="T76" s="119"/>
      <c r="U76" s="114"/>
      <c r="V76" s="115"/>
      <c r="W76" s="116"/>
      <c r="X76" s="16">
        <v>452.31</v>
      </c>
      <c r="Y76" s="117">
        <v>0</v>
      </c>
      <c r="Z76" s="119"/>
      <c r="AA76" s="16">
        <v>0</v>
      </c>
    </row>
    <row r="77" spans="1:27" ht="23.65" customHeight="1" x14ac:dyDescent="0.2">
      <c r="A77" s="120" t="s">
        <v>25</v>
      </c>
      <c r="B77" s="121"/>
      <c r="C77" s="121"/>
      <c r="D77" s="122"/>
      <c r="E77" s="123">
        <v>600.70000000000005</v>
      </c>
      <c r="F77" s="124"/>
      <c r="G77" s="124"/>
      <c r="H77" s="125"/>
      <c r="I77" s="123">
        <v>0</v>
      </c>
      <c r="J77" s="124"/>
      <c r="K77" s="125"/>
      <c r="L77" s="123">
        <v>2010.57</v>
      </c>
      <c r="M77" s="124"/>
      <c r="N77" s="124"/>
      <c r="O77" s="125"/>
      <c r="P77" s="123">
        <v>1941.08</v>
      </c>
      <c r="Q77" s="124"/>
      <c r="R77" s="124"/>
      <c r="S77" s="124"/>
      <c r="T77" s="125"/>
      <c r="U77" s="120"/>
      <c r="V77" s="121"/>
      <c r="W77" s="122"/>
      <c r="X77" s="17">
        <v>670.19</v>
      </c>
      <c r="Y77" s="123">
        <v>0</v>
      </c>
      <c r="Z77" s="125"/>
      <c r="AA77" s="17">
        <v>0</v>
      </c>
    </row>
    <row r="78" spans="1:27" ht="22.9" customHeight="1" x14ac:dyDescent="0.2">
      <c r="A78" s="87" t="s">
        <v>53</v>
      </c>
      <c r="B78" s="88"/>
      <c r="C78" s="88"/>
      <c r="D78" s="89"/>
      <c r="E78" s="126">
        <v>91903.69</v>
      </c>
      <c r="F78" s="127"/>
      <c r="G78" s="127"/>
      <c r="H78" s="128"/>
      <c r="I78" s="126">
        <v>-275.95</v>
      </c>
      <c r="J78" s="127"/>
      <c r="K78" s="128"/>
      <c r="L78" s="126">
        <v>53499.55</v>
      </c>
      <c r="M78" s="127"/>
      <c r="N78" s="127"/>
      <c r="O78" s="128"/>
      <c r="P78" s="126">
        <v>94965.13</v>
      </c>
      <c r="Q78" s="127"/>
      <c r="R78" s="127"/>
      <c r="S78" s="127"/>
      <c r="T78" s="128"/>
      <c r="U78" s="87"/>
      <c r="V78" s="88"/>
      <c r="W78" s="89"/>
      <c r="X78" s="18">
        <v>50162.16</v>
      </c>
      <c r="Y78" s="126">
        <v>0</v>
      </c>
      <c r="Z78" s="128"/>
      <c r="AA78" s="18">
        <v>2231.86</v>
      </c>
    </row>
  </sheetData>
  <mergeCells count="358">
    <mergeCell ref="A78:D78"/>
    <mergeCell ref="E78:H78"/>
    <mergeCell ref="I78:K78"/>
    <mergeCell ref="L78:O78"/>
    <mergeCell ref="P78:T78"/>
    <mergeCell ref="U78:W78"/>
    <mergeCell ref="Y78:Z78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sheetPr>
    <pageSetUpPr fitToPage="1"/>
  </sheetPr>
  <dimension ref="A1:AA5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129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362.84505999999999</v>
      </c>
      <c r="I13" s="50"/>
      <c r="J13" s="50"/>
      <c r="K13" s="51"/>
      <c r="L13" s="49">
        <v>13.12495</v>
      </c>
      <c r="M13" s="50"/>
      <c r="N13" s="51"/>
      <c r="O13" s="49">
        <v>13.11839</v>
      </c>
      <c r="P13" s="51"/>
      <c r="Q13" s="49">
        <v>3.2799999999999999E-3</v>
      </c>
      <c r="R13" s="50"/>
      <c r="S13" s="50"/>
      <c r="T13" s="50"/>
      <c r="U13" s="51"/>
      <c r="V13" s="49">
        <v>0</v>
      </c>
      <c r="W13" s="51"/>
      <c r="X13" s="4">
        <v>3.2799999999999999E-3</v>
      </c>
      <c r="Y13" s="4">
        <v>0</v>
      </c>
      <c r="Z13" s="49">
        <v>375.97001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362.84505999999999</v>
      </c>
      <c r="I15" s="50"/>
      <c r="J15" s="50"/>
      <c r="K15" s="51"/>
      <c r="L15" s="49">
        <v>13.12495</v>
      </c>
      <c r="M15" s="50"/>
      <c r="N15" s="51"/>
      <c r="O15" s="49">
        <v>13.11839</v>
      </c>
      <c r="P15" s="51"/>
      <c r="Q15" s="49">
        <v>3.2799999999999999E-3</v>
      </c>
      <c r="R15" s="50"/>
      <c r="S15" s="50"/>
      <c r="T15" s="50"/>
      <c r="U15" s="51"/>
      <c r="V15" s="49">
        <v>0</v>
      </c>
      <c r="W15" s="51"/>
      <c r="X15" s="4">
        <v>3.2799999999999999E-3</v>
      </c>
      <c r="Y15" s="4">
        <v>0</v>
      </c>
      <c r="Z15" s="49">
        <v>375.97001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6.3701999999999996</v>
      </c>
      <c r="F26" s="81">
        <v>6.3701999999999996</v>
      </c>
      <c r="G26" s="82"/>
      <c r="H26" s="83"/>
      <c r="I26" s="10">
        <v>6.3701999999999996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616.76</v>
      </c>
      <c r="F51" s="118"/>
      <c r="G51" s="118"/>
      <c r="H51" s="119"/>
      <c r="I51" s="117">
        <v>0</v>
      </c>
      <c r="J51" s="118"/>
      <c r="K51" s="119"/>
      <c r="L51" s="117">
        <v>2064.36</v>
      </c>
      <c r="M51" s="118"/>
      <c r="N51" s="118"/>
      <c r="O51" s="119"/>
      <c r="P51" s="117">
        <v>1993</v>
      </c>
      <c r="Q51" s="118"/>
      <c r="R51" s="118"/>
      <c r="S51" s="118"/>
      <c r="T51" s="119"/>
      <c r="U51" s="114"/>
      <c r="V51" s="115"/>
      <c r="W51" s="116"/>
      <c r="X51" s="16">
        <v>688.12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470.92</v>
      </c>
      <c r="F52" s="118"/>
      <c r="G52" s="118"/>
      <c r="H52" s="119"/>
      <c r="I52" s="117">
        <v>0</v>
      </c>
      <c r="J52" s="118"/>
      <c r="K52" s="119"/>
      <c r="L52" s="117">
        <v>1576.2</v>
      </c>
      <c r="M52" s="118"/>
      <c r="N52" s="118"/>
      <c r="O52" s="119"/>
      <c r="P52" s="117">
        <v>1995.92</v>
      </c>
      <c r="Q52" s="118"/>
      <c r="R52" s="118"/>
      <c r="S52" s="118"/>
      <c r="T52" s="119"/>
      <c r="U52" s="114"/>
      <c r="V52" s="115"/>
      <c r="W52" s="116"/>
      <c r="X52" s="16">
        <v>54.48</v>
      </c>
      <c r="Y52" s="117">
        <v>0</v>
      </c>
      <c r="Z52" s="119"/>
      <c r="AA52" s="16">
        <v>3.28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692.16</v>
      </c>
      <c r="F53" s="118"/>
      <c r="G53" s="118"/>
      <c r="H53" s="119"/>
      <c r="I53" s="117">
        <v>0</v>
      </c>
      <c r="J53" s="118"/>
      <c r="K53" s="119"/>
      <c r="L53" s="117">
        <v>2316.7199999999998</v>
      </c>
      <c r="M53" s="118"/>
      <c r="N53" s="118"/>
      <c r="O53" s="119"/>
      <c r="P53" s="117">
        <v>2236.64</v>
      </c>
      <c r="Q53" s="118"/>
      <c r="R53" s="118"/>
      <c r="S53" s="118"/>
      <c r="T53" s="119"/>
      <c r="U53" s="114"/>
      <c r="V53" s="115"/>
      <c r="W53" s="116"/>
      <c r="X53" s="16">
        <v>772.24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499.34</v>
      </c>
      <c r="F54" s="118"/>
      <c r="G54" s="118"/>
      <c r="H54" s="119"/>
      <c r="I54" s="117">
        <v>0</v>
      </c>
      <c r="J54" s="118"/>
      <c r="K54" s="119"/>
      <c r="L54" s="117">
        <v>1671.36</v>
      </c>
      <c r="M54" s="118"/>
      <c r="N54" s="118"/>
      <c r="O54" s="119"/>
      <c r="P54" s="117">
        <v>1613.58</v>
      </c>
      <c r="Q54" s="118"/>
      <c r="R54" s="118"/>
      <c r="S54" s="118"/>
      <c r="T54" s="119"/>
      <c r="U54" s="114"/>
      <c r="V54" s="115"/>
      <c r="W54" s="116"/>
      <c r="X54" s="16">
        <v>557.12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4413.6400000000003</v>
      </c>
      <c r="F55" s="118"/>
      <c r="G55" s="118"/>
      <c r="H55" s="119"/>
      <c r="I55" s="117">
        <v>0</v>
      </c>
      <c r="J55" s="118"/>
      <c r="K55" s="119"/>
      <c r="L55" s="117">
        <v>1630.4</v>
      </c>
      <c r="M55" s="118"/>
      <c r="N55" s="118"/>
      <c r="O55" s="119"/>
      <c r="P55" s="117">
        <v>1640</v>
      </c>
      <c r="Q55" s="118"/>
      <c r="R55" s="118"/>
      <c r="S55" s="118"/>
      <c r="T55" s="119"/>
      <c r="U55" s="114"/>
      <c r="V55" s="115"/>
      <c r="W55" s="116"/>
      <c r="X55" s="16">
        <v>4404.03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634.07000000000005</v>
      </c>
      <c r="F56" s="118"/>
      <c r="G56" s="118"/>
      <c r="H56" s="119"/>
      <c r="I56" s="117">
        <v>0</v>
      </c>
      <c r="J56" s="118"/>
      <c r="K56" s="119"/>
      <c r="L56" s="117">
        <v>2122.29</v>
      </c>
      <c r="M56" s="118"/>
      <c r="N56" s="118"/>
      <c r="O56" s="119"/>
      <c r="P56" s="117">
        <v>2048.9299999999998</v>
      </c>
      <c r="Q56" s="118"/>
      <c r="R56" s="118"/>
      <c r="S56" s="118"/>
      <c r="T56" s="119"/>
      <c r="U56" s="114"/>
      <c r="V56" s="115"/>
      <c r="W56" s="116"/>
      <c r="X56" s="16">
        <v>707.43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493.16</v>
      </c>
      <c r="F57" s="118"/>
      <c r="G57" s="118"/>
      <c r="H57" s="119"/>
      <c r="I57" s="117">
        <v>0</v>
      </c>
      <c r="J57" s="118"/>
      <c r="K57" s="119"/>
      <c r="L57" s="117">
        <v>1650.66</v>
      </c>
      <c r="M57" s="118"/>
      <c r="N57" s="118"/>
      <c r="O57" s="119"/>
      <c r="P57" s="117">
        <v>1593.6</v>
      </c>
      <c r="Q57" s="118"/>
      <c r="R57" s="118"/>
      <c r="S57" s="118"/>
      <c r="T57" s="119"/>
      <c r="U57" s="114"/>
      <c r="V57" s="115"/>
      <c r="W57" s="116"/>
      <c r="X57" s="16">
        <v>550.22</v>
      </c>
      <c r="Y57" s="117">
        <v>0</v>
      </c>
      <c r="Z57" s="119"/>
      <c r="AA57" s="16">
        <v>0</v>
      </c>
    </row>
    <row r="58" spans="1:27" ht="22.9" customHeight="1" x14ac:dyDescent="0.2">
      <c r="A58" s="120" t="s">
        <v>24</v>
      </c>
      <c r="B58" s="121"/>
      <c r="C58" s="121"/>
      <c r="D58" s="122"/>
      <c r="E58" s="123">
        <v>9555.6200000000008</v>
      </c>
      <c r="F58" s="124"/>
      <c r="G58" s="124"/>
      <c r="H58" s="125"/>
      <c r="I58" s="123">
        <v>0</v>
      </c>
      <c r="J58" s="124"/>
      <c r="K58" s="125"/>
      <c r="L58" s="123">
        <v>2558.13</v>
      </c>
      <c r="M58" s="124"/>
      <c r="N58" s="124"/>
      <c r="O58" s="125"/>
      <c r="P58" s="123">
        <v>0</v>
      </c>
      <c r="Q58" s="124"/>
      <c r="R58" s="124"/>
      <c r="S58" s="124"/>
      <c r="T58" s="125"/>
      <c r="U58" s="120"/>
      <c r="V58" s="121"/>
      <c r="W58" s="122"/>
      <c r="X58" s="17">
        <v>12113.75</v>
      </c>
      <c r="Y58" s="123">
        <v>0</v>
      </c>
      <c r="Z58" s="125"/>
      <c r="AA58" s="17">
        <v>0</v>
      </c>
    </row>
    <row r="59" spans="1:27" ht="23.65" customHeight="1" x14ac:dyDescent="0.2">
      <c r="A59" s="87" t="s">
        <v>53</v>
      </c>
      <c r="B59" s="88"/>
      <c r="C59" s="88"/>
      <c r="D59" s="89"/>
      <c r="E59" s="126">
        <v>17375.669999999998</v>
      </c>
      <c r="F59" s="127"/>
      <c r="G59" s="127"/>
      <c r="H59" s="128"/>
      <c r="I59" s="126">
        <v>0</v>
      </c>
      <c r="J59" s="127"/>
      <c r="K59" s="128"/>
      <c r="L59" s="126">
        <v>15590.12</v>
      </c>
      <c r="M59" s="127"/>
      <c r="N59" s="127"/>
      <c r="O59" s="128"/>
      <c r="P59" s="126">
        <v>13121.67</v>
      </c>
      <c r="Q59" s="127"/>
      <c r="R59" s="127"/>
      <c r="S59" s="127"/>
      <c r="T59" s="128"/>
      <c r="U59" s="87"/>
      <c r="V59" s="88"/>
      <c r="W59" s="89"/>
      <c r="X59" s="18">
        <v>19847.39</v>
      </c>
      <c r="Y59" s="126">
        <v>0</v>
      </c>
      <c r="Z59" s="128"/>
      <c r="AA59" s="18">
        <v>3.28</v>
      </c>
    </row>
  </sheetData>
  <mergeCells count="225"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sheetPr>
    <pageSetUpPr fitToPage="1"/>
  </sheetPr>
  <dimension ref="A1:AA5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130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376.06421999999998</v>
      </c>
      <c r="I13" s="50"/>
      <c r="J13" s="50"/>
      <c r="K13" s="51"/>
      <c r="L13" s="49">
        <v>12.596109999999999</v>
      </c>
      <c r="M13" s="50"/>
      <c r="N13" s="51"/>
      <c r="O13" s="49">
        <v>12.596109999999999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388.66032999999999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376.06421999999998</v>
      </c>
      <c r="I15" s="50"/>
      <c r="J15" s="50"/>
      <c r="K15" s="51"/>
      <c r="L15" s="49">
        <v>12.596109999999999</v>
      </c>
      <c r="M15" s="50"/>
      <c r="N15" s="51"/>
      <c r="O15" s="49">
        <v>12.596109999999999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388.66032999999999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6.3866899999999998</v>
      </c>
      <c r="F26" s="81">
        <v>6.3866899999999998</v>
      </c>
      <c r="G26" s="82"/>
      <c r="H26" s="83"/>
      <c r="I26" s="10">
        <v>6.3866899999999998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1049.45</v>
      </c>
      <c r="F51" s="118"/>
      <c r="G51" s="118"/>
      <c r="H51" s="119"/>
      <c r="I51" s="117">
        <v>0</v>
      </c>
      <c r="J51" s="118"/>
      <c r="K51" s="119"/>
      <c r="L51" s="117">
        <v>1602.1</v>
      </c>
      <c r="M51" s="118"/>
      <c r="N51" s="118"/>
      <c r="O51" s="119"/>
      <c r="P51" s="117">
        <v>0</v>
      </c>
      <c r="Q51" s="118"/>
      <c r="R51" s="118"/>
      <c r="S51" s="118"/>
      <c r="T51" s="119"/>
      <c r="U51" s="114"/>
      <c r="V51" s="115"/>
      <c r="W51" s="116"/>
      <c r="X51" s="16">
        <v>2651.55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615.53</v>
      </c>
      <c r="F52" s="118"/>
      <c r="G52" s="118"/>
      <c r="H52" s="119"/>
      <c r="I52" s="117">
        <v>0</v>
      </c>
      <c r="J52" s="118"/>
      <c r="K52" s="119"/>
      <c r="L52" s="117">
        <v>2060.2199999999998</v>
      </c>
      <c r="M52" s="118"/>
      <c r="N52" s="118"/>
      <c r="O52" s="119"/>
      <c r="P52" s="117">
        <v>1989.01</v>
      </c>
      <c r="Q52" s="118"/>
      <c r="R52" s="118"/>
      <c r="S52" s="118"/>
      <c r="T52" s="119"/>
      <c r="U52" s="114"/>
      <c r="V52" s="115"/>
      <c r="W52" s="116"/>
      <c r="X52" s="16">
        <v>686.74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653.84</v>
      </c>
      <c r="F53" s="118"/>
      <c r="G53" s="118"/>
      <c r="H53" s="119"/>
      <c r="I53" s="117">
        <v>0</v>
      </c>
      <c r="J53" s="118"/>
      <c r="K53" s="119"/>
      <c r="L53" s="117">
        <v>2188.4699999999998</v>
      </c>
      <c r="M53" s="118"/>
      <c r="N53" s="118"/>
      <c r="O53" s="119"/>
      <c r="P53" s="117">
        <v>2112.8200000000002</v>
      </c>
      <c r="Q53" s="118"/>
      <c r="R53" s="118"/>
      <c r="S53" s="118"/>
      <c r="T53" s="119"/>
      <c r="U53" s="114"/>
      <c r="V53" s="115"/>
      <c r="W53" s="116"/>
      <c r="X53" s="16">
        <v>729.49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648.9</v>
      </c>
      <c r="F54" s="118"/>
      <c r="G54" s="118"/>
      <c r="H54" s="119"/>
      <c r="I54" s="117">
        <v>0</v>
      </c>
      <c r="J54" s="118"/>
      <c r="K54" s="119"/>
      <c r="L54" s="117">
        <v>2171.94</v>
      </c>
      <c r="M54" s="118"/>
      <c r="N54" s="118"/>
      <c r="O54" s="119"/>
      <c r="P54" s="117">
        <v>2096.86</v>
      </c>
      <c r="Q54" s="118"/>
      <c r="R54" s="118"/>
      <c r="S54" s="118"/>
      <c r="T54" s="119"/>
      <c r="U54" s="114"/>
      <c r="V54" s="115"/>
      <c r="W54" s="116"/>
      <c r="X54" s="16">
        <v>723.98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501.82</v>
      </c>
      <c r="F55" s="118"/>
      <c r="G55" s="118"/>
      <c r="H55" s="119"/>
      <c r="I55" s="117">
        <v>0</v>
      </c>
      <c r="J55" s="118"/>
      <c r="K55" s="119"/>
      <c r="L55" s="117">
        <v>1679.61</v>
      </c>
      <c r="M55" s="118"/>
      <c r="N55" s="118"/>
      <c r="O55" s="119"/>
      <c r="P55" s="117">
        <v>1621.56</v>
      </c>
      <c r="Q55" s="118"/>
      <c r="R55" s="118"/>
      <c r="S55" s="118"/>
      <c r="T55" s="119"/>
      <c r="U55" s="114"/>
      <c r="V55" s="115"/>
      <c r="W55" s="116"/>
      <c r="X55" s="16">
        <v>559.87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1268.1400000000001</v>
      </c>
      <c r="F56" s="118"/>
      <c r="G56" s="118"/>
      <c r="H56" s="119"/>
      <c r="I56" s="117">
        <v>0</v>
      </c>
      <c r="J56" s="118"/>
      <c r="K56" s="119"/>
      <c r="L56" s="117">
        <v>2122.29</v>
      </c>
      <c r="M56" s="118"/>
      <c r="N56" s="118"/>
      <c r="O56" s="119"/>
      <c r="P56" s="117">
        <v>2683</v>
      </c>
      <c r="Q56" s="118"/>
      <c r="R56" s="118"/>
      <c r="S56" s="118"/>
      <c r="T56" s="119"/>
      <c r="U56" s="114"/>
      <c r="V56" s="115"/>
      <c r="W56" s="116"/>
      <c r="X56" s="16">
        <v>707.43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647.66</v>
      </c>
      <c r="F57" s="118"/>
      <c r="G57" s="118"/>
      <c r="H57" s="119"/>
      <c r="I57" s="117">
        <v>0</v>
      </c>
      <c r="J57" s="118"/>
      <c r="K57" s="119"/>
      <c r="L57" s="117">
        <v>2167.8000000000002</v>
      </c>
      <c r="M57" s="118"/>
      <c r="N57" s="118"/>
      <c r="O57" s="119"/>
      <c r="P57" s="117">
        <v>2092.86</v>
      </c>
      <c r="Q57" s="118"/>
      <c r="R57" s="118"/>
      <c r="S57" s="118"/>
      <c r="T57" s="119"/>
      <c r="U57" s="114"/>
      <c r="V57" s="115"/>
      <c r="W57" s="116"/>
      <c r="X57" s="16">
        <v>722.6</v>
      </c>
      <c r="Y57" s="117">
        <v>0</v>
      </c>
      <c r="Z57" s="119"/>
      <c r="AA57" s="16">
        <v>0</v>
      </c>
    </row>
    <row r="58" spans="1:27" ht="22.9" customHeight="1" x14ac:dyDescent="0.2">
      <c r="A58" s="120" t="s">
        <v>24</v>
      </c>
      <c r="B58" s="121"/>
      <c r="C58" s="121"/>
      <c r="D58" s="122"/>
      <c r="E58" s="123">
        <v>16643.93</v>
      </c>
      <c r="F58" s="124"/>
      <c r="G58" s="124"/>
      <c r="H58" s="125"/>
      <c r="I58" s="123">
        <v>0</v>
      </c>
      <c r="J58" s="124"/>
      <c r="K58" s="125"/>
      <c r="L58" s="123">
        <v>2587.63</v>
      </c>
      <c r="M58" s="124"/>
      <c r="N58" s="124"/>
      <c r="O58" s="125"/>
      <c r="P58" s="123">
        <v>0</v>
      </c>
      <c r="Q58" s="124"/>
      <c r="R58" s="124"/>
      <c r="S58" s="124"/>
      <c r="T58" s="125"/>
      <c r="U58" s="120"/>
      <c r="V58" s="121"/>
      <c r="W58" s="122"/>
      <c r="X58" s="17">
        <v>19231.560000000001</v>
      </c>
      <c r="Y58" s="123">
        <v>0</v>
      </c>
      <c r="Z58" s="125"/>
      <c r="AA58" s="17">
        <v>0</v>
      </c>
    </row>
    <row r="59" spans="1:27" ht="23.65" customHeight="1" x14ac:dyDescent="0.2">
      <c r="A59" s="87" t="s">
        <v>53</v>
      </c>
      <c r="B59" s="88"/>
      <c r="C59" s="88"/>
      <c r="D59" s="89"/>
      <c r="E59" s="126">
        <v>22029.27</v>
      </c>
      <c r="F59" s="127"/>
      <c r="G59" s="127"/>
      <c r="H59" s="128"/>
      <c r="I59" s="126">
        <v>0</v>
      </c>
      <c r="J59" s="127"/>
      <c r="K59" s="128"/>
      <c r="L59" s="126">
        <v>16580.060000000001</v>
      </c>
      <c r="M59" s="127"/>
      <c r="N59" s="127"/>
      <c r="O59" s="128"/>
      <c r="P59" s="126">
        <v>12596.11</v>
      </c>
      <c r="Q59" s="127"/>
      <c r="R59" s="127"/>
      <c r="S59" s="127"/>
      <c r="T59" s="128"/>
      <c r="U59" s="87"/>
      <c r="V59" s="88"/>
      <c r="W59" s="89"/>
      <c r="X59" s="18">
        <v>26013.22</v>
      </c>
      <c r="Y59" s="126">
        <v>0</v>
      </c>
      <c r="Z59" s="128"/>
      <c r="AA59" s="18">
        <v>0</v>
      </c>
    </row>
  </sheetData>
  <mergeCells count="225"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sheetPr>
    <pageSetUpPr fitToPage="1"/>
  </sheetPr>
  <dimension ref="A1:AA5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131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400.12630999999999</v>
      </c>
      <c r="I13" s="50"/>
      <c r="J13" s="50"/>
      <c r="K13" s="51"/>
      <c r="L13" s="49">
        <v>16.122959999999999</v>
      </c>
      <c r="M13" s="50"/>
      <c r="N13" s="51"/>
      <c r="O13" s="49">
        <v>16.122959999999999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416.24927000000002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400.12630999999999</v>
      </c>
      <c r="I15" s="50"/>
      <c r="J15" s="50"/>
      <c r="K15" s="51"/>
      <c r="L15" s="49">
        <v>16.122959999999999</v>
      </c>
      <c r="M15" s="50"/>
      <c r="N15" s="51"/>
      <c r="O15" s="49">
        <v>16.122959999999999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416.24927000000002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6.3987499999999997</v>
      </c>
      <c r="F26" s="81">
        <v>6.3987499999999997</v>
      </c>
      <c r="G26" s="82"/>
      <c r="H26" s="83"/>
      <c r="I26" s="10">
        <v>6.3987499999999997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520.36</v>
      </c>
      <c r="F51" s="118"/>
      <c r="G51" s="118"/>
      <c r="H51" s="119"/>
      <c r="I51" s="117">
        <v>0</v>
      </c>
      <c r="J51" s="118"/>
      <c r="K51" s="119"/>
      <c r="L51" s="117">
        <v>1741.68</v>
      </c>
      <c r="M51" s="118"/>
      <c r="N51" s="118"/>
      <c r="O51" s="119"/>
      <c r="P51" s="117">
        <v>1681.48</v>
      </c>
      <c r="Q51" s="118"/>
      <c r="R51" s="118"/>
      <c r="S51" s="118"/>
      <c r="T51" s="119"/>
      <c r="U51" s="114"/>
      <c r="V51" s="115"/>
      <c r="W51" s="116"/>
      <c r="X51" s="16">
        <v>580.55999999999995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637.78</v>
      </c>
      <c r="F52" s="118"/>
      <c r="G52" s="118"/>
      <c r="H52" s="119"/>
      <c r="I52" s="117">
        <v>0</v>
      </c>
      <c r="J52" s="118"/>
      <c r="K52" s="119"/>
      <c r="L52" s="117">
        <v>2134.6799999999998</v>
      </c>
      <c r="M52" s="118"/>
      <c r="N52" s="118"/>
      <c r="O52" s="119"/>
      <c r="P52" s="117">
        <v>2060.9</v>
      </c>
      <c r="Q52" s="118"/>
      <c r="R52" s="118"/>
      <c r="S52" s="118"/>
      <c r="T52" s="119"/>
      <c r="U52" s="114"/>
      <c r="V52" s="115"/>
      <c r="W52" s="116"/>
      <c r="X52" s="16">
        <v>711.56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662.5</v>
      </c>
      <c r="F53" s="118"/>
      <c r="G53" s="118"/>
      <c r="H53" s="119"/>
      <c r="I53" s="117">
        <v>0</v>
      </c>
      <c r="J53" s="118"/>
      <c r="K53" s="119"/>
      <c r="L53" s="117">
        <v>2217.42</v>
      </c>
      <c r="M53" s="118"/>
      <c r="N53" s="118"/>
      <c r="O53" s="119"/>
      <c r="P53" s="117">
        <v>2140.7800000000002</v>
      </c>
      <c r="Q53" s="118"/>
      <c r="R53" s="118"/>
      <c r="S53" s="118"/>
      <c r="T53" s="119"/>
      <c r="U53" s="114"/>
      <c r="V53" s="115"/>
      <c r="W53" s="116"/>
      <c r="X53" s="16">
        <v>739.14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676.09</v>
      </c>
      <c r="F54" s="118"/>
      <c r="G54" s="118"/>
      <c r="H54" s="119"/>
      <c r="I54" s="117">
        <v>0</v>
      </c>
      <c r="J54" s="118"/>
      <c r="K54" s="119"/>
      <c r="L54" s="117">
        <v>2262.9299999999998</v>
      </c>
      <c r="M54" s="118"/>
      <c r="N54" s="118"/>
      <c r="O54" s="119"/>
      <c r="P54" s="117">
        <v>2184.71</v>
      </c>
      <c r="Q54" s="118"/>
      <c r="R54" s="118"/>
      <c r="S54" s="118"/>
      <c r="T54" s="119"/>
      <c r="U54" s="114"/>
      <c r="V54" s="115"/>
      <c r="W54" s="116"/>
      <c r="X54" s="16">
        <v>754.31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8898.66</v>
      </c>
      <c r="F55" s="118"/>
      <c r="G55" s="118"/>
      <c r="H55" s="119"/>
      <c r="I55" s="117">
        <v>0</v>
      </c>
      <c r="J55" s="118"/>
      <c r="K55" s="119"/>
      <c r="L55" s="117">
        <v>1895.53</v>
      </c>
      <c r="M55" s="118"/>
      <c r="N55" s="118"/>
      <c r="O55" s="119"/>
      <c r="P55" s="117">
        <v>1696.65</v>
      </c>
      <c r="Q55" s="118"/>
      <c r="R55" s="118"/>
      <c r="S55" s="118"/>
      <c r="T55" s="119"/>
      <c r="U55" s="114"/>
      <c r="V55" s="115"/>
      <c r="W55" s="116"/>
      <c r="X55" s="16">
        <v>9097.5300000000007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653.84</v>
      </c>
      <c r="F56" s="118"/>
      <c r="G56" s="118"/>
      <c r="H56" s="119"/>
      <c r="I56" s="117">
        <v>0</v>
      </c>
      <c r="J56" s="118"/>
      <c r="K56" s="119"/>
      <c r="L56" s="117">
        <v>2188.4699999999998</v>
      </c>
      <c r="M56" s="118"/>
      <c r="N56" s="118"/>
      <c r="O56" s="119"/>
      <c r="P56" s="117">
        <v>2112.8200000000002</v>
      </c>
      <c r="Q56" s="118"/>
      <c r="R56" s="118"/>
      <c r="S56" s="118"/>
      <c r="T56" s="119"/>
      <c r="U56" s="114"/>
      <c r="V56" s="115"/>
      <c r="W56" s="116"/>
      <c r="X56" s="16">
        <v>729.49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660.02</v>
      </c>
      <c r="F57" s="118"/>
      <c r="G57" s="118"/>
      <c r="H57" s="119"/>
      <c r="I57" s="117">
        <v>0</v>
      </c>
      <c r="J57" s="118"/>
      <c r="K57" s="119"/>
      <c r="L57" s="117">
        <v>2209.17</v>
      </c>
      <c r="M57" s="118"/>
      <c r="N57" s="118"/>
      <c r="O57" s="119"/>
      <c r="P57" s="117">
        <v>2132.8000000000002</v>
      </c>
      <c r="Q57" s="118"/>
      <c r="R57" s="118"/>
      <c r="S57" s="118"/>
      <c r="T57" s="119"/>
      <c r="U57" s="114"/>
      <c r="V57" s="115"/>
      <c r="W57" s="116"/>
      <c r="X57" s="16">
        <v>736.39</v>
      </c>
      <c r="Y57" s="117">
        <v>0</v>
      </c>
      <c r="Z57" s="119"/>
      <c r="AA57" s="16">
        <v>0</v>
      </c>
    </row>
    <row r="58" spans="1:27" ht="22.9" customHeight="1" x14ac:dyDescent="0.2">
      <c r="A58" s="120" t="s">
        <v>24</v>
      </c>
      <c r="B58" s="121"/>
      <c r="C58" s="121"/>
      <c r="D58" s="122"/>
      <c r="E58" s="123">
        <v>653.84</v>
      </c>
      <c r="F58" s="124"/>
      <c r="G58" s="124"/>
      <c r="H58" s="125"/>
      <c r="I58" s="123">
        <v>0</v>
      </c>
      <c r="J58" s="124"/>
      <c r="K58" s="125"/>
      <c r="L58" s="123">
        <v>2188.4699999999998</v>
      </c>
      <c r="M58" s="124"/>
      <c r="N58" s="124"/>
      <c r="O58" s="125"/>
      <c r="P58" s="123">
        <v>2112.8200000000002</v>
      </c>
      <c r="Q58" s="124"/>
      <c r="R58" s="124"/>
      <c r="S58" s="124"/>
      <c r="T58" s="125"/>
      <c r="U58" s="120"/>
      <c r="V58" s="121"/>
      <c r="W58" s="122"/>
      <c r="X58" s="17">
        <v>729.49</v>
      </c>
      <c r="Y58" s="123">
        <v>0</v>
      </c>
      <c r="Z58" s="125"/>
      <c r="AA58" s="17">
        <v>0</v>
      </c>
    </row>
    <row r="59" spans="1:27" ht="23.65" customHeight="1" x14ac:dyDescent="0.2">
      <c r="A59" s="87" t="s">
        <v>53</v>
      </c>
      <c r="B59" s="88"/>
      <c r="C59" s="88"/>
      <c r="D59" s="89"/>
      <c r="E59" s="126">
        <v>13363.09</v>
      </c>
      <c r="F59" s="127"/>
      <c r="G59" s="127"/>
      <c r="H59" s="128"/>
      <c r="I59" s="126">
        <v>0</v>
      </c>
      <c r="J59" s="127"/>
      <c r="K59" s="128"/>
      <c r="L59" s="126">
        <v>16838.349999999999</v>
      </c>
      <c r="M59" s="127"/>
      <c r="N59" s="127"/>
      <c r="O59" s="128"/>
      <c r="P59" s="126">
        <v>16122.96</v>
      </c>
      <c r="Q59" s="127"/>
      <c r="R59" s="127"/>
      <c r="S59" s="127"/>
      <c r="T59" s="128"/>
      <c r="U59" s="87"/>
      <c r="V59" s="88"/>
      <c r="W59" s="89"/>
      <c r="X59" s="18">
        <v>14078.47</v>
      </c>
      <c r="Y59" s="126">
        <v>0</v>
      </c>
      <c r="Z59" s="128"/>
      <c r="AA59" s="18">
        <v>0</v>
      </c>
    </row>
  </sheetData>
  <mergeCells count="225"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sheetPr>
    <pageSetUpPr fitToPage="1"/>
  </sheetPr>
  <dimension ref="A1:AA65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132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554.49279999999999</v>
      </c>
      <c r="I13" s="50"/>
      <c r="J13" s="50"/>
      <c r="K13" s="51"/>
      <c r="L13" s="49">
        <v>21.31148</v>
      </c>
      <c r="M13" s="50"/>
      <c r="N13" s="51"/>
      <c r="O13" s="49">
        <v>21.31148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575.80427999999995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554.49279999999999</v>
      </c>
      <c r="I15" s="50"/>
      <c r="J15" s="50"/>
      <c r="K15" s="51"/>
      <c r="L15" s="49">
        <v>21.31148</v>
      </c>
      <c r="M15" s="50"/>
      <c r="N15" s="51"/>
      <c r="O15" s="49">
        <v>21.31148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575.80427999999995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8.2077000000000009</v>
      </c>
      <c r="F26" s="132">
        <v>8.2077000000000009</v>
      </c>
      <c r="G26" s="133"/>
      <c r="H26" s="134"/>
      <c r="I26" s="20">
        <v>8.2077000000000009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32.65" customHeight="1" x14ac:dyDescent="0.2">
      <c r="A27" s="19" t="s">
        <v>18</v>
      </c>
      <c r="B27" s="129" t="s">
        <v>133</v>
      </c>
      <c r="C27" s="130"/>
      <c r="D27" s="131"/>
      <c r="E27" s="20">
        <v>1405.6812</v>
      </c>
      <c r="F27" s="132">
        <v>1405.6812</v>
      </c>
      <c r="G27" s="133"/>
      <c r="H27" s="134"/>
      <c r="I27" s="20">
        <v>1405.6812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22.9" customHeight="1" x14ac:dyDescent="0.2">
      <c r="A28" s="9" t="s">
        <v>19</v>
      </c>
      <c r="B28" s="78" t="s">
        <v>127</v>
      </c>
      <c r="C28" s="79"/>
      <c r="D28" s="80"/>
      <c r="E28" s="10">
        <v>2.8476499999999998</v>
      </c>
      <c r="F28" s="81">
        <v>2.8476499999999998</v>
      </c>
      <c r="G28" s="82"/>
      <c r="H28" s="83"/>
      <c r="I28" s="10">
        <v>2.2926700000000002</v>
      </c>
      <c r="J28" s="84"/>
      <c r="K28" s="85"/>
      <c r="L28" s="10"/>
      <c r="M28" s="81"/>
      <c r="N28" s="83"/>
      <c r="O28" s="10"/>
      <c r="P28" s="9"/>
      <c r="Q28" s="84"/>
      <c r="R28" s="86"/>
      <c r="S28" s="85"/>
      <c r="T28" s="84"/>
      <c r="U28" s="86"/>
      <c r="V28" s="86"/>
      <c r="W28" s="85"/>
      <c r="X28" s="10"/>
      <c r="Y28" s="10"/>
      <c r="Z28" s="81"/>
      <c r="AA28" s="83"/>
    </row>
    <row r="29" spans="1:27" ht="23.65" customHeight="1" x14ac:dyDescent="0.2">
      <c r="A29" s="87" t="s">
        <v>53</v>
      </c>
      <c r="B29" s="88"/>
      <c r="C29" s="88"/>
      <c r="D29" s="89"/>
      <c r="E29" s="7"/>
      <c r="F29" s="64"/>
      <c r="G29" s="68"/>
      <c r="H29" s="69"/>
      <c r="I29" s="7"/>
      <c r="J29" s="55"/>
      <c r="K29" s="67"/>
      <c r="L29" s="7"/>
      <c r="M29" s="64"/>
      <c r="N29" s="69"/>
      <c r="O29" s="6"/>
      <c r="P29" s="6"/>
      <c r="Q29" s="55"/>
      <c r="R29" s="66"/>
      <c r="S29" s="67"/>
      <c r="T29" s="55"/>
      <c r="U29" s="66"/>
      <c r="V29" s="66"/>
      <c r="W29" s="67"/>
      <c r="X29" s="7"/>
      <c r="Y29" s="7"/>
      <c r="Z29" s="64"/>
      <c r="AA29" s="69"/>
    </row>
    <row r="30" spans="1:27" ht="11.85" customHeight="1" x14ac:dyDescent="0.2">
      <c r="A30" s="5"/>
      <c r="B30" s="5"/>
      <c r="C30" s="5"/>
      <c r="D30" s="5"/>
      <c r="E30" s="5"/>
      <c r="F30" s="5"/>
      <c r="G30" s="5"/>
      <c r="H30" s="5"/>
      <c r="I30" s="5"/>
      <c r="J30" s="5"/>
      <c r="K30" s="5"/>
      <c r="L30" s="5"/>
      <c r="M30" s="5"/>
      <c r="N30" s="5"/>
      <c r="O30" s="5"/>
      <c r="P30" s="5"/>
      <c r="Q30" s="5"/>
      <c r="R30" s="5"/>
      <c r="S30" s="5"/>
      <c r="T30" s="5"/>
      <c r="U30" s="5"/>
      <c r="V30" s="5"/>
      <c r="W30" s="5"/>
      <c r="X30" s="5"/>
      <c r="Y30" s="5"/>
      <c r="Z30" s="5"/>
      <c r="AA30" s="5"/>
    </row>
    <row r="31" spans="1:27" ht="28.9" customHeight="1" x14ac:dyDescent="0.2">
      <c r="C31" s="23" t="s">
        <v>54</v>
      </c>
      <c r="D31" s="23"/>
      <c r="E31" s="23"/>
      <c r="F31" s="23"/>
      <c r="G31" s="23"/>
      <c r="H31" s="23"/>
      <c r="I31" s="23"/>
      <c r="J31" s="23"/>
      <c r="K31" s="23"/>
      <c r="L31" s="23"/>
      <c r="M31" s="23"/>
      <c r="N31" s="23"/>
      <c r="O31" s="23"/>
      <c r="P31" s="23"/>
      <c r="Q31" s="23"/>
    </row>
    <row r="32" spans="1:27" ht="5.85" customHeight="1" x14ac:dyDescent="0.2">
      <c r="C32" s="23"/>
      <c r="D32" s="23"/>
      <c r="E32" s="23"/>
      <c r="F32" s="23"/>
      <c r="G32" s="23"/>
      <c r="H32" s="23"/>
      <c r="I32" s="23"/>
      <c r="J32" s="23"/>
      <c r="K32" s="23"/>
      <c r="L32" s="23"/>
      <c r="M32" s="23"/>
      <c r="N32" s="23"/>
      <c r="O32" s="23"/>
      <c r="P32" s="23"/>
      <c r="Q32" s="23"/>
      <c r="Y32" s="26" t="s">
        <v>55</v>
      </c>
      <c r="Z32" s="26"/>
      <c r="AA32" s="26"/>
    </row>
    <row r="33" spans="1:27" ht="5.85" customHeight="1" x14ac:dyDescent="0.2">
      <c r="A33" s="24" t="s">
        <v>56</v>
      </c>
      <c r="B33" s="24"/>
      <c r="C33" s="24"/>
      <c r="D33" s="24"/>
      <c r="E33" s="24"/>
      <c r="F33" s="24"/>
      <c r="G33" s="24"/>
      <c r="H33" s="24"/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6"/>
      <c r="Z33" s="26"/>
      <c r="AA33" s="26"/>
    </row>
    <row r="34" spans="1:27" ht="22.9" customHeight="1" x14ac:dyDescent="0.2">
      <c r="A34" s="24"/>
      <c r="B34" s="24"/>
      <c r="C34" s="24"/>
      <c r="D34" s="24"/>
      <c r="E34" s="24"/>
      <c r="F34" s="24"/>
      <c r="G34" s="24"/>
      <c r="H34" s="24"/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6"/>
      <c r="Z34" s="26"/>
      <c r="AA34" s="26"/>
    </row>
    <row r="35" spans="1:27" ht="11.85" customHeight="1" x14ac:dyDescent="0.2">
      <c r="A35" s="2"/>
      <c r="B35" s="2"/>
      <c r="C35" s="2"/>
      <c r="D35" s="2"/>
      <c r="E35" s="2"/>
      <c r="F35" s="2"/>
      <c r="G35" s="2"/>
      <c r="H35" s="2"/>
      <c r="I35" s="2"/>
      <c r="J35" s="2"/>
      <c r="K35" s="2"/>
      <c r="L35" s="2"/>
      <c r="M35" s="2"/>
      <c r="N35" s="2"/>
      <c r="O35" s="2"/>
      <c r="P35" s="2"/>
      <c r="Q35" s="2"/>
      <c r="R35" s="2"/>
      <c r="S35" s="2"/>
      <c r="T35" s="2"/>
      <c r="U35" s="2"/>
      <c r="V35" s="2"/>
      <c r="W35" s="2"/>
      <c r="X35" s="2"/>
      <c r="Y35" s="2"/>
      <c r="Z35" s="2"/>
      <c r="AA35" s="2"/>
    </row>
    <row r="36" spans="1:27" ht="28.9" customHeight="1" x14ac:dyDescent="0.2">
      <c r="A36" s="55" t="s">
        <v>5</v>
      </c>
      <c r="B36" s="92" t="s">
        <v>57</v>
      </c>
      <c r="C36" s="93"/>
      <c r="D36" s="94"/>
      <c r="E36" s="55" t="s">
        <v>58</v>
      </c>
      <c r="F36" s="56"/>
      <c r="G36" s="56"/>
      <c r="H36" s="57"/>
      <c r="I36" s="55" t="s">
        <v>59</v>
      </c>
      <c r="J36" s="56"/>
      <c r="K36" s="57"/>
      <c r="L36" s="55" t="s">
        <v>60</v>
      </c>
      <c r="M36" s="66"/>
      <c r="N36" s="66"/>
      <c r="O36" s="66"/>
      <c r="P36" s="66"/>
      <c r="Q36" s="66"/>
      <c r="R36" s="66"/>
      <c r="S36" s="66"/>
      <c r="T36" s="66"/>
      <c r="U36" s="66"/>
      <c r="V36" s="66"/>
      <c r="W36" s="66"/>
      <c r="X36" s="67"/>
      <c r="Y36" s="55" t="s">
        <v>61</v>
      </c>
      <c r="Z36" s="56"/>
      <c r="AA36" s="57"/>
    </row>
    <row r="37" spans="1:27" ht="29.65" customHeight="1" x14ac:dyDescent="0.2">
      <c r="A37" s="90"/>
      <c r="B37" s="95"/>
      <c r="C37" s="96"/>
      <c r="D37" s="97"/>
      <c r="E37" s="58"/>
      <c r="F37" s="59"/>
      <c r="G37" s="59"/>
      <c r="H37" s="60"/>
      <c r="I37" s="58"/>
      <c r="J37" s="59"/>
      <c r="K37" s="60"/>
      <c r="L37" s="55" t="s">
        <v>11</v>
      </c>
      <c r="M37" s="56"/>
      <c r="N37" s="56"/>
      <c r="O37" s="57"/>
      <c r="P37" s="55" t="s">
        <v>62</v>
      </c>
      <c r="Q37" s="66"/>
      <c r="R37" s="66"/>
      <c r="S37" s="66"/>
      <c r="T37" s="66"/>
      <c r="U37" s="66"/>
      <c r="V37" s="66"/>
      <c r="W37" s="66"/>
      <c r="X37" s="67"/>
      <c r="Y37" s="58"/>
      <c r="Z37" s="59"/>
      <c r="AA37" s="60"/>
    </row>
    <row r="38" spans="1:27" ht="69.599999999999994" customHeight="1" x14ac:dyDescent="0.2">
      <c r="A38" s="90"/>
      <c r="B38" s="98"/>
      <c r="C38" s="99"/>
      <c r="D38" s="100"/>
      <c r="E38" s="61"/>
      <c r="F38" s="62"/>
      <c r="G38" s="62"/>
      <c r="H38" s="63"/>
      <c r="I38" s="61"/>
      <c r="J38" s="62"/>
      <c r="K38" s="63"/>
      <c r="L38" s="61"/>
      <c r="M38" s="62"/>
      <c r="N38" s="62"/>
      <c r="O38" s="63"/>
      <c r="P38" s="55" t="s">
        <v>63</v>
      </c>
      <c r="Q38" s="66"/>
      <c r="R38" s="66"/>
      <c r="S38" s="66"/>
      <c r="T38" s="66"/>
      <c r="U38" s="66"/>
      <c r="V38" s="66"/>
      <c r="W38" s="67"/>
      <c r="X38" s="6" t="s">
        <v>64</v>
      </c>
      <c r="Y38" s="61"/>
      <c r="Z38" s="62"/>
      <c r="AA38" s="63"/>
    </row>
    <row r="39" spans="1:27" ht="23.65" customHeight="1" x14ac:dyDescent="0.2">
      <c r="A39" s="91"/>
      <c r="B39" s="92" t="s">
        <v>17</v>
      </c>
      <c r="C39" s="101"/>
      <c r="D39" s="102"/>
      <c r="E39" s="92" t="s">
        <v>18</v>
      </c>
      <c r="F39" s="102"/>
      <c r="G39" s="55"/>
      <c r="H39" s="67"/>
      <c r="I39" s="103"/>
      <c r="J39" s="67"/>
      <c r="K39" s="6" t="s">
        <v>19</v>
      </c>
      <c r="L39" s="55" t="s">
        <v>20</v>
      </c>
      <c r="M39" s="66"/>
      <c r="N39" s="66"/>
      <c r="O39" s="67"/>
      <c r="P39" s="55" t="s">
        <v>21</v>
      </c>
      <c r="Q39" s="66"/>
      <c r="R39" s="66"/>
      <c r="S39" s="66"/>
      <c r="T39" s="66"/>
      <c r="U39" s="66"/>
      <c r="V39" s="66"/>
      <c r="W39" s="67"/>
      <c r="X39" s="6" t="s">
        <v>22</v>
      </c>
      <c r="Y39" s="55" t="s">
        <v>23</v>
      </c>
      <c r="Z39" s="66"/>
      <c r="AA39" s="67"/>
    </row>
    <row r="40" spans="1:27" ht="22.9" customHeight="1" x14ac:dyDescent="0.2">
      <c r="A40" s="11" t="s">
        <v>17</v>
      </c>
      <c r="B40" s="104" t="s">
        <v>65</v>
      </c>
      <c r="C40" s="105"/>
      <c r="D40" s="106"/>
      <c r="E40" s="92"/>
      <c r="F40" s="101"/>
      <c r="G40" s="101"/>
      <c r="H40" s="102"/>
      <c r="I40" s="12"/>
      <c r="J40" s="13"/>
      <c r="K40" s="14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3.65" customHeight="1" x14ac:dyDescent="0.2">
      <c r="A41" s="11" t="s">
        <v>18</v>
      </c>
      <c r="B41" s="104" t="s">
        <v>66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22.9" customHeight="1" x14ac:dyDescent="0.2">
      <c r="A42" s="11" t="s">
        <v>19</v>
      </c>
      <c r="B42" s="104" t="s">
        <v>67</v>
      </c>
      <c r="C42" s="105"/>
      <c r="D42" s="106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20</v>
      </c>
      <c r="B43" s="104" t="s">
        <v>68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7.75" customHeight="1" x14ac:dyDescent="0.2">
      <c r="A44" s="11" t="s">
        <v>21</v>
      </c>
      <c r="B44" s="107" t="s">
        <v>69</v>
      </c>
      <c r="C44" s="108"/>
      <c r="D44" s="109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23.65" customHeight="1" x14ac:dyDescent="0.2">
      <c r="A45" s="11" t="s">
        <v>22</v>
      </c>
      <c r="B45" s="104" t="s">
        <v>53</v>
      </c>
      <c r="C45" s="105"/>
      <c r="D45" s="106"/>
      <c r="E45" s="92"/>
      <c r="F45" s="101"/>
      <c r="G45" s="101"/>
      <c r="H45" s="102"/>
      <c r="I45" s="55"/>
      <c r="J45" s="66"/>
      <c r="K45" s="67"/>
      <c r="L45" s="55"/>
      <c r="M45" s="66"/>
      <c r="N45" s="66"/>
      <c r="O45" s="67"/>
      <c r="P45" s="55"/>
      <c r="Q45" s="66"/>
      <c r="R45" s="66"/>
      <c r="S45" s="66"/>
      <c r="T45" s="66"/>
      <c r="U45" s="66"/>
      <c r="V45" s="66"/>
      <c r="W45" s="67"/>
      <c r="X45" s="6"/>
      <c r="Y45" s="55"/>
      <c r="Z45" s="66"/>
      <c r="AA45" s="67"/>
    </row>
    <row r="46" spans="1:27" ht="52.5" customHeight="1" x14ac:dyDescent="0.2">
      <c r="A46" s="5"/>
      <c r="B46" s="5"/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  <c r="Q46" s="5"/>
      <c r="R46" s="5"/>
      <c r="S46" s="5"/>
      <c r="T46" s="5"/>
      <c r="U46" s="5"/>
      <c r="V46" s="5"/>
      <c r="W46" s="5"/>
      <c r="X46" s="5"/>
      <c r="Y46" s="5"/>
      <c r="Z46" s="5"/>
      <c r="AA46" s="5"/>
    </row>
    <row r="47" spans="1:27" ht="40.700000000000003" customHeight="1" x14ac:dyDescent="0.2"/>
    <row r="48" spans="1:27" ht="5.85" customHeight="1" x14ac:dyDescent="0.2">
      <c r="A48" s="24"/>
      <c r="B48" s="24"/>
      <c r="C48" s="24"/>
      <c r="D48" s="24"/>
      <c r="E48" s="24"/>
      <c r="F48" s="24"/>
      <c r="G48" s="24"/>
      <c r="H48" s="24"/>
      <c r="I48" s="24"/>
      <c r="J48" s="24"/>
      <c r="K48" s="24"/>
      <c r="L48" s="24"/>
      <c r="M48" s="24"/>
      <c r="N48" s="24"/>
      <c r="O48" s="24"/>
      <c r="P48" s="24"/>
      <c r="Q48" s="24"/>
      <c r="R48" s="24"/>
      <c r="S48" s="24"/>
      <c r="T48" s="24"/>
      <c r="U48" s="24"/>
      <c r="V48" s="24"/>
      <c r="W48" s="24"/>
      <c r="X48" s="24"/>
      <c r="Y48" s="24"/>
      <c r="Z48" s="24"/>
      <c r="AA48" s="24"/>
    </row>
    <row r="49" spans="1:27" ht="34.700000000000003" customHeight="1" x14ac:dyDescent="0.2">
      <c r="A49" s="110" t="s">
        <v>70</v>
      </c>
      <c r="B49" s="110"/>
      <c r="C49" s="110"/>
      <c r="D49" s="110"/>
      <c r="E49" s="110"/>
      <c r="F49" s="110"/>
      <c r="G49" s="110"/>
      <c r="H49" s="110"/>
      <c r="I49" s="110"/>
      <c r="J49" s="110"/>
      <c r="K49" s="110"/>
      <c r="L49" s="110"/>
      <c r="M49" s="110"/>
      <c r="N49" s="110"/>
      <c r="O49" s="110"/>
      <c r="P49" s="110"/>
      <c r="Q49" s="110"/>
      <c r="R49" s="110"/>
      <c r="S49" s="110"/>
      <c r="T49" s="110"/>
      <c r="U49" s="110"/>
      <c r="V49" s="110"/>
      <c r="W49" s="110"/>
      <c r="X49" s="110"/>
      <c r="Y49" s="110"/>
      <c r="Z49" s="110"/>
      <c r="AA49" s="1" t="s">
        <v>55</v>
      </c>
    </row>
    <row r="50" spans="1:27" ht="34.700000000000003" customHeight="1" x14ac:dyDescent="0.2">
      <c r="A50" s="55" t="s">
        <v>71</v>
      </c>
      <c r="B50" s="56"/>
      <c r="C50" s="56"/>
      <c r="D50" s="57"/>
      <c r="E50" s="64" t="s">
        <v>72</v>
      </c>
      <c r="F50" s="68"/>
      <c r="G50" s="68"/>
      <c r="H50" s="68"/>
      <c r="I50" s="68"/>
      <c r="J50" s="68"/>
      <c r="K50" s="69"/>
      <c r="L50" s="64" t="s">
        <v>73</v>
      </c>
      <c r="M50" s="68"/>
      <c r="N50" s="68"/>
      <c r="O50" s="68"/>
      <c r="P50" s="68"/>
      <c r="Q50" s="68"/>
      <c r="R50" s="68"/>
      <c r="S50" s="68"/>
      <c r="T50" s="68"/>
      <c r="U50" s="68"/>
      <c r="V50" s="68"/>
      <c r="W50" s="69"/>
      <c r="X50" s="64" t="s">
        <v>74</v>
      </c>
      <c r="Y50" s="68"/>
      <c r="Z50" s="69"/>
      <c r="AA50" s="64" t="s">
        <v>75</v>
      </c>
    </row>
    <row r="51" spans="1:27" ht="52.5" customHeight="1" x14ac:dyDescent="0.2">
      <c r="A51" s="61"/>
      <c r="B51" s="62"/>
      <c r="C51" s="62"/>
      <c r="D51" s="63"/>
      <c r="E51" s="64" t="s">
        <v>76</v>
      </c>
      <c r="F51" s="68"/>
      <c r="G51" s="68"/>
      <c r="H51" s="69"/>
      <c r="I51" s="64" t="s">
        <v>77</v>
      </c>
      <c r="J51" s="68"/>
      <c r="K51" s="69"/>
      <c r="L51" s="64" t="s">
        <v>78</v>
      </c>
      <c r="M51" s="68"/>
      <c r="N51" s="68"/>
      <c r="O51" s="69"/>
      <c r="P51" s="64" t="s">
        <v>79</v>
      </c>
      <c r="Q51" s="68"/>
      <c r="R51" s="68"/>
      <c r="S51" s="68"/>
      <c r="T51" s="69"/>
      <c r="U51" s="55" t="s">
        <v>80</v>
      </c>
      <c r="V51" s="66"/>
      <c r="W51" s="67"/>
      <c r="X51" s="7" t="s">
        <v>76</v>
      </c>
      <c r="Y51" s="64" t="s">
        <v>77</v>
      </c>
      <c r="Z51" s="69"/>
      <c r="AA51" s="65"/>
    </row>
    <row r="52" spans="1:27" ht="23.65" customHeight="1" x14ac:dyDescent="0.2">
      <c r="A52" s="111" t="s">
        <v>17</v>
      </c>
      <c r="B52" s="112"/>
      <c r="C52" s="112"/>
      <c r="D52" s="113"/>
      <c r="E52" s="111" t="s">
        <v>18</v>
      </c>
      <c r="F52" s="112"/>
      <c r="G52" s="112"/>
      <c r="H52" s="113"/>
      <c r="I52" s="111" t="s">
        <v>19</v>
      </c>
      <c r="J52" s="112"/>
      <c r="K52" s="113"/>
      <c r="L52" s="111" t="s">
        <v>20</v>
      </c>
      <c r="M52" s="112"/>
      <c r="N52" s="112"/>
      <c r="O52" s="113"/>
      <c r="P52" s="111" t="s">
        <v>21</v>
      </c>
      <c r="Q52" s="112"/>
      <c r="R52" s="112"/>
      <c r="S52" s="112"/>
      <c r="T52" s="113"/>
      <c r="U52" s="111" t="s">
        <v>22</v>
      </c>
      <c r="V52" s="112"/>
      <c r="W52" s="113"/>
      <c r="X52" s="15" t="s">
        <v>23</v>
      </c>
      <c r="Y52" s="111" t="s">
        <v>24</v>
      </c>
      <c r="Z52" s="113"/>
      <c r="AA52" s="15" t="s">
        <v>25</v>
      </c>
    </row>
    <row r="53" spans="1:27" ht="22.9" customHeight="1" x14ac:dyDescent="0.2">
      <c r="A53" s="114" t="s">
        <v>17</v>
      </c>
      <c r="B53" s="115"/>
      <c r="C53" s="115"/>
      <c r="D53" s="116"/>
      <c r="E53" s="117">
        <v>674.86</v>
      </c>
      <c r="F53" s="118"/>
      <c r="G53" s="118"/>
      <c r="H53" s="119"/>
      <c r="I53" s="117">
        <v>0</v>
      </c>
      <c r="J53" s="118"/>
      <c r="K53" s="119"/>
      <c r="L53" s="117">
        <v>2258.79</v>
      </c>
      <c r="M53" s="118"/>
      <c r="N53" s="118"/>
      <c r="O53" s="119"/>
      <c r="P53" s="117">
        <v>2180.7199999999998</v>
      </c>
      <c r="Q53" s="118"/>
      <c r="R53" s="118"/>
      <c r="S53" s="118"/>
      <c r="T53" s="119"/>
      <c r="U53" s="114"/>
      <c r="V53" s="115"/>
      <c r="W53" s="116"/>
      <c r="X53" s="16">
        <v>752.93</v>
      </c>
      <c r="Y53" s="117">
        <v>0</v>
      </c>
      <c r="Z53" s="119"/>
      <c r="AA53" s="16">
        <v>0</v>
      </c>
    </row>
    <row r="54" spans="1:27" ht="23.65" customHeight="1" x14ac:dyDescent="0.2">
      <c r="A54" s="114" t="s">
        <v>47</v>
      </c>
      <c r="B54" s="115"/>
      <c r="C54" s="115"/>
      <c r="D54" s="116"/>
      <c r="E54" s="117">
        <v>669.91</v>
      </c>
      <c r="F54" s="118"/>
      <c r="G54" s="118"/>
      <c r="H54" s="119"/>
      <c r="I54" s="117">
        <v>0</v>
      </c>
      <c r="J54" s="118"/>
      <c r="K54" s="119"/>
      <c r="L54" s="117">
        <v>2242.2600000000002</v>
      </c>
      <c r="M54" s="118"/>
      <c r="N54" s="118"/>
      <c r="O54" s="119"/>
      <c r="P54" s="117">
        <v>1417.33</v>
      </c>
      <c r="Q54" s="118"/>
      <c r="R54" s="118"/>
      <c r="S54" s="118"/>
      <c r="T54" s="119"/>
      <c r="U54" s="114"/>
      <c r="V54" s="115"/>
      <c r="W54" s="116"/>
      <c r="X54" s="16">
        <v>1494.84</v>
      </c>
      <c r="Y54" s="117">
        <v>0</v>
      </c>
      <c r="Z54" s="119"/>
      <c r="AA54" s="16">
        <v>0</v>
      </c>
    </row>
    <row r="55" spans="1:27" ht="22.9" customHeight="1" x14ac:dyDescent="0.2">
      <c r="A55" s="114" t="s">
        <v>48</v>
      </c>
      <c r="B55" s="115"/>
      <c r="C55" s="115"/>
      <c r="D55" s="116"/>
      <c r="E55" s="117">
        <v>564.85</v>
      </c>
      <c r="F55" s="118"/>
      <c r="G55" s="118"/>
      <c r="H55" s="119"/>
      <c r="I55" s="117">
        <v>0</v>
      </c>
      <c r="J55" s="118"/>
      <c r="K55" s="119"/>
      <c r="L55" s="117">
        <v>1890.6</v>
      </c>
      <c r="M55" s="118"/>
      <c r="N55" s="118"/>
      <c r="O55" s="119"/>
      <c r="P55" s="117">
        <v>1825.25</v>
      </c>
      <c r="Q55" s="118"/>
      <c r="R55" s="118"/>
      <c r="S55" s="118"/>
      <c r="T55" s="119"/>
      <c r="U55" s="114"/>
      <c r="V55" s="115"/>
      <c r="W55" s="116"/>
      <c r="X55" s="16">
        <v>630.20000000000005</v>
      </c>
      <c r="Y55" s="117">
        <v>0</v>
      </c>
      <c r="Z55" s="119"/>
      <c r="AA55" s="16">
        <v>0</v>
      </c>
    </row>
    <row r="56" spans="1:27" ht="23.65" customHeight="1" x14ac:dyDescent="0.2">
      <c r="A56" s="114" t="s">
        <v>49</v>
      </c>
      <c r="B56" s="115"/>
      <c r="C56" s="115"/>
      <c r="D56" s="116"/>
      <c r="E56" s="117">
        <v>697.1</v>
      </c>
      <c r="F56" s="118"/>
      <c r="G56" s="118"/>
      <c r="H56" s="119"/>
      <c r="I56" s="117">
        <v>0</v>
      </c>
      <c r="J56" s="118"/>
      <c r="K56" s="119"/>
      <c r="L56" s="117">
        <v>2333.2800000000002</v>
      </c>
      <c r="M56" s="118"/>
      <c r="N56" s="118"/>
      <c r="O56" s="119"/>
      <c r="P56" s="117">
        <v>2252.62</v>
      </c>
      <c r="Q56" s="118"/>
      <c r="R56" s="118"/>
      <c r="S56" s="118"/>
      <c r="T56" s="119"/>
      <c r="U56" s="114"/>
      <c r="V56" s="115"/>
      <c r="W56" s="116"/>
      <c r="X56" s="16">
        <v>777.76</v>
      </c>
      <c r="Y56" s="117">
        <v>0</v>
      </c>
      <c r="Z56" s="119"/>
      <c r="AA56" s="16">
        <v>0</v>
      </c>
    </row>
    <row r="57" spans="1:27" ht="22.9" customHeight="1" x14ac:dyDescent="0.2">
      <c r="A57" s="114" t="s">
        <v>18</v>
      </c>
      <c r="B57" s="115"/>
      <c r="C57" s="115"/>
      <c r="D57" s="116"/>
      <c r="E57" s="117">
        <v>547.54999999999995</v>
      </c>
      <c r="F57" s="118"/>
      <c r="G57" s="118"/>
      <c r="H57" s="119"/>
      <c r="I57" s="117">
        <v>0</v>
      </c>
      <c r="J57" s="118"/>
      <c r="K57" s="119"/>
      <c r="L57" s="117">
        <v>1832.7</v>
      </c>
      <c r="M57" s="118"/>
      <c r="N57" s="118"/>
      <c r="O57" s="119"/>
      <c r="P57" s="117">
        <v>1769.35</v>
      </c>
      <c r="Q57" s="118"/>
      <c r="R57" s="118"/>
      <c r="S57" s="118"/>
      <c r="T57" s="119"/>
      <c r="U57" s="114"/>
      <c r="V57" s="115"/>
      <c r="W57" s="116"/>
      <c r="X57" s="16">
        <v>610.9</v>
      </c>
      <c r="Y57" s="117">
        <v>0</v>
      </c>
      <c r="Z57" s="119"/>
      <c r="AA57" s="16">
        <v>0</v>
      </c>
    </row>
    <row r="58" spans="1:27" ht="23.65" customHeight="1" x14ac:dyDescent="0.2">
      <c r="A58" s="114" t="s">
        <v>19</v>
      </c>
      <c r="B58" s="115"/>
      <c r="C58" s="115"/>
      <c r="D58" s="116"/>
      <c r="E58" s="117">
        <v>667.44</v>
      </c>
      <c r="F58" s="118"/>
      <c r="G58" s="118"/>
      <c r="H58" s="119"/>
      <c r="I58" s="117">
        <v>0</v>
      </c>
      <c r="J58" s="118"/>
      <c r="K58" s="119"/>
      <c r="L58" s="117">
        <v>2233.98</v>
      </c>
      <c r="M58" s="118"/>
      <c r="N58" s="118"/>
      <c r="O58" s="119"/>
      <c r="P58" s="117">
        <v>2156.7600000000002</v>
      </c>
      <c r="Q58" s="118"/>
      <c r="R58" s="118"/>
      <c r="S58" s="118"/>
      <c r="T58" s="119"/>
      <c r="U58" s="114"/>
      <c r="V58" s="115"/>
      <c r="W58" s="116"/>
      <c r="X58" s="16">
        <v>744.66</v>
      </c>
      <c r="Y58" s="117">
        <v>0</v>
      </c>
      <c r="Z58" s="119"/>
      <c r="AA58" s="16">
        <v>0</v>
      </c>
    </row>
    <row r="59" spans="1:27" ht="22.9" customHeight="1" x14ac:dyDescent="0.2">
      <c r="A59" s="114" t="s">
        <v>20</v>
      </c>
      <c r="B59" s="115"/>
      <c r="C59" s="115"/>
      <c r="D59" s="116"/>
      <c r="E59" s="117">
        <v>550.02</v>
      </c>
      <c r="F59" s="118"/>
      <c r="G59" s="118"/>
      <c r="H59" s="119"/>
      <c r="I59" s="117">
        <v>0</v>
      </c>
      <c r="J59" s="118"/>
      <c r="K59" s="119"/>
      <c r="L59" s="117">
        <v>1840.98</v>
      </c>
      <c r="M59" s="118"/>
      <c r="N59" s="118"/>
      <c r="O59" s="119"/>
      <c r="P59" s="117">
        <v>1777.34</v>
      </c>
      <c r="Q59" s="118"/>
      <c r="R59" s="118"/>
      <c r="S59" s="118"/>
      <c r="T59" s="119"/>
      <c r="U59" s="114"/>
      <c r="V59" s="115"/>
      <c r="W59" s="116"/>
      <c r="X59" s="16">
        <v>613.66</v>
      </c>
      <c r="Y59" s="117">
        <v>0</v>
      </c>
      <c r="Z59" s="119"/>
      <c r="AA59" s="16">
        <v>0</v>
      </c>
    </row>
    <row r="60" spans="1:27" ht="23.65" customHeight="1" x14ac:dyDescent="0.2">
      <c r="A60" s="114" t="s">
        <v>21</v>
      </c>
      <c r="B60" s="115"/>
      <c r="C60" s="115"/>
      <c r="D60" s="116"/>
      <c r="E60" s="117">
        <v>525.29999999999995</v>
      </c>
      <c r="F60" s="118"/>
      <c r="G60" s="118"/>
      <c r="H60" s="119"/>
      <c r="I60" s="117">
        <v>0</v>
      </c>
      <c r="J60" s="118"/>
      <c r="K60" s="119"/>
      <c r="L60" s="117">
        <v>1758.24</v>
      </c>
      <c r="M60" s="118"/>
      <c r="N60" s="118"/>
      <c r="O60" s="119"/>
      <c r="P60" s="117">
        <v>1697.46</v>
      </c>
      <c r="Q60" s="118"/>
      <c r="R60" s="118"/>
      <c r="S60" s="118"/>
      <c r="T60" s="119"/>
      <c r="U60" s="114"/>
      <c r="V60" s="115"/>
      <c r="W60" s="116"/>
      <c r="X60" s="16">
        <v>586.08000000000004</v>
      </c>
      <c r="Y60" s="117">
        <v>0</v>
      </c>
      <c r="Z60" s="119"/>
      <c r="AA60" s="16">
        <v>0</v>
      </c>
    </row>
    <row r="61" spans="1:27" ht="22.9" customHeight="1" x14ac:dyDescent="0.2">
      <c r="A61" s="114" t="s">
        <v>22</v>
      </c>
      <c r="B61" s="115"/>
      <c r="C61" s="115"/>
      <c r="D61" s="116"/>
      <c r="E61" s="117">
        <v>414.06</v>
      </c>
      <c r="F61" s="118"/>
      <c r="G61" s="118"/>
      <c r="H61" s="119"/>
      <c r="I61" s="117">
        <v>0</v>
      </c>
      <c r="J61" s="118"/>
      <c r="K61" s="119"/>
      <c r="L61" s="117">
        <v>1385.91</v>
      </c>
      <c r="M61" s="118"/>
      <c r="N61" s="118"/>
      <c r="O61" s="119"/>
      <c r="P61" s="117">
        <v>1338</v>
      </c>
      <c r="Q61" s="118"/>
      <c r="R61" s="118"/>
      <c r="S61" s="118"/>
      <c r="T61" s="119"/>
      <c r="U61" s="114"/>
      <c r="V61" s="115"/>
      <c r="W61" s="116"/>
      <c r="X61" s="16">
        <v>461.97</v>
      </c>
      <c r="Y61" s="117">
        <v>0</v>
      </c>
      <c r="Z61" s="119"/>
      <c r="AA61" s="16">
        <v>0</v>
      </c>
    </row>
    <row r="62" spans="1:27" ht="23.65" customHeight="1" x14ac:dyDescent="0.2">
      <c r="A62" s="114" t="s">
        <v>23</v>
      </c>
      <c r="B62" s="115"/>
      <c r="C62" s="115"/>
      <c r="D62" s="116"/>
      <c r="E62" s="117">
        <v>554.96</v>
      </c>
      <c r="F62" s="118"/>
      <c r="G62" s="118"/>
      <c r="H62" s="119"/>
      <c r="I62" s="117">
        <v>0</v>
      </c>
      <c r="J62" s="118"/>
      <c r="K62" s="119"/>
      <c r="L62" s="117">
        <v>1857.51</v>
      </c>
      <c r="M62" s="118"/>
      <c r="N62" s="118"/>
      <c r="O62" s="119"/>
      <c r="P62" s="117">
        <v>1793.3</v>
      </c>
      <c r="Q62" s="118"/>
      <c r="R62" s="118"/>
      <c r="S62" s="118"/>
      <c r="T62" s="119"/>
      <c r="U62" s="114"/>
      <c r="V62" s="115"/>
      <c r="W62" s="116"/>
      <c r="X62" s="16">
        <v>619.16999999999996</v>
      </c>
      <c r="Y62" s="117">
        <v>0</v>
      </c>
      <c r="Z62" s="119"/>
      <c r="AA62" s="16">
        <v>0</v>
      </c>
    </row>
    <row r="63" spans="1:27" ht="22.9" customHeight="1" x14ac:dyDescent="0.2">
      <c r="A63" s="114" t="s">
        <v>24</v>
      </c>
      <c r="B63" s="115"/>
      <c r="C63" s="115"/>
      <c r="D63" s="116"/>
      <c r="E63" s="117">
        <v>412.82</v>
      </c>
      <c r="F63" s="118"/>
      <c r="G63" s="118"/>
      <c r="H63" s="119"/>
      <c r="I63" s="117">
        <v>0</v>
      </c>
      <c r="J63" s="118"/>
      <c r="K63" s="119"/>
      <c r="L63" s="117">
        <v>1381.77</v>
      </c>
      <c r="M63" s="118"/>
      <c r="N63" s="118"/>
      <c r="O63" s="119"/>
      <c r="P63" s="117">
        <v>1334</v>
      </c>
      <c r="Q63" s="118"/>
      <c r="R63" s="118"/>
      <c r="S63" s="118"/>
      <c r="T63" s="119"/>
      <c r="U63" s="114"/>
      <c r="V63" s="115"/>
      <c r="W63" s="116"/>
      <c r="X63" s="16">
        <v>460.59</v>
      </c>
      <c r="Y63" s="117">
        <v>0</v>
      </c>
      <c r="Z63" s="119"/>
      <c r="AA63" s="16">
        <v>0</v>
      </c>
    </row>
    <row r="64" spans="1:27" ht="23.65" customHeight="1" x14ac:dyDescent="0.2">
      <c r="A64" s="120" t="s">
        <v>25</v>
      </c>
      <c r="B64" s="121"/>
      <c r="C64" s="121"/>
      <c r="D64" s="122"/>
      <c r="E64" s="123">
        <v>547.54999999999995</v>
      </c>
      <c r="F64" s="124"/>
      <c r="G64" s="124"/>
      <c r="H64" s="125"/>
      <c r="I64" s="123">
        <v>0</v>
      </c>
      <c r="J64" s="124"/>
      <c r="K64" s="125"/>
      <c r="L64" s="123">
        <v>1832.7</v>
      </c>
      <c r="M64" s="124"/>
      <c r="N64" s="124"/>
      <c r="O64" s="125"/>
      <c r="P64" s="123">
        <v>1769.35</v>
      </c>
      <c r="Q64" s="124"/>
      <c r="R64" s="124"/>
      <c r="S64" s="124"/>
      <c r="T64" s="125"/>
      <c r="U64" s="120"/>
      <c r="V64" s="121"/>
      <c r="W64" s="122"/>
      <c r="X64" s="17">
        <v>610.9</v>
      </c>
      <c r="Y64" s="123">
        <v>0</v>
      </c>
      <c r="Z64" s="125"/>
      <c r="AA64" s="17">
        <v>0</v>
      </c>
    </row>
    <row r="65" spans="1:27" ht="22.9" customHeight="1" x14ac:dyDescent="0.2">
      <c r="A65" s="87" t="s">
        <v>53</v>
      </c>
      <c r="B65" s="88"/>
      <c r="C65" s="88"/>
      <c r="D65" s="89"/>
      <c r="E65" s="126">
        <v>6826.42</v>
      </c>
      <c r="F65" s="127"/>
      <c r="G65" s="127"/>
      <c r="H65" s="128"/>
      <c r="I65" s="126">
        <v>0</v>
      </c>
      <c r="J65" s="127"/>
      <c r="K65" s="128"/>
      <c r="L65" s="126">
        <v>22848.720000000001</v>
      </c>
      <c r="M65" s="127"/>
      <c r="N65" s="127"/>
      <c r="O65" s="128"/>
      <c r="P65" s="126">
        <v>21311.48</v>
      </c>
      <c r="Q65" s="127"/>
      <c r="R65" s="127"/>
      <c r="S65" s="127"/>
      <c r="T65" s="128"/>
      <c r="U65" s="87"/>
      <c r="V65" s="88"/>
      <c r="W65" s="89"/>
      <c r="X65" s="18">
        <v>8363.66</v>
      </c>
      <c r="Y65" s="126">
        <v>0</v>
      </c>
      <c r="Z65" s="128"/>
      <c r="AA65" s="18">
        <v>0</v>
      </c>
    </row>
  </sheetData>
  <mergeCells count="267"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48:AA48"/>
    <mergeCell ref="A49:Z49"/>
    <mergeCell ref="A50:D51"/>
    <mergeCell ref="E50:K50"/>
    <mergeCell ref="L50:W50"/>
    <mergeCell ref="X50:Z50"/>
    <mergeCell ref="AA50:AA51"/>
    <mergeCell ref="E51:H51"/>
    <mergeCell ref="I51:K51"/>
    <mergeCell ref="L51:O51"/>
    <mergeCell ref="P51:T51"/>
    <mergeCell ref="U51:W51"/>
    <mergeCell ref="Y51:Z51"/>
    <mergeCell ref="B44:D44"/>
    <mergeCell ref="E44:H44"/>
    <mergeCell ref="I44:K44"/>
    <mergeCell ref="L44:O44"/>
    <mergeCell ref="P44:W44"/>
    <mergeCell ref="Y44:AA44"/>
    <mergeCell ref="B45:D45"/>
    <mergeCell ref="E45:H45"/>
    <mergeCell ref="I45:K45"/>
    <mergeCell ref="L45:O45"/>
    <mergeCell ref="P45:W45"/>
    <mergeCell ref="Y45:AA45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A36:A39"/>
    <mergeCell ref="B36:D38"/>
    <mergeCell ref="E36:H38"/>
    <mergeCell ref="I36:K38"/>
    <mergeCell ref="L36:X36"/>
    <mergeCell ref="Y36:AA38"/>
    <mergeCell ref="L37:O38"/>
    <mergeCell ref="P37:X37"/>
    <mergeCell ref="P38:W38"/>
    <mergeCell ref="B39:D39"/>
    <mergeCell ref="E39:F39"/>
    <mergeCell ref="G39:J39"/>
    <mergeCell ref="L39:O39"/>
    <mergeCell ref="P39:W39"/>
    <mergeCell ref="Y39:AA39"/>
    <mergeCell ref="A29:D29"/>
    <mergeCell ref="F29:H29"/>
    <mergeCell ref="J29:K29"/>
    <mergeCell ref="M29:N29"/>
    <mergeCell ref="Q29:S29"/>
    <mergeCell ref="T29:W29"/>
    <mergeCell ref="Z29:AA29"/>
    <mergeCell ref="C31:Q32"/>
    <mergeCell ref="Y32:AA34"/>
    <mergeCell ref="A33:X34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sheetPr>
    <pageSetUpPr fitToPage="1"/>
  </sheetPr>
  <dimension ref="A1:AA63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134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481.02735000000001</v>
      </c>
      <c r="I13" s="50"/>
      <c r="J13" s="50"/>
      <c r="K13" s="51"/>
      <c r="L13" s="49">
        <v>19.333310000000001</v>
      </c>
      <c r="M13" s="50"/>
      <c r="N13" s="51"/>
      <c r="O13" s="49">
        <v>19.333310000000001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500.36066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481.02735000000001</v>
      </c>
      <c r="I15" s="50"/>
      <c r="J15" s="50"/>
      <c r="K15" s="51"/>
      <c r="L15" s="49">
        <v>19.333310000000001</v>
      </c>
      <c r="M15" s="50"/>
      <c r="N15" s="51"/>
      <c r="O15" s="49">
        <v>19.333310000000001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500.36066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7.16927</v>
      </c>
      <c r="F26" s="81">
        <v>7.16927</v>
      </c>
      <c r="G26" s="82"/>
      <c r="H26" s="83"/>
      <c r="I26" s="10">
        <v>7.16927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660.02</v>
      </c>
      <c r="F51" s="118"/>
      <c r="G51" s="118"/>
      <c r="H51" s="119"/>
      <c r="I51" s="117">
        <v>0</v>
      </c>
      <c r="J51" s="118"/>
      <c r="K51" s="119"/>
      <c r="L51" s="117">
        <v>2209.17</v>
      </c>
      <c r="M51" s="118"/>
      <c r="N51" s="118"/>
      <c r="O51" s="119"/>
      <c r="P51" s="117">
        <v>2132.8000000000002</v>
      </c>
      <c r="Q51" s="118"/>
      <c r="R51" s="118"/>
      <c r="S51" s="118"/>
      <c r="T51" s="119"/>
      <c r="U51" s="114"/>
      <c r="V51" s="115"/>
      <c r="W51" s="116"/>
      <c r="X51" s="16">
        <v>736.39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47</v>
      </c>
      <c r="B52" s="115"/>
      <c r="C52" s="115"/>
      <c r="D52" s="116"/>
      <c r="E52" s="117">
        <v>551.26</v>
      </c>
      <c r="F52" s="118"/>
      <c r="G52" s="118"/>
      <c r="H52" s="119"/>
      <c r="I52" s="117">
        <v>0</v>
      </c>
      <c r="J52" s="118"/>
      <c r="K52" s="119"/>
      <c r="L52" s="117">
        <v>1845.09</v>
      </c>
      <c r="M52" s="118"/>
      <c r="N52" s="118"/>
      <c r="O52" s="119"/>
      <c r="P52" s="117">
        <v>1781.32</v>
      </c>
      <c r="Q52" s="118"/>
      <c r="R52" s="118"/>
      <c r="S52" s="118"/>
      <c r="T52" s="119"/>
      <c r="U52" s="114"/>
      <c r="V52" s="115"/>
      <c r="W52" s="116"/>
      <c r="X52" s="16">
        <v>615.03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48</v>
      </c>
      <c r="B53" s="115"/>
      <c r="C53" s="115"/>
      <c r="D53" s="116"/>
      <c r="E53" s="117">
        <v>334.96</v>
      </c>
      <c r="F53" s="118"/>
      <c r="G53" s="118"/>
      <c r="H53" s="119"/>
      <c r="I53" s="117">
        <v>0</v>
      </c>
      <c r="J53" s="118"/>
      <c r="K53" s="119"/>
      <c r="L53" s="117">
        <v>1121.1300000000001</v>
      </c>
      <c r="M53" s="118"/>
      <c r="N53" s="118"/>
      <c r="O53" s="119"/>
      <c r="P53" s="117">
        <v>1082.3800000000001</v>
      </c>
      <c r="Q53" s="118"/>
      <c r="R53" s="118"/>
      <c r="S53" s="118"/>
      <c r="T53" s="119"/>
      <c r="U53" s="114"/>
      <c r="V53" s="115"/>
      <c r="W53" s="116"/>
      <c r="X53" s="16">
        <v>373.71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49</v>
      </c>
      <c r="B54" s="115"/>
      <c r="C54" s="115"/>
      <c r="D54" s="116"/>
      <c r="E54" s="117">
        <v>645.19000000000005</v>
      </c>
      <c r="F54" s="118"/>
      <c r="G54" s="118"/>
      <c r="H54" s="119"/>
      <c r="I54" s="117">
        <v>0</v>
      </c>
      <c r="J54" s="118"/>
      <c r="K54" s="119"/>
      <c r="L54" s="117">
        <v>2159.52</v>
      </c>
      <c r="M54" s="118"/>
      <c r="N54" s="118"/>
      <c r="O54" s="119"/>
      <c r="P54" s="117">
        <v>2084.87</v>
      </c>
      <c r="Q54" s="118"/>
      <c r="R54" s="118"/>
      <c r="S54" s="118"/>
      <c r="T54" s="119"/>
      <c r="U54" s="114"/>
      <c r="V54" s="115"/>
      <c r="W54" s="116"/>
      <c r="X54" s="16">
        <v>719.84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18</v>
      </c>
      <c r="B55" s="115"/>
      <c r="C55" s="115"/>
      <c r="D55" s="116"/>
      <c r="E55" s="117">
        <v>349.79</v>
      </c>
      <c r="F55" s="118"/>
      <c r="G55" s="118"/>
      <c r="H55" s="119"/>
      <c r="I55" s="117">
        <v>0</v>
      </c>
      <c r="J55" s="118"/>
      <c r="K55" s="119"/>
      <c r="L55" s="117">
        <v>1170.78</v>
      </c>
      <c r="M55" s="118"/>
      <c r="N55" s="118"/>
      <c r="O55" s="119"/>
      <c r="P55" s="117">
        <v>1130.31</v>
      </c>
      <c r="Q55" s="118"/>
      <c r="R55" s="118"/>
      <c r="S55" s="118"/>
      <c r="T55" s="119"/>
      <c r="U55" s="114"/>
      <c r="V55" s="115"/>
      <c r="W55" s="116"/>
      <c r="X55" s="16">
        <v>390.26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547.54999999999995</v>
      </c>
      <c r="F56" s="118"/>
      <c r="G56" s="118"/>
      <c r="H56" s="119"/>
      <c r="I56" s="117">
        <v>0</v>
      </c>
      <c r="J56" s="118"/>
      <c r="K56" s="119"/>
      <c r="L56" s="117">
        <v>1832.7</v>
      </c>
      <c r="M56" s="118"/>
      <c r="N56" s="118"/>
      <c r="O56" s="119"/>
      <c r="P56" s="117">
        <v>1769.35</v>
      </c>
      <c r="Q56" s="118"/>
      <c r="R56" s="118"/>
      <c r="S56" s="118"/>
      <c r="T56" s="119"/>
      <c r="U56" s="114"/>
      <c r="V56" s="115"/>
      <c r="W56" s="116"/>
      <c r="X56" s="16">
        <v>610.9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</v>
      </c>
      <c r="B57" s="115"/>
      <c r="C57" s="115"/>
      <c r="D57" s="116"/>
      <c r="E57" s="117">
        <v>1305.22</v>
      </c>
      <c r="F57" s="118"/>
      <c r="G57" s="118"/>
      <c r="H57" s="119"/>
      <c r="I57" s="117">
        <v>0</v>
      </c>
      <c r="J57" s="118"/>
      <c r="K57" s="119"/>
      <c r="L57" s="117">
        <v>2184.33</v>
      </c>
      <c r="M57" s="118"/>
      <c r="N57" s="118"/>
      <c r="O57" s="119"/>
      <c r="P57" s="117">
        <v>2761.44</v>
      </c>
      <c r="Q57" s="118"/>
      <c r="R57" s="118"/>
      <c r="S57" s="118"/>
      <c r="T57" s="119"/>
      <c r="U57" s="114"/>
      <c r="V57" s="115"/>
      <c r="W57" s="116"/>
      <c r="X57" s="16">
        <v>728.11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21</v>
      </c>
      <c r="B58" s="115"/>
      <c r="C58" s="115"/>
      <c r="D58" s="116"/>
      <c r="E58" s="117">
        <v>349.79</v>
      </c>
      <c r="F58" s="118"/>
      <c r="G58" s="118"/>
      <c r="H58" s="119"/>
      <c r="I58" s="117">
        <v>0</v>
      </c>
      <c r="J58" s="118"/>
      <c r="K58" s="119"/>
      <c r="L58" s="117">
        <v>1170.78</v>
      </c>
      <c r="M58" s="118"/>
      <c r="N58" s="118"/>
      <c r="O58" s="119"/>
      <c r="P58" s="117">
        <v>1130.31</v>
      </c>
      <c r="Q58" s="118"/>
      <c r="R58" s="118"/>
      <c r="S58" s="118"/>
      <c r="T58" s="119"/>
      <c r="U58" s="114"/>
      <c r="V58" s="115"/>
      <c r="W58" s="116"/>
      <c r="X58" s="16">
        <v>390.26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22</v>
      </c>
      <c r="B59" s="115"/>
      <c r="C59" s="115"/>
      <c r="D59" s="116"/>
      <c r="E59" s="117">
        <v>551.26</v>
      </c>
      <c r="F59" s="118"/>
      <c r="G59" s="118"/>
      <c r="H59" s="119"/>
      <c r="I59" s="117">
        <v>0</v>
      </c>
      <c r="J59" s="118"/>
      <c r="K59" s="119"/>
      <c r="L59" s="117">
        <v>1845.09</v>
      </c>
      <c r="M59" s="118"/>
      <c r="N59" s="118"/>
      <c r="O59" s="119"/>
      <c r="P59" s="117">
        <v>1781.32</v>
      </c>
      <c r="Q59" s="118"/>
      <c r="R59" s="118"/>
      <c r="S59" s="118"/>
      <c r="T59" s="119"/>
      <c r="U59" s="114"/>
      <c r="V59" s="115"/>
      <c r="W59" s="116"/>
      <c r="X59" s="16">
        <v>615.03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23</v>
      </c>
      <c r="B60" s="115"/>
      <c r="C60" s="115"/>
      <c r="D60" s="116"/>
      <c r="E60" s="117">
        <v>5021.7700000000004</v>
      </c>
      <c r="F60" s="118"/>
      <c r="G60" s="118"/>
      <c r="H60" s="119"/>
      <c r="I60" s="117">
        <v>0</v>
      </c>
      <c r="J60" s="118"/>
      <c r="K60" s="119"/>
      <c r="L60" s="117">
        <v>1931.37</v>
      </c>
      <c r="M60" s="118"/>
      <c r="N60" s="118"/>
      <c r="O60" s="119"/>
      <c r="P60" s="117">
        <v>500</v>
      </c>
      <c r="Q60" s="118"/>
      <c r="R60" s="118"/>
      <c r="S60" s="118"/>
      <c r="T60" s="119"/>
      <c r="U60" s="114"/>
      <c r="V60" s="115"/>
      <c r="W60" s="116"/>
      <c r="X60" s="16">
        <v>6453.14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24</v>
      </c>
      <c r="B61" s="115"/>
      <c r="C61" s="115"/>
      <c r="D61" s="116"/>
      <c r="E61" s="117">
        <v>332.48</v>
      </c>
      <c r="F61" s="118"/>
      <c r="G61" s="118"/>
      <c r="H61" s="119"/>
      <c r="I61" s="117">
        <v>0</v>
      </c>
      <c r="J61" s="118"/>
      <c r="K61" s="119"/>
      <c r="L61" s="117">
        <v>1112.8499999999999</v>
      </c>
      <c r="M61" s="118"/>
      <c r="N61" s="118"/>
      <c r="O61" s="119"/>
      <c r="P61" s="117">
        <v>1074.3800000000001</v>
      </c>
      <c r="Q61" s="118"/>
      <c r="R61" s="118"/>
      <c r="S61" s="118"/>
      <c r="T61" s="119"/>
      <c r="U61" s="114"/>
      <c r="V61" s="115"/>
      <c r="W61" s="116"/>
      <c r="X61" s="16">
        <v>370.95</v>
      </c>
      <c r="Y61" s="117">
        <v>0</v>
      </c>
      <c r="Z61" s="119"/>
      <c r="AA61" s="16">
        <v>0</v>
      </c>
    </row>
    <row r="62" spans="1:27" ht="22.9" customHeight="1" x14ac:dyDescent="0.2">
      <c r="A62" s="120" t="s">
        <v>25</v>
      </c>
      <c r="B62" s="121"/>
      <c r="C62" s="121"/>
      <c r="D62" s="122"/>
      <c r="E62" s="123">
        <v>651.37</v>
      </c>
      <c r="F62" s="124"/>
      <c r="G62" s="124"/>
      <c r="H62" s="125"/>
      <c r="I62" s="123">
        <v>0</v>
      </c>
      <c r="J62" s="124"/>
      <c r="K62" s="125"/>
      <c r="L62" s="123">
        <v>2180.19</v>
      </c>
      <c r="M62" s="124"/>
      <c r="N62" s="124"/>
      <c r="O62" s="125"/>
      <c r="P62" s="123">
        <v>2104.83</v>
      </c>
      <c r="Q62" s="124"/>
      <c r="R62" s="124"/>
      <c r="S62" s="124"/>
      <c r="T62" s="125"/>
      <c r="U62" s="120"/>
      <c r="V62" s="121"/>
      <c r="W62" s="122"/>
      <c r="X62" s="17">
        <v>726.73</v>
      </c>
      <c r="Y62" s="123">
        <v>0</v>
      </c>
      <c r="Z62" s="125"/>
      <c r="AA62" s="17">
        <v>0</v>
      </c>
    </row>
    <row r="63" spans="1:27" ht="23.65" customHeight="1" x14ac:dyDescent="0.2">
      <c r="A63" s="87" t="s">
        <v>53</v>
      </c>
      <c r="B63" s="88"/>
      <c r="C63" s="88"/>
      <c r="D63" s="89"/>
      <c r="E63" s="126">
        <v>11300.66</v>
      </c>
      <c r="F63" s="127"/>
      <c r="G63" s="127"/>
      <c r="H63" s="128"/>
      <c r="I63" s="126">
        <v>0</v>
      </c>
      <c r="J63" s="127"/>
      <c r="K63" s="128"/>
      <c r="L63" s="126">
        <v>20763</v>
      </c>
      <c r="M63" s="127"/>
      <c r="N63" s="127"/>
      <c r="O63" s="128"/>
      <c r="P63" s="126">
        <v>19333.310000000001</v>
      </c>
      <c r="Q63" s="127"/>
      <c r="R63" s="127"/>
      <c r="S63" s="127"/>
      <c r="T63" s="128"/>
      <c r="U63" s="87"/>
      <c r="V63" s="88"/>
      <c r="W63" s="89"/>
      <c r="X63" s="18">
        <v>12730.35</v>
      </c>
      <c r="Y63" s="126">
        <v>0</v>
      </c>
      <c r="Z63" s="128"/>
      <c r="AA63" s="18">
        <v>0</v>
      </c>
    </row>
  </sheetData>
  <mergeCells count="253"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sheetPr>
    <pageSetUpPr fitToPage="1"/>
  </sheetPr>
  <dimension ref="A1:AA61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135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388.65406999999999</v>
      </c>
      <c r="I13" s="50"/>
      <c r="J13" s="50"/>
      <c r="K13" s="51"/>
      <c r="L13" s="49">
        <v>16.516529999999999</v>
      </c>
      <c r="M13" s="50"/>
      <c r="N13" s="51"/>
      <c r="O13" s="49">
        <v>16.516529999999999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405.17059999999998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388.65406999999999</v>
      </c>
      <c r="I15" s="50"/>
      <c r="J15" s="50"/>
      <c r="K15" s="51"/>
      <c r="L15" s="49">
        <v>16.516529999999999</v>
      </c>
      <c r="M15" s="50"/>
      <c r="N15" s="51"/>
      <c r="O15" s="49">
        <v>16.516529999999999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405.17059999999998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6.2713700000000001</v>
      </c>
      <c r="F26" s="81">
        <v>6.2713700000000001</v>
      </c>
      <c r="G26" s="82"/>
      <c r="H26" s="83"/>
      <c r="I26" s="10">
        <v>6.2713700000000001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516.65</v>
      </c>
      <c r="F51" s="118"/>
      <c r="G51" s="118"/>
      <c r="H51" s="119"/>
      <c r="I51" s="117">
        <v>0</v>
      </c>
      <c r="J51" s="118"/>
      <c r="K51" s="119"/>
      <c r="L51" s="117">
        <v>1729.26</v>
      </c>
      <c r="M51" s="118"/>
      <c r="N51" s="118"/>
      <c r="O51" s="119"/>
      <c r="P51" s="117">
        <v>1669.49</v>
      </c>
      <c r="Q51" s="118"/>
      <c r="R51" s="118"/>
      <c r="S51" s="118"/>
      <c r="T51" s="119"/>
      <c r="U51" s="114"/>
      <c r="V51" s="115"/>
      <c r="W51" s="116"/>
      <c r="X51" s="16">
        <v>576.41999999999996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663.73</v>
      </c>
      <c r="F52" s="118"/>
      <c r="G52" s="118"/>
      <c r="H52" s="119"/>
      <c r="I52" s="117">
        <v>0</v>
      </c>
      <c r="J52" s="118"/>
      <c r="K52" s="119"/>
      <c r="L52" s="117">
        <v>2221.56</v>
      </c>
      <c r="M52" s="118"/>
      <c r="N52" s="118"/>
      <c r="O52" s="119"/>
      <c r="P52" s="117">
        <v>2144.77</v>
      </c>
      <c r="Q52" s="118"/>
      <c r="R52" s="118"/>
      <c r="S52" s="118"/>
      <c r="T52" s="119"/>
      <c r="U52" s="114"/>
      <c r="V52" s="115"/>
      <c r="W52" s="116"/>
      <c r="X52" s="16">
        <v>740.52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1033.3</v>
      </c>
      <c r="F53" s="118"/>
      <c r="G53" s="118"/>
      <c r="H53" s="119"/>
      <c r="I53" s="117">
        <v>0</v>
      </c>
      <c r="J53" s="118"/>
      <c r="K53" s="119"/>
      <c r="L53" s="117">
        <v>1729.26</v>
      </c>
      <c r="M53" s="118"/>
      <c r="N53" s="118"/>
      <c r="O53" s="119"/>
      <c r="P53" s="117">
        <v>2743.02</v>
      </c>
      <c r="Q53" s="118"/>
      <c r="R53" s="118"/>
      <c r="S53" s="118"/>
      <c r="T53" s="119"/>
      <c r="U53" s="114"/>
      <c r="V53" s="115"/>
      <c r="W53" s="116"/>
      <c r="X53" s="16">
        <v>19.54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666.2</v>
      </c>
      <c r="F54" s="118"/>
      <c r="G54" s="118"/>
      <c r="H54" s="119"/>
      <c r="I54" s="117">
        <v>0</v>
      </c>
      <c r="J54" s="118"/>
      <c r="K54" s="119"/>
      <c r="L54" s="117">
        <v>2229.84</v>
      </c>
      <c r="M54" s="118"/>
      <c r="N54" s="118"/>
      <c r="O54" s="119"/>
      <c r="P54" s="117">
        <v>2152.7600000000002</v>
      </c>
      <c r="Q54" s="118"/>
      <c r="R54" s="118"/>
      <c r="S54" s="118"/>
      <c r="T54" s="119"/>
      <c r="U54" s="114"/>
      <c r="V54" s="115"/>
      <c r="W54" s="116"/>
      <c r="X54" s="16">
        <v>743.28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136</v>
      </c>
      <c r="B55" s="115"/>
      <c r="C55" s="115"/>
      <c r="D55" s="116"/>
      <c r="E55" s="117">
        <v>194.05</v>
      </c>
      <c r="F55" s="118"/>
      <c r="G55" s="118"/>
      <c r="H55" s="119"/>
      <c r="I55" s="117">
        <v>0</v>
      </c>
      <c r="J55" s="118"/>
      <c r="K55" s="119"/>
      <c r="L55" s="117">
        <v>649.5</v>
      </c>
      <c r="M55" s="118"/>
      <c r="N55" s="118"/>
      <c r="O55" s="119"/>
      <c r="P55" s="117">
        <v>627.04999999999995</v>
      </c>
      <c r="Q55" s="118"/>
      <c r="R55" s="118"/>
      <c r="S55" s="118"/>
      <c r="T55" s="119"/>
      <c r="U55" s="114"/>
      <c r="V55" s="115"/>
      <c r="W55" s="116"/>
      <c r="X55" s="16">
        <v>216.5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137</v>
      </c>
      <c r="B56" s="115"/>
      <c r="C56" s="115"/>
      <c r="D56" s="116"/>
      <c r="E56" s="117">
        <v>499.34</v>
      </c>
      <c r="F56" s="118"/>
      <c r="G56" s="118"/>
      <c r="H56" s="119"/>
      <c r="I56" s="117">
        <v>0</v>
      </c>
      <c r="J56" s="118"/>
      <c r="K56" s="119"/>
      <c r="L56" s="117">
        <v>1671.36</v>
      </c>
      <c r="M56" s="118"/>
      <c r="N56" s="118"/>
      <c r="O56" s="119"/>
      <c r="P56" s="117">
        <v>1613.58</v>
      </c>
      <c r="Q56" s="118"/>
      <c r="R56" s="118"/>
      <c r="S56" s="118"/>
      <c r="T56" s="119"/>
      <c r="U56" s="114"/>
      <c r="V56" s="115"/>
      <c r="W56" s="116"/>
      <c r="X56" s="16">
        <v>557.12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22</v>
      </c>
      <c r="B57" s="115"/>
      <c r="C57" s="115"/>
      <c r="D57" s="116"/>
      <c r="E57" s="117">
        <v>526.54</v>
      </c>
      <c r="F57" s="118"/>
      <c r="G57" s="118"/>
      <c r="H57" s="119"/>
      <c r="I57" s="117">
        <v>0</v>
      </c>
      <c r="J57" s="118"/>
      <c r="K57" s="119"/>
      <c r="L57" s="117">
        <v>1762.35</v>
      </c>
      <c r="M57" s="118"/>
      <c r="N57" s="118"/>
      <c r="O57" s="119"/>
      <c r="P57" s="117">
        <v>1113.99</v>
      </c>
      <c r="Q57" s="118"/>
      <c r="R57" s="118"/>
      <c r="S57" s="118"/>
      <c r="T57" s="119"/>
      <c r="U57" s="114"/>
      <c r="V57" s="115"/>
      <c r="W57" s="116"/>
      <c r="X57" s="16">
        <v>1174.9000000000001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138</v>
      </c>
      <c r="B58" s="115"/>
      <c r="C58" s="115"/>
      <c r="D58" s="116"/>
      <c r="E58" s="117">
        <v>1003.64</v>
      </c>
      <c r="F58" s="118"/>
      <c r="G58" s="118"/>
      <c r="H58" s="119"/>
      <c r="I58" s="117">
        <v>0</v>
      </c>
      <c r="J58" s="118"/>
      <c r="K58" s="119"/>
      <c r="L58" s="117">
        <v>1679.61</v>
      </c>
      <c r="M58" s="118"/>
      <c r="N58" s="118"/>
      <c r="O58" s="119"/>
      <c r="P58" s="117">
        <v>2123.38</v>
      </c>
      <c r="Q58" s="118"/>
      <c r="R58" s="118"/>
      <c r="S58" s="118"/>
      <c r="T58" s="119"/>
      <c r="U58" s="114"/>
      <c r="V58" s="115"/>
      <c r="W58" s="116"/>
      <c r="X58" s="16">
        <v>559.87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139</v>
      </c>
      <c r="B59" s="115"/>
      <c r="C59" s="115"/>
      <c r="D59" s="116"/>
      <c r="E59" s="117">
        <v>194.05</v>
      </c>
      <c r="F59" s="118"/>
      <c r="G59" s="118"/>
      <c r="H59" s="119"/>
      <c r="I59" s="117">
        <v>0</v>
      </c>
      <c r="J59" s="118"/>
      <c r="K59" s="119"/>
      <c r="L59" s="117">
        <v>649.5</v>
      </c>
      <c r="M59" s="118"/>
      <c r="N59" s="118"/>
      <c r="O59" s="119"/>
      <c r="P59" s="117">
        <v>627.04999999999995</v>
      </c>
      <c r="Q59" s="118"/>
      <c r="R59" s="118"/>
      <c r="S59" s="118"/>
      <c r="T59" s="119"/>
      <c r="U59" s="114"/>
      <c r="V59" s="115"/>
      <c r="W59" s="116"/>
      <c r="X59" s="16">
        <v>216.5</v>
      </c>
      <c r="Y59" s="117">
        <v>0</v>
      </c>
      <c r="Z59" s="119"/>
      <c r="AA59" s="16">
        <v>0</v>
      </c>
    </row>
    <row r="60" spans="1:27" ht="22.9" customHeight="1" x14ac:dyDescent="0.2">
      <c r="A60" s="120" t="s">
        <v>24</v>
      </c>
      <c r="B60" s="121"/>
      <c r="C60" s="121"/>
      <c r="D60" s="122"/>
      <c r="E60" s="123">
        <v>526.54</v>
      </c>
      <c r="F60" s="124"/>
      <c r="G60" s="124"/>
      <c r="H60" s="125"/>
      <c r="I60" s="123">
        <v>0</v>
      </c>
      <c r="J60" s="124"/>
      <c r="K60" s="125"/>
      <c r="L60" s="123">
        <v>1762.35</v>
      </c>
      <c r="M60" s="124"/>
      <c r="N60" s="124"/>
      <c r="O60" s="125"/>
      <c r="P60" s="123">
        <v>1701.44</v>
      </c>
      <c r="Q60" s="124"/>
      <c r="R60" s="124"/>
      <c r="S60" s="124"/>
      <c r="T60" s="125"/>
      <c r="U60" s="120"/>
      <c r="V60" s="121"/>
      <c r="W60" s="122"/>
      <c r="X60" s="17">
        <v>587.45000000000005</v>
      </c>
      <c r="Y60" s="123">
        <v>0</v>
      </c>
      <c r="Z60" s="125"/>
      <c r="AA60" s="17">
        <v>0</v>
      </c>
    </row>
    <row r="61" spans="1:27" ht="23.65" customHeight="1" x14ac:dyDescent="0.2">
      <c r="A61" s="87" t="s">
        <v>53</v>
      </c>
      <c r="B61" s="88"/>
      <c r="C61" s="88"/>
      <c r="D61" s="89"/>
      <c r="E61" s="126">
        <v>5824.04</v>
      </c>
      <c r="F61" s="127"/>
      <c r="G61" s="127"/>
      <c r="H61" s="128"/>
      <c r="I61" s="126">
        <v>0</v>
      </c>
      <c r="J61" s="127"/>
      <c r="K61" s="128"/>
      <c r="L61" s="126">
        <v>16084.59</v>
      </c>
      <c r="M61" s="127"/>
      <c r="N61" s="127"/>
      <c r="O61" s="128"/>
      <c r="P61" s="126">
        <v>16516.53</v>
      </c>
      <c r="Q61" s="127"/>
      <c r="R61" s="127"/>
      <c r="S61" s="127"/>
      <c r="T61" s="128"/>
      <c r="U61" s="87"/>
      <c r="V61" s="88"/>
      <c r="W61" s="89"/>
      <c r="X61" s="18">
        <v>5392.1</v>
      </c>
      <c r="Y61" s="126">
        <v>0</v>
      </c>
      <c r="Z61" s="128"/>
      <c r="AA61" s="18">
        <v>0</v>
      </c>
    </row>
  </sheetData>
  <mergeCells count="239"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sheetPr>
    <pageSetUpPr fitToPage="1"/>
  </sheetPr>
  <dimension ref="A1:AA61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140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345.77751000000001</v>
      </c>
      <c r="I13" s="50"/>
      <c r="J13" s="50"/>
      <c r="K13" s="51"/>
      <c r="L13" s="49">
        <v>10.850669999999999</v>
      </c>
      <c r="M13" s="50"/>
      <c r="N13" s="51"/>
      <c r="O13" s="49">
        <v>10.850669999999999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356.62817999999999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345.77751000000001</v>
      </c>
      <c r="I15" s="50"/>
      <c r="J15" s="50"/>
      <c r="K15" s="51"/>
      <c r="L15" s="49">
        <v>10.850669999999999</v>
      </c>
      <c r="M15" s="50"/>
      <c r="N15" s="51"/>
      <c r="O15" s="49">
        <v>10.850669999999999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356.62817999999999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6.2200499999999996</v>
      </c>
      <c r="F26" s="81">
        <v>6.2200499999999996</v>
      </c>
      <c r="G26" s="82"/>
      <c r="H26" s="83"/>
      <c r="I26" s="10">
        <v>6.2200499999999996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515.41</v>
      </c>
      <c r="F51" s="118"/>
      <c r="G51" s="118"/>
      <c r="H51" s="119"/>
      <c r="I51" s="117">
        <v>0</v>
      </c>
      <c r="J51" s="118"/>
      <c r="K51" s="119"/>
      <c r="L51" s="117">
        <v>1725.12</v>
      </c>
      <c r="M51" s="118"/>
      <c r="N51" s="118"/>
      <c r="O51" s="119"/>
      <c r="P51" s="117">
        <v>1665.49</v>
      </c>
      <c r="Q51" s="118"/>
      <c r="R51" s="118"/>
      <c r="S51" s="118"/>
      <c r="T51" s="119"/>
      <c r="U51" s="114"/>
      <c r="V51" s="115"/>
      <c r="W51" s="116"/>
      <c r="X51" s="16">
        <v>575.04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676.09</v>
      </c>
      <c r="F52" s="118"/>
      <c r="G52" s="118"/>
      <c r="H52" s="119"/>
      <c r="I52" s="117">
        <v>0</v>
      </c>
      <c r="J52" s="118"/>
      <c r="K52" s="119"/>
      <c r="L52" s="117">
        <v>2262.9299999999998</v>
      </c>
      <c r="M52" s="118"/>
      <c r="N52" s="118"/>
      <c r="O52" s="119"/>
      <c r="P52" s="117">
        <v>2184.71</v>
      </c>
      <c r="Q52" s="118"/>
      <c r="R52" s="118"/>
      <c r="S52" s="118"/>
      <c r="T52" s="119"/>
      <c r="U52" s="114"/>
      <c r="V52" s="115"/>
      <c r="W52" s="116"/>
      <c r="X52" s="16">
        <v>754.31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509.23</v>
      </c>
      <c r="F53" s="118"/>
      <c r="G53" s="118"/>
      <c r="H53" s="119"/>
      <c r="I53" s="117">
        <v>0</v>
      </c>
      <c r="J53" s="118"/>
      <c r="K53" s="119"/>
      <c r="L53" s="117">
        <v>1704.45</v>
      </c>
      <c r="M53" s="118"/>
      <c r="N53" s="118"/>
      <c r="O53" s="119"/>
      <c r="P53" s="117">
        <v>1077.3800000000001</v>
      </c>
      <c r="Q53" s="118"/>
      <c r="R53" s="118"/>
      <c r="S53" s="118"/>
      <c r="T53" s="119"/>
      <c r="U53" s="114"/>
      <c r="V53" s="115"/>
      <c r="W53" s="116"/>
      <c r="X53" s="16">
        <v>1136.3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141</v>
      </c>
      <c r="B54" s="115"/>
      <c r="C54" s="115"/>
      <c r="D54" s="116"/>
      <c r="E54" s="117">
        <v>9944.7999999999993</v>
      </c>
      <c r="F54" s="118"/>
      <c r="G54" s="118"/>
      <c r="H54" s="119"/>
      <c r="I54" s="117">
        <v>0</v>
      </c>
      <c r="J54" s="118"/>
      <c r="K54" s="119"/>
      <c r="L54" s="117">
        <v>672.54</v>
      </c>
      <c r="M54" s="118"/>
      <c r="N54" s="118"/>
      <c r="O54" s="119"/>
      <c r="P54" s="117">
        <v>0</v>
      </c>
      <c r="Q54" s="118"/>
      <c r="R54" s="118"/>
      <c r="S54" s="118"/>
      <c r="T54" s="119"/>
      <c r="U54" s="114"/>
      <c r="V54" s="115"/>
      <c r="W54" s="116"/>
      <c r="X54" s="16">
        <v>10617.34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142</v>
      </c>
      <c r="B55" s="115"/>
      <c r="C55" s="115"/>
      <c r="D55" s="116"/>
      <c r="E55" s="117">
        <v>15561.2</v>
      </c>
      <c r="F55" s="118"/>
      <c r="G55" s="118"/>
      <c r="H55" s="119"/>
      <c r="I55" s="117">
        <v>0</v>
      </c>
      <c r="J55" s="118"/>
      <c r="K55" s="119"/>
      <c r="L55" s="117">
        <v>1052.4100000000001</v>
      </c>
      <c r="M55" s="118"/>
      <c r="N55" s="118"/>
      <c r="O55" s="119"/>
      <c r="P55" s="117">
        <v>0</v>
      </c>
      <c r="Q55" s="118"/>
      <c r="R55" s="118"/>
      <c r="S55" s="118"/>
      <c r="T55" s="119"/>
      <c r="U55" s="114"/>
      <c r="V55" s="115"/>
      <c r="W55" s="116"/>
      <c r="X55" s="16">
        <v>16613.61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143</v>
      </c>
      <c r="B56" s="115"/>
      <c r="C56" s="115"/>
      <c r="D56" s="116"/>
      <c r="E56" s="117">
        <v>135.96</v>
      </c>
      <c r="F56" s="118"/>
      <c r="G56" s="118"/>
      <c r="H56" s="119"/>
      <c r="I56" s="117">
        <v>0</v>
      </c>
      <c r="J56" s="118"/>
      <c r="K56" s="119"/>
      <c r="L56" s="117">
        <v>455.07</v>
      </c>
      <c r="M56" s="118"/>
      <c r="N56" s="118"/>
      <c r="O56" s="119"/>
      <c r="P56" s="117">
        <v>439.34</v>
      </c>
      <c r="Q56" s="118"/>
      <c r="R56" s="118"/>
      <c r="S56" s="118"/>
      <c r="T56" s="119"/>
      <c r="U56" s="114"/>
      <c r="V56" s="115"/>
      <c r="W56" s="116"/>
      <c r="X56" s="16">
        <v>151.69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21</v>
      </c>
      <c r="B57" s="115"/>
      <c r="C57" s="115"/>
      <c r="D57" s="116"/>
      <c r="E57" s="117">
        <v>3305.45</v>
      </c>
      <c r="F57" s="118"/>
      <c r="G57" s="118"/>
      <c r="H57" s="119"/>
      <c r="I57" s="117">
        <v>0</v>
      </c>
      <c r="J57" s="118"/>
      <c r="K57" s="119"/>
      <c r="L57" s="117">
        <v>2277.7199999999998</v>
      </c>
      <c r="M57" s="118"/>
      <c r="N57" s="118"/>
      <c r="O57" s="119"/>
      <c r="P57" s="117">
        <v>0</v>
      </c>
      <c r="Q57" s="118"/>
      <c r="R57" s="118"/>
      <c r="S57" s="118"/>
      <c r="T57" s="119"/>
      <c r="U57" s="114"/>
      <c r="V57" s="115"/>
      <c r="W57" s="116"/>
      <c r="X57" s="16">
        <v>5583.17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22</v>
      </c>
      <c r="B58" s="115"/>
      <c r="C58" s="115"/>
      <c r="D58" s="116"/>
      <c r="E58" s="117">
        <v>529.01</v>
      </c>
      <c r="F58" s="118"/>
      <c r="G58" s="118"/>
      <c r="H58" s="119"/>
      <c r="I58" s="117">
        <v>0</v>
      </c>
      <c r="J58" s="118"/>
      <c r="K58" s="119"/>
      <c r="L58" s="117">
        <v>1770.63</v>
      </c>
      <c r="M58" s="118"/>
      <c r="N58" s="118"/>
      <c r="O58" s="119"/>
      <c r="P58" s="117">
        <v>1709.43</v>
      </c>
      <c r="Q58" s="118"/>
      <c r="R58" s="118"/>
      <c r="S58" s="118"/>
      <c r="T58" s="119"/>
      <c r="U58" s="114"/>
      <c r="V58" s="115"/>
      <c r="W58" s="116"/>
      <c r="X58" s="16">
        <v>590.21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23</v>
      </c>
      <c r="B59" s="115"/>
      <c r="C59" s="115"/>
      <c r="D59" s="116"/>
      <c r="E59" s="117">
        <v>653.84</v>
      </c>
      <c r="F59" s="118"/>
      <c r="G59" s="118"/>
      <c r="H59" s="119"/>
      <c r="I59" s="117">
        <v>0</v>
      </c>
      <c r="J59" s="118"/>
      <c r="K59" s="119"/>
      <c r="L59" s="117">
        <v>2188.4699999999998</v>
      </c>
      <c r="M59" s="118"/>
      <c r="N59" s="118"/>
      <c r="O59" s="119"/>
      <c r="P59" s="117">
        <v>2112.8200000000002</v>
      </c>
      <c r="Q59" s="118"/>
      <c r="R59" s="118"/>
      <c r="S59" s="118"/>
      <c r="T59" s="119"/>
      <c r="U59" s="114"/>
      <c r="V59" s="115"/>
      <c r="W59" s="116"/>
      <c r="X59" s="16">
        <v>729.49</v>
      </c>
      <c r="Y59" s="117">
        <v>0</v>
      </c>
      <c r="Z59" s="119"/>
      <c r="AA59" s="16">
        <v>0</v>
      </c>
    </row>
    <row r="60" spans="1:27" ht="22.9" customHeight="1" x14ac:dyDescent="0.2">
      <c r="A60" s="120" t="s">
        <v>24</v>
      </c>
      <c r="B60" s="121"/>
      <c r="C60" s="121"/>
      <c r="D60" s="122"/>
      <c r="E60" s="123">
        <v>514.17999999999995</v>
      </c>
      <c r="F60" s="124"/>
      <c r="G60" s="124"/>
      <c r="H60" s="125"/>
      <c r="I60" s="123">
        <v>0</v>
      </c>
      <c r="J60" s="124"/>
      <c r="K60" s="125"/>
      <c r="L60" s="123">
        <v>1720.98</v>
      </c>
      <c r="M60" s="124"/>
      <c r="N60" s="124"/>
      <c r="O60" s="125"/>
      <c r="P60" s="123">
        <v>1661.5</v>
      </c>
      <c r="Q60" s="124"/>
      <c r="R60" s="124"/>
      <c r="S60" s="124"/>
      <c r="T60" s="125"/>
      <c r="U60" s="120"/>
      <c r="V60" s="121"/>
      <c r="W60" s="122"/>
      <c r="X60" s="17">
        <v>573.66</v>
      </c>
      <c r="Y60" s="123">
        <v>0</v>
      </c>
      <c r="Z60" s="125"/>
      <c r="AA60" s="17">
        <v>0</v>
      </c>
    </row>
    <row r="61" spans="1:27" ht="23.65" customHeight="1" x14ac:dyDescent="0.2">
      <c r="A61" s="87" t="s">
        <v>53</v>
      </c>
      <c r="B61" s="88"/>
      <c r="C61" s="88"/>
      <c r="D61" s="89"/>
      <c r="E61" s="126">
        <v>32345.17</v>
      </c>
      <c r="F61" s="127"/>
      <c r="G61" s="127"/>
      <c r="H61" s="128"/>
      <c r="I61" s="126">
        <v>0</v>
      </c>
      <c r="J61" s="127"/>
      <c r="K61" s="128"/>
      <c r="L61" s="126">
        <v>15830.32</v>
      </c>
      <c r="M61" s="127"/>
      <c r="N61" s="127"/>
      <c r="O61" s="128"/>
      <c r="P61" s="126">
        <v>10850.67</v>
      </c>
      <c r="Q61" s="127"/>
      <c r="R61" s="127"/>
      <c r="S61" s="127"/>
      <c r="T61" s="128"/>
      <c r="U61" s="87"/>
      <c r="V61" s="88"/>
      <c r="W61" s="89"/>
      <c r="X61" s="18">
        <v>37324.82</v>
      </c>
      <c r="Y61" s="126">
        <v>0</v>
      </c>
      <c r="Z61" s="128"/>
      <c r="AA61" s="18">
        <v>0</v>
      </c>
    </row>
  </sheetData>
  <mergeCells count="239"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sheetPr>
    <pageSetUpPr fitToPage="1"/>
  </sheetPr>
  <dimension ref="A1:AA5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144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388.1293</v>
      </c>
      <c r="I13" s="50"/>
      <c r="J13" s="50"/>
      <c r="K13" s="51"/>
      <c r="L13" s="49">
        <v>13.45978</v>
      </c>
      <c r="M13" s="50"/>
      <c r="N13" s="51"/>
      <c r="O13" s="49">
        <v>13.45978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401.58908000000002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388.1293</v>
      </c>
      <c r="I15" s="50"/>
      <c r="J15" s="50"/>
      <c r="K15" s="51"/>
      <c r="L15" s="49">
        <v>13.45978</v>
      </c>
      <c r="M15" s="50"/>
      <c r="N15" s="51"/>
      <c r="O15" s="49">
        <v>13.45978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401.58908000000002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6.2549400000000004</v>
      </c>
      <c r="F26" s="81">
        <v>6.2549400000000004</v>
      </c>
      <c r="G26" s="82"/>
      <c r="H26" s="83"/>
      <c r="I26" s="10">
        <v>6.2549400000000004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532.72</v>
      </c>
      <c r="F51" s="118"/>
      <c r="G51" s="118"/>
      <c r="H51" s="119"/>
      <c r="I51" s="117">
        <v>0</v>
      </c>
      <c r="J51" s="118"/>
      <c r="K51" s="119"/>
      <c r="L51" s="117">
        <v>1783.05</v>
      </c>
      <c r="M51" s="118"/>
      <c r="N51" s="118"/>
      <c r="O51" s="119"/>
      <c r="P51" s="117">
        <v>1721.42</v>
      </c>
      <c r="Q51" s="118"/>
      <c r="R51" s="118"/>
      <c r="S51" s="118"/>
      <c r="T51" s="119"/>
      <c r="U51" s="114"/>
      <c r="V51" s="115"/>
      <c r="W51" s="116"/>
      <c r="X51" s="16">
        <v>594.35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663.73</v>
      </c>
      <c r="F52" s="118"/>
      <c r="G52" s="118"/>
      <c r="H52" s="119"/>
      <c r="I52" s="117">
        <v>0</v>
      </c>
      <c r="J52" s="118"/>
      <c r="K52" s="119"/>
      <c r="L52" s="117">
        <v>2221.56</v>
      </c>
      <c r="M52" s="118"/>
      <c r="N52" s="118"/>
      <c r="O52" s="119"/>
      <c r="P52" s="117">
        <v>2144.77</v>
      </c>
      <c r="Q52" s="118"/>
      <c r="R52" s="118"/>
      <c r="S52" s="118"/>
      <c r="T52" s="119"/>
      <c r="U52" s="114"/>
      <c r="V52" s="115"/>
      <c r="W52" s="116"/>
      <c r="X52" s="16">
        <v>740.52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530.24</v>
      </c>
      <c r="F53" s="118"/>
      <c r="G53" s="118"/>
      <c r="H53" s="119"/>
      <c r="I53" s="117">
        <v>0</v>
      </c>
      <c r="J53" s="118"/>
      <c r="K53" s="119"/>
      <c r="L53" s="117">
        <v>1774.77</v>
      </c>
      <c r="M53" s="118"/>
      <c r="N53" s="118"/>
      <c r="O53" s="119"/>
      <c r="P53" s="117">
        <v>1713.42</v>
      </c>
      <c r="Q53" s="118"/>
      <c r="R53" s="118"/>
      <c r="S53" s="118"/>
      <c r="T53" s="119"/>
      <c r="U53" s="114"/>
      <c r="V53" s="115"/>
      <c r="W53" s="116"/>
      <c r="X53" s="16">
        <v>591.59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692.16</v>
      </c>
      <c r="F54" s="118"/>
      <c r="G54" s="118"/>
      <c r="H54" s="119"/>
      <c r="I54" s="117">
        <v>0</v>
      </c>
      <c r="J54" s="118"/>
      <c r="K54" s="119"/>
      <c r="L54" s="117">
        <v>2316.7199999999998</v>
      </c>
      <c r="M54" s="118"/>
      <c r="N54" s="118"/>
      <c r="O54" s="119"/>
      <c r="P54" s="117">
        <v>2236.64</v>
      </c>
      <c r="Q54" s="118"/>
      <c r="R54" s="118"/>
      <c r="S54" s="118"/>
      <c r="T54" s="119"/>
      <c r="U54" s="114"/>
      <c r="V54" s="115"/>
      <c r="W54" s="116"/>
      <c r="X54" s="16">
        <v>772.24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15471.68</v>
      </c>
      <c r="F55" s="118"/>
      <c r="G55" s="118"/>
      <c r="H55" s="119"/>
      <c r="I55" s="117">
        <v>0</v>
      </c>
      <c r="J55" s="118"/>
      <c r="K55" s="119"/>
      <c r="L55" s="117">
        <v>2680.35</v>
      </c>
      <c r="M55" s="118"/>
      <c r="N55" s="118"/>
      <c r="O55" s="119"/>
      <c r="P55" s="117">
        <v>0</v>
      </c>
      <c r="Q55" s="118"/>
      <c r="R55" s="118"/>
      <c r="S55" s="118"/>
      <c r="T55" s="119"/>
      <c r="U55" s="114"/>
      <c r="V55" s="115"/>
      <c r="W55" s="116"/>
      <c r="X55" s="16">
        <v>18152.03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533.95000000000005</v>
      </c>
      <c r="F56" s="118"/>
      <c r="G56" s="118"/>
      <c r="H56" s="119"/>
      <c r="I56" s="117">
        <v>0</v>
      </c>
      <c r="J56" s="118"/>
      <c r="K56" s="119"/>
      <c r="L56" s="117">
        <v>1787.19</v>
      </c>
      <c r="M56" s="118"/>
      <c r="N56" s="118"/>
      <c r="O56" s="119"/>
      <c r="P56" s="117">
        <v>1725.41</v>
      </c>
      <c r="Q56" s="118"/>
      <c r="R56" s="118"/>
      <c r="S56" s="118"/>
      <c r="T56" s="119"/>
      <c r="U56" s="114"/>
      <c r="V56" s="115"/>
      <c r="W56" s="116"/>
      <c r="X56" s="16">
        <v>595.73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681.04</v>
      </c>
      <c r="F57" s="118"/>
      <c r="G57" s="118"/>
      <c r="H57" s="119"/>
      <c r="I57" s="117">
        <v>0</v>
      </c>
      <c r="J57" s="118"/>
      <c r="K57" s="119"/>
      <c r="L57" s="117">
        <v>2279.4899999999998</v>
      </c>
      <c r="M57" s="118"/>
      <c r="N57" s="118"/>
      <c r="O57" s="119"/>
      <c r="P57" s="117">
        <v>2200.6999999999998</v>
      </c>
      <c r="Q57" s="118"/>
      <c r="R57" s="118"/>
      <c r="S57" s="118"/>
      <c r="T57" s="119"/>
      <c r="U57" s="114"/>
      <c r="V57" s="115"/>
      <c r="W57" s="116"/>
      <c r="X57" s="16">
        <v>759.83</v>
      </c>
      <c r="Y57" s="117">
        <v>0</v>
      </c>
      <c r="Z57" s="119"/>
      <c r="AA57" s="16">
        <v>0</v>
      </c>
    </row>
    <row r="58" spans="1:27" ht="22.9" customHeight="1" x14ac:dyDescent="0.2">
      <c r="A58" s="120" t="s">
        <v>24</v>
      </c>
      <c r="B58" s="121"/>
      <c r="C58" s="121"/>
      <c r="D58" s="122"/>
      <c r="E58" s="123">
        <v>531.48</v>
      </c>
      <c r="F58" s="124"/>
      <c r="G58" s="124"/>
      <c r="H58" s="125"/>
      <c r="I58" s="123">
        <v>0</v>
      </c>
      <c r="J58" s="124"/>
      <c r="K58" s="125"/>
      <c r="L58" s="123">
        <v>1778.91</v>
      </c>
      <c r="M58" s="124"/>
      <c r="N58" s="124"/>
      <c r="O58" s="125"/>
      <c r="P58" s="123">
        <v>1717.42</v>
      </c>
      <c r="Q58" s="124"/>
      <c r="R58" s="124"/>
      <c r="S58" s="124"/>
      <c r="T58" s="125"/>
      <c r="U58" s="120"/>
      <c r="V58" s="121"/>
      <c r="W58" s="122"/>
      <c r="X58" s="17">
        <v>592.97</v>
      </c>
      <c r="Y58" s="123">
        <v>0</v>
      </c>
      <c r="Z58" s="125"/>
      <c r="AA58" s="17">
        <v>0</v>
      </c>
    </row>
    <row r="59" spans="1:27" ht="23.65" customHeight="1" x14ac:dyDescent="0.2">
      <c r="A59" s="87" t="s">
        <v>53</v>
      </c>
      <c r="B59" s="88"/>
      <c r="C59" s="88"/>
      <c r="D59" s="89"/>
      <c r="E59" s="126">
        <v>19637</v>
      </c>
      <c r="F59" s="127"/>
      <c r="G59" s="127"/>
      <c r="H59" s="128"/>
      <c r="I59" s="126">
        <v>0</v>
      </c>
      <c r="J59" s="127"/>
      <c r="K59" s="128"/>
      <c r="L59" s="126">
        <v>16622.04</v>
      </c>
      <c r="M59" s="127"/>
      <c r="N59" s="127"/>
      <c r="O59" s="128"/>
      <c r="P59" s="126">
        <v>13459.78</v>
      </c>
      <c r="Q59" s="127"/>
      <c r="R59" s="127"/>
      <c r="S59" s="127"/>
      <c r="T59" s="128"/>
      <c r="U59" s="87"/>
      <c r="V59" s="88"/>
      <c r="W59" s="89"/>
      <c r="X59" s="18">
        <v>22799.26</v>
      </c>
      <c r="Y59" s="126">
        <v>0</v>
      </c>
      <c r="Z59" s="128"/>
      <c r="AA59" s="18">
        <v>0</v>
      </c>
    </row>
  </sheetData>
  <mergeCells count="225"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sheetPr>
    <pageSetUpPr fitToPage="1"/>
  </sheetPr>
  <dimension ref="A1:AA62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145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393.31772999999998</v>
      </c>
      <c r="I13" s="50"/>
      <c r="J13" s="50"/>
      <c r="K13" s="51"/>
      <c r="L13" s="49">
        <v>22.111689999999999</v>
      </c>
      <c r="M13" s="50"/>
      <c r="N13" s="51"/>
      <c r="O13" s="49">
        <v>20.771529999999998</v>
      </c>
      <c r="P13" s="51"/>
      <c r="Q13" s="49">
        <v>0.67008000000000001</v>
      </c>
      <c r="R13" s="50"/>
      <c r="S13" s="50"/>
      <c r="T13" s="50"/>
      <c r="U13" s="51"/>
      <c r="V13" s="49">
        <v>0</v>
      </c>
      <c r="W13" s="51"/>
      <c r="X13" s="4">
        <v>0.67008000000000001</v>
      </c>
      <c r="Y13" s="4">
        <v>0</v>
      </c>
      <c r="Z13" s="49">
        <v>415.42941999999999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393.31772999999998</v>
      </c>
      <c r="I15" s="50"/>
      <c r="J15" s="50"/>
      <c r="K15" s="51"/>
      <c r="L15" s="49">
        <v>22.111689999999999</v>
      </c>
      <c r="M15" s="50"/>
      <c r="N15" s="51"/>
      <c r="O15" s="49">
        <v>20.771529999999998</v>
      </c>
      <c r="P15" s="51"/>
      <c r="Q15" s="49">
        <v>0.67008000000000001</v>
      </c>
      <c r="R15" s="50"/>
      <c r="S15" s="50"/>
      <c r="T15" s="50"/>
      <c r="U15" s="51"/>
      <c r="V15" s="49">
        <v>0</v>
      </c>
      <c r="W15" s="51"/>
      <c r="X15" s="4">
        <v>0.67008000000000001</v>
      </c>
      <c r="Y15" s="4">
        <v>0</v>
      </c>
      <c r="Z15" s="49">
        <v>415.42941999999999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6.3184199999999997</v>
      </c>
      <c r="F26" s="81">
        <v>6.3184199999999997</v>
      </c>
      <c r="G26" s="82"/>
      <c r="H26" s="83"/>
      <c r="I26" s="10">
        <v>6.3184199999999997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547.54999999999995</v>
      </c>
      <c r="F51" s="118"/>
      <c r="G51" s="118"/>
      <c r="H51" s="119"/>
      <c r="I51" s="117">
        <v>0</v>
      </c>
      <c r="J51" s="118"/>
      <c r="K51" s="119"/>
      <c r="L51" s="117">
        <v>1832.7</v>
      </c>
      <c r="M51" s="118"/>
      <c r="N51" s="118"/>
      <c r="O51" s="119"/>
      <c r="P51" s="117">
        <v>1769.35</v>
      </c>
      <c r="Q51" s="118"/>
      <c r="R51" s="118"/>
      <c r="S51" s="118"/>
      <c r="T51" s="119"/>
      <c r="U51" s="114"/>
      <c r="V51" s="115"/>
      <c r="W51" s="116"/>
      <c r="X51" s="16">
        <v>610.9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146</v>
      </c>
      <c r="B52" s="115"/>
      <c r="C52" s="115"/>
      <c r="D52" s="116"/>
      <c r="E52" s="117">
        <v>289.58999999999997</v>
      </c>
      <c r="F52" s="118"/>
      <c r="G52" s="118"/>
      <c r="H52" s="119"/>
      <c r="I52" s="117">
        <v>0</v>
      </c>
      <c r="J52" s="118"/>
      <c r="K52" s="119"/>
      <c r="L52" s="117">
        <v>969.3</v>
      </c>
      <c r="M52" s="118"/>
      <c r="N52" s="118"/>
      <c r="O52" s="119"/>
      <c r="P52" s="117">
        <v>612.69000000000005</v>
      </c>
      <c r="Q52" s="118"/>
      <c r="R52" s="118"/>
      <c r="S52" s="118"/>
      <c r="T52" s="119"/>
      <c r="U52" s="114"/>
      <c r="V52" s="115"/>
      <c r="W52" s="116"/>
      <c r="X52" s="16">
        <v>646.20000000000005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147</v>
      </c>
      <c r="B53" s="115"/>
      <c r="C53" s="115"/>
      <c r="D53" s="116"/>
      <c r="E53" s="117">
        <v>195.91</v>
      </c>
      <c r="F53" s="118"/>
      <c r="G53" s="118"/>
      <c r="H53" s="119"/>
      <c r="I53" s="117">
        <v>0</v>
      </c>
      <c r="J53" s="118"/>
      <c r="K53" s="119"/>
      <c r="L53" s="117">
        <v>655.71</v>
      </c>
      <c r="M53" s="118"/>
      <c r="N53" s="118"/>
      <c r="O53" s="119"/>
      <c r="P53" s="117">
        <v>414.48</v>
      </c>
      <c r="Q53" s="118"/>
      <c r="R53" s="118"/>
      <c r="S53" s="118"/>
      <c r="T53" s="119"/>
      <c r="U53" s="114"/>
      <c r="V53" s="115"/>
      <c r="W53" s="116"/>
      <c r="X53" s="16">
        <v>437.14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148</v>
      </c>
      <c r="B54" s="115"/>
      <c r="C54" s="115"/>
      <c r="D54" s="116"/>
      <c r="E54" s="117">
        <v>185.65</v>
      </c>
      <c r="F54" s="118"/>
      <c r="G54" s="118"/>
      <c r="H54" s="119"/>
      <c r="I54" s="117">
        <v>0</v>
      </c>
      <c r="J54" s="118"/>
      <c r="K54" s="119"/>
      <c r="L54" s="117">
        <v>621.39</v>
      </c>
      <c r="M54" s="118"/>
      <c r="N54" s="118"/>
      <c r="O54" s="119"/>
      <c r="P54" s="117">
        <v>392.78</v>
      </c>
      <c r="Q54" s="118"/>
      <c r="R54" s="118"/>
      <c r="S54" s="118"/>
      <c r="T54" s="119"/>
      <c r="U54" s="114"/>
      <c r="V54" s="115"/>
      <c r="W54" s="116"/>
      <c r="X54" s="16">
        <v>414.26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19</v>
      </c>
      <c r="B55" s="115"/>
      <c r="C55" s="115"/>
      <c r="D55" s="116"/>
      <c r="E55" s="117">
        <v>16530.66</v>
      </c>
      <c r="F55" s="118"/>
      <c r="G55" s="118"/>
      <c r="H55" s="119"/>
      <c r="I55" s="117">
        <v>0</v>
      </c>
      <c r="J55" s="118"/>
      <c r="K55" s="119"/>
      <c r="L55" s="117">
        <v>2073.7600000000002</v>
      </c>
      <c r="M55" s="118"/>
      <c r="N55" s="118"/>
      <c r="O55" s="119"/>
      <c r="P55" s="117">
        <v>1725.41</v>
      </c>
      <c r="Q55" s="118"/>
      <c r="R55" s="118"/>
      <c r="S55" s="118"/>
      <c r="T55" s="119"/>
      <c r="U55" s="114"/>
      <c r="V55" s="115"/>
      <c r="W55" s="116"/>
      <c r="X55" s="16">
        <v>16879.02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20</v>
      </c>
      <c r="B56" s="115"/>
      <c r="C56" s="115"/>
      <c r="D56" s="116"/>
      <c r="E56" s="117">
        <v>676.09</v>
      </c>
      <c r="F56" s="118"/>
      <c r="G56" s="118"/>
      <c r="H56" s="119"/>
      <c r="I56" s="117">
        <v>0</v>
      </c>
      <c r="J56" s="118"/>
      <c r="K56" s="119"/>
      <c r="L56" s="117">
        <v>2262.9299999999998</v>
      </c>
      <c r="M56" s="118"/>
      <c r="N56" s="118"/>
      <c r="O56" s="119"/>
      <c r="P56" s="117">
        <v>2184.71</v>
      </c>
      <c r="Q56" s="118"/>
      <c r="R56" s="118"/>
      <c r="S56" s="118"/>
      <c r="T56" s="119"/>
      <c r="U56" s="114"/>
      <c r="V56" s="115"/>
      <c r="W56" s="116"/>
      <c r="X56" s="16">
        <v>754.31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149</v>
      </c>
      <c r="B57" s="115"/>
      <c r="C57" s="115"/>
      <c r="D57" s="116"/>
      <c r="E57" s="117">
        <v>8375.26</v>
      </c>
      <c r="F57" s="118"/>
      <c r="G57" s="118"/>
      <c r="H57" s="119"/>
      <c r="I57" s="117">
        <v>0</v>
      </c>
      <c r="J57" s="118"/>
      <c r="K57" s="119"/>
      <c r="L57" s="117">
        <v>1340.08</v>
      </c>
      <c r="M57" s="118"/>
      <c r="N57" s="118"/>
      <c r="O57" s="119"/>
      <c r="P57" s="117">
        <v>9288.08</v>
      </c>
      <c r="Q57" s="118"/>
      <c r="R57" s="118"/>
      <c r="S57" s="118"/>
      <c r="T57" s="119"/>
      <c r="U57" s="114"/>
      <c r="V57" s="115"/>
      <c r="W57" s="116"/>
      <c r="X57" s="16">
        <v>427.49</v>
      </c>
      <c r="Y57" s="117">
        <v>0</v>
      </c>
      <c r="Z57" s="119"/>
      <c r="AA57" s="16">
        <v>670.08</v>
      </c>
    </row>
    <row r="58" spans="1:27" ht="22.9" customHeight="1" x14ac:dyDescent="0.2">
      <c r="A58" s="114" t="s">
        <v>150</v>
      </c>
      <c r="B58" s="115"/>
      <c r="C58" s="115"/>
      <c r="D58" s="116"/>
      <c r="E58" s="117">
        <v>4208.4799999999996</v>
      </c>
      <c r="F58" s="118"/>
      <c r="G58" s="118"/>
      <c r="H58" s="119"/>
      <c r="I58" s="117">
        <v>0</v>
      </c>
      <c r="J58" s="118"/>
      <c r="K58" s="119"/>
      <c r="L58" s="117">
        <v>1097.72</v>
      </c>
      <c r="M58" s="118"/>
      <c r="N58" s="118"/>
      <c r="O58" s="119"/>
      <c r="P58" s="117">
        <v>0</v>
      </c>
      <c r="Q58" s="118"/>
      <c r="R58" s="118"/>
      <c r="S58" s="118"/>
      <c r="T58" s="119"/>
      <c r="U58" s="114"/>
      <c r="V58" s="115"/>
      <c r="W58" s="116"/>
      <c r="X58" s="16">
        <v>5306.2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22</v>
      </c>
      <c r="B59" s="115"/>
      <c r="C59" s="115"/>
      <c r="D59" s="116"/>
      <c r="E59" s="117">
        <v>529.01</v>
      </c>
      <c r="F59" s="118"/>
      <c r="G59" s="118"/>
      <c r="H59" s="119"/>
      <c r="I59" s="117">
        <v>0</v>
      </c>
      <c r="J59" s="118"/>
      <c r="K59" s="119"/>
      <c r="L59" s="117">
        <v>1770.63</v>
      </c>
      <c r="M59" s="118"/>
      <c r="N59" s="118"/>
      <c r="O59" s="119"/>
      <c r="P59" s="117">
        <v>1709.43</v>
      </c>
      <c r="Q59" s="118"/>
      <c r="R59" s="118"/>
      <c r="S59" s="118"/>
      <c r="T59" s="119"/>
      <c r="U59" s="114"/>
      <c r="V59" s="115"/>
      <c r="W59" s="116"/>
      <c r="X59" s="16">
        <v>590.21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23</v>
      </c>
      <c r="B60" s="115"/>
      <c r="C60" s="115"/>
      <c r="D60" s="116"/>
      <c r="E60" s="117">
        <v>679.8</v>
      </c>
      <c r="F60" s="118"/>
      <c r="G60" s="118"/>
      <c r="H60" s="119"/>
      <c r="I60" s="117">
        <v>0</v>
      </c>
      <c r="J60" s="118"/>
      <c r="K60" s="119"/>
      <c r="L60" s="117">
        <v>2275.35</v>
      </c>
      <c r="M60" s="118"/>
      <c r="N60" s="118"/>
      <c r="O60" s="119"/>
      <c r="P60" s="117">
        <v>2196.6999999999998</v>
      </c>
      <c r="Q60" s="118"/>
      <c r="R60" s="118"/>
      <c r="S60" s="118"/>
      <c r="T60" s="119"/>
      <c r="U60" s="114"/>
      <c r="V60" s="115"/>
      <c r="W60" s="116"/>
      <c r="X60" s="16">
        <v>758.45</v>
      </c>
      <c r="Y60" s="117">
        <v>0</v>
      </c>
      <c r="Z60" s="119"/>
      <c r="AA60" s="16">
        <v>0</v>
      </c>
    </row>
    <row r="61" spans="1:27" ht="23.65" customHeight="1" x14ac:dyDescent="0.2">
      <c r="A61" s="120" t="s">
        <v>24</v>
      </c>
      <c r="B61" s="121"/>
      <c r="C61" s="121"/>
      <c r="D61" s="122"/>
      <c r="E61" s="123">
        <v>542.6</v>
      </c>
      <c r="F61" s="124"/>
      <c r="G61" s="124"/>
      <c r="H61" s="125"/>
      <c r="I61" s="123">
        <v>0</v>
      </c>
      <c r="J61" s="124"/>
      <c r="K61" s="125"/>
      <c r="L61" s="123">
        <v>1816.14</v>
      </c>
      <c r="M61" s="124"/>
      <c r="N61" s="124"/>
      <c r="O61" s="125"/>
      <c r="P61" s="123">
        <v>1147.98</v>
      </c>
      <c r="Q61" s="124"/>
      <c r="R61" s="124"/>
      <c r="S61" s="124"/>
      <c r="T61" s="125"/>
      <c r="U61" s="120"/>
      <c r="V61" s="121"/>
      <c r="W61" s="122"/>
      <c r="X61" s="17">
        <v>1210.76</v>
      </c>
      <c r="Y61" s="123">
        <v>0</v>
      </c>
      <c r="Z61" s="125"/>
      <c r="AA61" s="17">
        <v>0</v>
      </c>
    </row>
    <row r="62" spans="1:27" ht="22.9" customHeight="1" x14ac:dyDescent="0.2">
      <c r="A62" s="87" t="s">
        <v>53</v>
      </c>
      <c r="B62" s="88"/>
      <c r="C62" s="88"/>
      <c r="D62" s="89"/>
      <c r="E62" s="126">
        <v>32760.6</v>
      </c>
      <c r="F62" s="127"/>
      <c r="G62" s="127"/>
      <c r="H62" s="128"/>
      <c r="I62" s="126">
        <v>0</v>
      </c>
      <c r="J62" s="127"/>
      <c r="K62" s="128"/>
      <c r="L62" s="126">
        <v>16715.71</v>
      </c>
      <c r="M62" s="127"/>
      <c r="N62" s="127"/>
      <c r="O62" s="128"/>
      <c r="P62" s="126">
        <v>21441.61</v>
      </c>
      <c r="Q62" s="127"/>
      <c r="R62" s="127"/>
      <c r="S62" s="127"/>
      <c r="T62" s="128"/>
      <c r="U62" s="87"/>
      <c r="V62" s="88"/>
      <c r="W62" s="89"/>
      <c r="X62" s="18">
        <v>28034.94</v>
      </c>
      <c r="Y62" s="126">
        <v>0</v>
      </c>
      <c r="Z62" s="128"/>
      <c r="AA62" s="18">
        <v>670.08</v>
      </c>
    </row>
  </sheetData>
  <mergeCells count="246">
    <mergeCell ref="A62:D62"/>
    <mergeCell ref="E62:H62"/>
    <mergeCell ref="I62:K62"/>
    <mergeCell ref="L62:O62"/>
    <mergeCell ref="P62:T62"/>
    <mergeCell ref="U62:W62"/>
    <mergeCell ref="Y62:Z62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sheetPr>
    <pageSetUpPr fitToPage="1"/>
  </sheetPr>
  <dimension ref="A1:AA5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151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357.55864000000003</v>
      </c>
      <c r="I13" s="50"/>
      <c r="J13" s="50"/>
      <c r="K13" s="51"/>
      <c r="L13" s="49">
        <v>13.47146</v>
      </c>
      <c r="M13" s="50"/>
      <c r="N13" s="51"/>
      <c r="O13" s="49">
        <v>13.46086</v>
      </c>
      <c r="P13" s="51"/>
      <c r="Q13" s="49">
        <v>5.3E-3</v>
      </c>
      <c r="R13" s="50"/>
      <c r="S13" s="50"/>
      <c r="T13" s="50"/>
      <c r="U13" s="51"/>
      <c r="V13" s="49">
        <v>0</v>
      </c>
      <c r="W13" s="51"/>
      <c r="X13" s="4">
        <v>5.3E-3</v>
      </c>
      <c r="Y13" s="4">
        <v>0</v>
      </c>
      <c r="Z13" s="49">
        <v>371.0301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357.55864000000003</v>
      </c>
      <c r="I15" s="50"/>
      <c r="J15" s="50"/>
      <c r="K15" s="51"/>
      <c r="L15" s="49">
        <v>13.47146</v>
      </c>
      <c r="M15" s="50"/>
      <c r="N15" s="51"/>
      <c r="O15" s="49">
        <v>13.46086</v>
      </c>
      <c r="P15" s="51"/>
      <c r="Q15" s="49">
        <v>5.3E-3</v>
      </c>
      <c r="R15" s="50"/>
      <c r="S15" s="50"/>
      <c r="T15" s="50"/>
      <c r="U15" s="51"/>
      <c r="V15" s="49">
        <v>0</v>
      </c>
      <c r="W15" s="51"/>
      <c r="X15" s="4">
        <v>5.3E-3</v>
      </c>
      <c r="Y15" s="4">
        <v>0</v>
      </c>
      <c r="Z15" s="49">
        <v>371.0301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6.2513199999999998</v>
      </c>
      <c r="F26" s="81">
        <v>6.2513199999999998</v>
      </c>
      <c r="G26" s="82"/>
      <c r="H26" s="83"/>
      <c r="I26" s="10">
        <v>6.2513199999999998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498.11</v>
      </c>
      <c r="F51" s="118"/>
      <c r="G51" s="118"/>
      <c r="H51" s="119"/>
      <c r="I51" s="117">
        <v>0</v>
      </c>
      <c r="J51" s="118"/>
      <c r="K51" s="119"/>
      <c r="L51" s="117">
        <v>1667.22</v>
      </c>
      <c r="M51" s="118"/>
      <c r="N51" s="118"/>
      <c r="O51" s="119"/>
      <c r="P51" s="117">
        <v>1609.59</v>
      </c>
      <c r="Q51" s="118"/>
      <c r="R51" s="118"/>
      <c r="S51" s="118"/>
      <c r="T51" s="119"/>
      <c r="U51" s="114"/>
      <c r="V51" s="115"/>
      <c r="W51" s="116"/>
      <c r="X51" s="16">
        <v>555.74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692.16</v>
      </c>
      <c r="F52" s="118"/>
      <c r="G52" s="118"/>
      <c r="H52" s="119"/>
      <c r="I52" s="117">
        <v>0</v>
      </c>
      <c r="J52" s="118"/>
      <c r="K52" s="119"/>
      <c r="L52" s="117">
        <v>2316.7199999999998</v>
      </c>
      <c r="M52" s="118"/>
      <c r="N52" s="118"/>
      <c r="O52" s="119"/>
      <c r="P52" s="117">
        <v>2236.64</v>
      </c>
      <c r="Q52" s="118"/>
      <c r="R52" s="118"/>
      <c r="S52" s="118"/>
      <c r="T52" s="119"/>
      <c r="U52" s="114"/>
      <c r="V52" s="115"/>
      <c r="W52" s="116"/>
      <c r="X52" s="16">
        <v>772.24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522.83000000000004</v>
      </c>
      <c r="F53" s="118"/>
      <c r="G53" s="118"/>
      <c r="H53" s="119"/>
      <c r="I53" s="117">
        <v>0</v>
      </c>
      <c r="J53" s="118"/>
      <c r="K53" s="119"/>
      <c r="L53" s="117">
        <v>1749.96</v>
      </c>
      <c r="M53" s="118"/>
      <c r="N53" s="118"/>
      <c r="O53" s="119"/>
      <c r="P53" s="117">
        <v>1689.47</v>
      </c>
      <c r="Q53" s="118"/>
      <c r="R53" s="118"/>
      <c r="S53" s="118"/>
      <c r="T53" s="119"/>
      <c r="U53" s="114"/>
      <c r="V53" s="115"/>
      <c r="W53" s="116"/>
      <c r="X53" s="16">
        <v>583.32000000000005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491.93</v>
      </c>
      <c r="F54" s="118"/>
      <c r="G54" s="118"/>
      <c r="H54" s="119"/>
      <c r="I54" s="117">
        <v>0</v>
      </c>
      <c r="J54" s="118"/>
      <c r="K54" s="119"/>
      <c r="L54" s="117">
        <v>1646.52</v>
      </c>
      <c r="M54" s="118"/>
      <c r="N54" s="118"/>
      <c r="O54" s="119"/>
      <c r="P54" s="117">
        <v>1589.61</v>
      </c>
      <c r="Q54" s="118"/>
      <c r="R54" s="118"/>
      <c r="S54" s="118"/>
      <c r="T54" s="119"/>
      <c r="U54" s="114"/>
      <c r="V54" s="115"/>
      <c r="W54" s="116"/>
      <c r="X54" s="16">
        <v>548.84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503.05</v>
      </c>
      <c r="F55" s="118"/>
      <c r="G55" s="118"/>
      <c r="H55" s="119"/>
      <c r="I55" s="117">
        <v>0</v>
      </c>
      <c r="J55" s="118"/>
      <c r="K55" s="119"/>
      <c r="L55" s="117">
        <v>1683.75</v>
      </c>
      <c r="M55" s="118"/>
      <c r="N55" s="118"/>
      <c r="O55" s="119"/>
      <c r="P55" s="117">
        <v>1625.55</v>
      </c>
      <c r="Q55" s="118"/>
      <c r="R55" s="118"/>
      <c r="S55" s="118"/>
      <c r="T55" s="119"/>
      <c r="U55" s="114"/>
      <c r="V55" s="115"/>
      <c r="W55" s="116"/>
      <c r="X55" s="16">
        <v>561.25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702.4</v>
      </c>
      <c r="F56" s="118"/>
      <c r="G56" s="118"/>
      <c r="H56" s="119"/>
      <c r="I56" s="117">
        <v>0</v>
      </c>
      <c r="J56" s="118"/>
      <c r="K56" s="119"/>
      <c r="L56" s="117">
        <v>2333.2800000000002</v>
      </c>
      <c r="M56" s="118"/>
      <c r="N56" s="118"/>
      <c r="O56" s="119"/>
      <c r="P56" s="117">
        <v>1480.16</v>
      </c>
      <c r="Q56" s="118"/>
      <c r="R56" s="118"/>
      <c r="S56" s="118"/>
      <c r="T56" s="119"/>
      <c r="U56" s="114"/>
      <c r="V56" s="115"/>
      <c r="W56" s="116"/>
      <c r="X56" s="16">
        <v>1555.52</v>
      </c>
      <c r="Y56" s="117">
        <v>0</v>
      </c>
      <c r="Z56" s="119"/>
      <c r="AA56" s="16">
        <v>5.3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517.88</v>
      </c>
      <c r="F57" s="118"/>
      <c r="G57" s="118"/>
      <c r="H57" s="119"/>
      <c r="I57" s="117">
        <v>0</v>
      </c>
      <c r="J57" s="118"/>
      <c r="K57" s="119"/>
      <c r="L57" s="117">
        <v>1733.4</v>
      </c>
      <c r="M57" s="118"/>
      <c r="N57" s="118"/>
      <c r="O57" s="119"/>
      <c r="P57" s="117">
        <v>1673.48</v>
      </c>
      <c r="Q57" s="118"/>
      <c r="R57" s="118"/>
      <c r="S57" s="118"/>
      <c r="T57" s="119"/>
      <c r="U57" s="114"/>
      <c r="V57" s="115"/>
      <c r="W57" s="116"/>
      <c r="X57" s="16">
        <v>577.79999999999995</v>
      </c>
      <c r="Y57" s="117">
        <v>0</v>
      </c>
      <c r="Z57" s="119"/>
      <c r="AA57" s="16">
        <v>0</v>
      </c>
    </row>
    <row r="58" spans="1:27" ht="22.9" customHeight="1" x14ac:dyDescent="0.2">
      <c r="A58" s="120" t="s">
        <v>24</v>
      </c>
      <c r="B58" s="121"/>
      <c r="C58" s="121"/>
      <c r="D58" s="122"/>
      <c r="E58" s="123">
        <v>483.28</v>
      </c>
      <c r="F58" s="124"/>
      <c r="G58" s="124"/>
      <c r="H58" s="125"/>
      <c r="I58" s="123">
        <v>0</v>
      </c>
      <c r="J58" s="124"/>
      <c r="K58" s="125"/>
      <c r="L58" s="123">
        <v>1617.57</v>
      </c>
      <c r="M58" s="124"/>
      <c r="N58" s="124"/>
      <c r="O58" s="125"/>
      <c r="P58" s="123">
        <v>1561.66</v>
      </c>
      <c r="Q58" s="124"/>
      <c r="R58" s="124"/>
      <c r="S58" s="124"/>
      <c r="T58" s="125"/>
      <c r="U58" s="120"/>
      <c r="V58" s="121"/>
      <c r="W58" s="122"/>
      <c r="X58" s="17">
        <v>539.19000000000005</v>
      </c>
      <c r="Y58" s="123">
        <v>0</v>
      </c>
      <c r="Z58" s="125"/>
      <c r="AA58" s="17">
        <v>0</v>
      </c>
    </row>
    <row r="59" spans="1:27" ht="23.65" customHeight="1" x14ac:dyDescent="0.2">
      <c r="A59" s="87" t="s">
        <v>53</v>
      </c>
      <c r="B59" s="88"/>
      <c r="C59" s="88"/>
      <c r="D59" s="89"/>
      <c r="E59" s="126">
        <v>4411.6400000000003</v>
      </c>
      <c r="F59" s="127"/>
      <c r="G59" s="127"/>
      <c r="H59" s="128"/>
      <c r="I59" s="126">
        <v>0</v>
      </c>
      <c r="J59" s="127"/>
      <c r="K59" s="128"/>
      <c r="L59" s="126">
        <v>14748.42</v>
      </c>
      <c r="M59" s="127"/>
      <c r="N59" s="127"/>
      <c r="O59" s="128"/>
      <c r="P59" s="126">
        <v>13466.16</v>
      </c>
      <c r="Q59" s="127"/>
      <c r="R59" s="127"/>
      <c r="S59" s="127"/>
      <c r="T59" s="128"/>
      <c r="U59" s="87"/>
      <c r="V59" s="88"/>
      <c r="W59" s="89"/>
      <c r="X59" s="18">
        <v>5693.9</v>
      </c>
      <c r="Y59" s="126">
        <v>0</v>
      </c>
      <c r="Z59" s="128"/>
      <c r="AA59" s="18">
        <v>5.3</v>
      </c>
    </row>
  </sheetData>
  <mergeCells count="225"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sheetPr>
    <pageSetUpPr fitToPage="1"/>
  </sheetPr>
  <dimension ref="A1:AA63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152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567.87112999999999</v>
      </c>
      <c r="I13" s="50"/>
      <c r="J13" s="50"/>
      <c r="K13" s="51"/>
      <c r="L13" s="49">
        <v>19.063389999999998</v>
      </c>
      <c r="M13" s="50"/>
      <c r="N13" s="51"/>
      <c r="O13" s="49">
        <v>19.063389999999998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586.93452000000002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567.87112999999999</v>
      </c>
      <c r="I15" s="50"/>
      <c r="J15" s="50"/>
      <c r="K15" s="51"/>
      <c r="L15" s="49">
        <v>19.063389999999998</v>
      </c>
      <c r="M15" s="50"/>
      <c r="N15" s="51"/>
      <c r="O15" s="49">
        <v>19.063389999999998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586.93452000000002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8.8319399999999995</v>
      </c>
      <c r="F26" s="81">
        <v>8.8319399999999995</v>
      </c>
      <c r="G26" s="82"/>
      <c r="H26" s="83"/>
      <c r="I26" s="10">
        <v>8.8319399999999995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723.06</v>
      </c>
      <c r="F51" s="118"/>
      <c r="G51" s="118"/>
      <c r="H51" s="119"/>
      <c r="I51" s="117">
        <v>0</v>
      </c>
      <c r="J51" s="118"/>
      <c r="K51" s="119"/>
      <c r="L51" s="117">
        <v>2420.16</v>
      </c>
      <c r="M51" s="118"/>
      <c r="N51" s="118"/>
      <c r="O51" s="119"/>
      <c r="P51" s="117">
        <v>2336.5</v>
      </c>
      <c r="Q51" s="118"/>
      <c r="R51" s="118"/>
      <c r="S51" s="118"/>
      <c r="T51" s="119"/>
      <c r="U51" s="114"/>
      <c r="V51" s="115"/>
      <c r="W51" s="116"/>
      <c r="X51" s="16">
        <v>806.72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47</v>
      </c>
      <c r="B52" s="115"/>
      <c r="C52" s="115"/>
      <c r="D52" s="116"/>
      <c r="E52" s="117">
        <v>447.43</v>
      </c>
      <c r="F52" s="118"/>
      <c r="G52" s="118"/>
      <c r="H52" s="119"/>
      <c r="I52" s="117">
        <v>0</v>
      </c>
      <c r="J52" s="118"/>
      <c r="K52" s="119"/>
      <c r="L52" s="117">
        <v>1497.6</v>
      </c>
      <c r="M52" s="118"/>
      <c r="N52" s="118"/>
      <c r="O52" s="119"/>
      <c r="P52" s="117">
        <v>1445.83</v>
      </c>
      <c r="Q52" s="118"/>
      <c r="R52" s="118"/>
      <c r="S52" s="118"/>
      <c r="T52" s="119"/>
      <c r="U52" s="114"/>
      <c r="V52" s="115"/>
      <c r="W52" s="116"/>
      <c r="X52" s="16">
        <v>499.2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48</v>
      </c>
      <c r="B53" s="115"/>
      <c r="C53" s="115"/>
      <c r="D53" s="116"/>
      <c r="E53" s="117">
        <v>595.75</v>
      </c>
      <c r="F53" s="118"/>
      <c r="G53" s="118"/>
      <c r="H53" s="119"/>
      <c r="I53" s="117">
        <v>0</v>
      </c>
      <c r="J53" s="118"/>
      <c r="K53" s="119"/>
      <c r="L53" s="117">
        <v>1994.04</v>
      </c>
      <c r="M53" s="118"/>
      <c r="N53" s="118"/>
      <c r="O53" s="119"/>
      <c r="P53" s="117">
        <v>1925.11</v>
      </c>
      <c r="Q53" s="118"/>
      <c r="R53" s="118"/>
      <c r="S53" s="118"/>
      <c r="T53" s="119"/>
      <c r="U53" s="114"/>
      <c r="V53" s="115"/>
      <c r="W53" s="116"/>
      <c r="X53" s="16">
        <v>664.68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49</v>
      </c>
      <c r="B54" s="115"/>
      <c r="C54" s="115"/>
      <c r="D54" s="116"/>
      <c r="E54" s="117">
        <v>710.7</v>
      </c>
      <c r="F54" s="118"/>
      <c r="G54" s="118"/>
      <c r="H54" s="119"/>
      <c r="I54" s="117">
        <v>0</v>
      </c>
      <c r="J54" s="118"/>
      <c r="K54" s="119"/>
      <c r="L54" s="117">
        <v>2378.79</v>
      </c>
      <c r="M54" s="118"/>
      <c r="N54" s="118"/>
      <c r="O54" s="119"/>
      <c r="P54" s="117">
        <v>2296.56</v>
      </c>
      <c r="Q54" s="118"/>
      <c r="R54" s="118"/>
      <c r="S54" s="118"/>
      <c r="T54" s="119"/>
      <c r="U54" s="114"/>
      <c r="V54" s="115"/>
      <c r="W54" s="116"/>
      <c r="X54" s="16">
        <v>792.93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18</v>
      </c>
      <c r="B55" s="115"/>
      <c r="C55" s="115"/>
      <c r="D55" s="116"/>
      <c r="E55" s="117">
        <v>588.34</v>
      </c>
      <c r="F55" s="118"/>
      <c r="G55" s="118"/>
      <c r="H55" s="119"/>
      <c r="I55" s="117">
        <v>0</v>
      </c>
      <c r="J55" s="118"/>
      <c r="K55" s="119"/>
      <c r="L55" s="117">
        <v>1969.2</v>
      </c>
      <c r="M55" s="118"/>
      <c r="N55" s="118"/>
      <c r="O55" s="119"/>
      <c r="P55" s="117">
        <v>1901.14</v>
      </c>
      <c r="Q55" s="118"/>
      <c r="R55" s="118"/>
      <c r="S55" s="118"/>
      <c r="T55" s="119"/>
      <c r="U55" s="114"/>
      <c r="V55" s="115"/>
      <c r="W55" s="116"/>
      <c r="X55" s="16">
        <v>656.4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446.2</v>
      </c>
      <c r="F56" s="118"/>
      <c r="G56" s="118"/>
      <c r="H56" s="119"/>
      <c r="I56" s="117">
        <v>0</v>
      </c>
      <c r="J56" s="118"/>
      <c r="K56" s="119"/>
      <c r="L56" s="117">
        <v>1493.46</v>
      </c>
      <c r="M56" s="118"/>
      <c r="N56" s="118"/>
      <c r="O56" s="119"/>
      <c r="P56" s="117">
        <v>1441.84</v>
      </c>
      <c r="Q56" s="118"/>
      <c r="R56" s="118"/>
      <c r="S56" s="118"/>
      <c r="T56" s="119"/>
      <c r="U56" s="114"/>
      <c r="V56" s="115"/>
      <c r="W56" s="116"/>
      <c r="X56" s="16">
        <v>497.82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</v>
      </c>
      <c r="B57" s="115"/>
      <c r="C57" s="115"/>
      <c r="D57" s="116"/>
      <c r="E57" s="117">
        <v>716.88</v>
      </c>
      <c r="F57" s="118"/>
      <c r="G57" s="118"/>
      <c r="H57" s="119"/>
      <c r="I57" s="117">
        <v>0</v>
      </c>
      <c r="J57" s="118"/>
      <c r="K57" s="119"/>
      <c r="L57" s="117">
        <v>2399.46</v>
      </c>
      <c r="M57" s="118"/>
      <c r="N57" s="118"/>
      <c r="O57" s="119"/>
      <c r="P57" s="117">
        <v>2316.52</v>
      </c>
      <c r="Q57" s="118"/>
      <c r="R57" s="118"/>
      <c r="S57" s="118"/>
      <c r="T57" s="119"/>
      <c r="U57" s="114"/>
      <c r="V57" s="115"/>
      <c r="W57" s="116"/>
      <c r="X57" s="16">
        <v>799.82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21</v>
      </c>
      <c r="B58" s="115"/>
      <c r="C58" s="115"/>
      <c r="D58" s="116"/>
      <c r="E58" s="117">
        <v>592.04</v>
      </c>
      <c r="F58" s="118"/>
      <c r="G58" s="118"/>
      <c r="H58" s="119"/>
      <c r="I58" s="117">
        <v>0</v>
      </c>
      <c r="J58" s="118"/>
      <c r="K58" s="119"/>
      <c r="L58" s="117">
        <v>1981.62</v>
      </c>
      <c r="M58" s="118"/>
      <c r="N58" s="118"/>
      <c r="O58" s="119"/>
      <c r="P58" s="117">
        <v>1913.12</v>
      </c>
      <c r="Q58" s="118"/>
      <c r="R58" s="118"/>
      <c r="S58" s="118"/>
      <c r="T58" s="119"/>
      <c r="U58" s="114"/>
      <c r="V58" s="115"/>
      <c r="W58" s="116"/>
      <c r="X58" s="16">
        <v>660.54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22</v>
      </c>
      <c r="B59" s="115"/>
      <c r="C59" s="115"/>
      <c r="D59" s="116"/>
      <c r="E59" s="117">
        <v>458.56</v>
      </c>
      <c r="F59" s="118"/>
      <c r="G59" s="118"/>
      <c r="H59" s="119"/>
      <c r="I59" s="117">
        <v>0</v>
      </c>
      <c r="J59" s="118"/>
      <c r="K59" s="119"/>
      <c r="L59" s="117">
        <v>1534.83</v>
      </c>
      <c r="M59" s="118"/>
      <c r="N59" s="118"/>
      <c r="O59" s="119"/>
      <c r="P59" s="117">
        <v>1481.78</v>
      </c>
      <c r="Q59" s="118"/>
      <c r="R59" s="118"/>
      <c r="S59" s="118"/>
      <c r="T59" s="119"/>
      <c r="U59" s="114"/>
      <c r="V59" s="115"/>
      <c r="W59" s="116"/>
      <c r="X59" s="16">
        <v>511.61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23</v>
      </c>
      <c r="B60" s="115"/>
      <c r="C60" s="115"/>
      <c r="D60" s="116"/>
      <c r="E60" s="117">
        <v>11067.85</v>
      </c>
      <c r="F60" s="118"/>
      <c r="G60" s="118"/>
      <c r="H60" s="119"/>
      <c r="I60" s="117">
        <v>0</v>
      </c>
      <c r="J60" s="118"/>
      <c r="K60" s="119"/>
      <c r="L60" s="117">
        <v>1793.35</v>
      </c>
      <c r="M60" s="118"/>
      <c r="N60" s="118"/>
      <c r="O60" s="119"/>
      <c r="P60" s="117">
        <v>0</v>
      </c>
      <c r="Q60" s="118"/>
      <c r="R60" s="118"/>
      <c r="S60" s="118"/>
      <c r="T60" s="119"/>
      <c r="U60" s="114"/>
      <c r="V60" s="115"/>
      <c r="W60" s="116"/>
      <c r="X60" s="16">
        <v>12861.2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24</v>
      </c>
      <c r="B61" s="115"/>
      <c r="C61" s="115"/>
      <c r="D61" s="116"/>
      <c r="E61" s="117">
        <v>620.47</v>
      </c>
      <c r="F61" s="118"/>
      <c r="G61" s="118"/>
      <c r="H61" s="119"/>
      <c r="I61" s="117">
        <v>0</v>
      </c>
      <c r="J61" s="118"/>
      <c r="K61" s="119"/>
      <c r="L61" s="117">
        <v>2076.7800000000002</v>
      </c>
      <c r="M61" s="118"/>
      <c r="N61" s="118"/>
      <c r="O61" s="119"/>
      <c r="P61" s="117">
        <v>2004.99</v>
      </c>
      <c r="Q61" s="118"/>
      <c r="R61" s="118"/>
      <c r="S61" s="118"/>
      <c r="T61" s="119"/>
      <c r="U61" s="114"/>
      <c r="V61" s="115"/>
      <c r="W61" s="116"/>
      <c r="X61" s="16">
        <v>692.26</v>
      </c>
      <c r="Y61" s="117">
        <v>0</v>
      </c>
      <c r="Z61" s="119"/>
      <c r="AA61" s="16">
        <v>0</v>
      </c>
    </row>
    <row r="62" spans="1:27" ht="22.9" customHeight="1" x14ac:dyDescent="0.2">
      <c r="A62" s="120" t="s">
        <v>25</v>
      </c>
      <c r="B62" s="121"/>
      <c r="C62" s="121"/>
      <c r="D62" s="122"/>
      <c r="E62" s="123">
        <v>0</v>
      </c>
      <c r="F62" s="124"/>
      <c r="G62" s="124"/>
      <c r="H62" s="125"/>
      <c r="I62" s="123">
        <v>-287.91000000000003</v>
      </c>
      <c r="J62" s="124"/>
      <c r="K62" s="125"/>
      <c r="L62" s="123">
        <v>2444.9699999999998</v>
      </c>
      <c r="M62" s="124"/>
      <c r="N62" s="124"/>
      <c r="O62" s="125"/>
      <c r="P62" s="123">
        <v>0</v>
      </c>
      <c r="Q62" s="124"/>
      <c r="R62" s="124"/>
      <c r="S62" s="124"/>
      <c r="T62" s="125"/>
      <c r="U62" s="120"/>
      <c r="V62" s="121"/>
      <c r="W62" s="122"/>
      <c r="X62" s="17">
        <v>2157.06</v>
      </c>
      <c r="Y62" s="123">
        <v>0</v>
      </c>
      <c r="Z62" s="125"/>
      <c r="AA62" s="17">
        <v>0</v>
      </c>
    </row>
    <row r="63" spans="1:27" ht="23.65" customHeight="1" x14ac:dyDescent="0.2">
      <c r="A63" s="87" t="s">
        <v>53</v>
      </c>
      <c r="B63" s="88"/>
      <c r="C63" s="88"/>
      <c r="D63" s="89"/>
      <c r="E63" s="126">
        <v>16967.28</v>
      </c>
      <c r="F63" s="127"/>
      <c r="G63" s="127"/>
      <c r="H63" s="128"/>
      <c r="I63" s="126">
        <v>-287.91000000000003</v>
      </c>
      <c r="J63" s="127"/>
      <c r="K63" s="128"/>
      <c r="L63" s="126">
        <v>23984.26</v>
      </c>
      <c r="M63" s="127"/>
      <c r="N63" s="127"/>
      <c r="O63" s="128"/>
      <c r="P63" s="126">
        <v>19063.39</v>
      </c>
      <c r="Q63" s="127"/>
      <c r="R63" s="127"/>
      <c r="S63" s="127"/>
      <c r="T63" s="128"/>
      <c r="U63" s="87"/>
      <c r="V63" s="88"/>
      <c r="W63" s="89"/>
      <c r="X63" s="18">
        <v>21600.240000000002</v>
      </c>
      <c r="Y63" s="126">
        <v>0</v>
      </c>
      <c r="Z63" s="128"/>
      <c r="AA63" s="18">
        <v>0</v>
      </c>
    </row>
  </sheetData>
  <mergeCells count="253"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sheetPr>
    <pageSetUpPr fitToPage="1"/>
  </sheetPr>
  <dimension ref="A1:AA5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153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425.53151000000003</v>
      </c>
      <c r="I13" s="50"/>
      <c r="J13" s="50"/>
      <c r="K13" s="51"/>
      <c r="L13" s="49">
        <v>16.93459</v>
      </c>
      <c r="M13" s="50"/>
      <c r="N13" s="51"/>
      <c r="O13" s="49">
        <v>16.93459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442.46609999999998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425.53151000000003</v>
      </c>
      <c r="I15" s="50"/>
      <c r="J15" s="50"/>
      <c r="K15" s="51"/>
      <c r="L15" s="49">
        <v>16.93459</v>
      </c>
      <c r="M15" s="50"/>
      <c r="N15" s="51"/>
      <c r="O15" s="49">
        <v>16.93459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442.46609999999998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6.1550599999999998</v>
      </c>
      <c r="F26" s="81">
        <v>6.1550599999999998</v>
      </c>
      <c r="G26" s="82"/>
      <c r="H26" s="83"/>
      <c r="I26" s="10">
        <v>6.1550599999999998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621.71</v>
      </c>
      <c r="F51" s="118"/>
      <c r="G51" s="118"/>
      <c r="H51" s="119"/>
      <c r="I51" s="117">
        <v>0</v>
      </c>
      <c r="J51" s="118"/>
      <c r="K51" s="119"/>
      <c r="L51" s="117">
        <v>2080.92</v>
      </c>
      <c r="M51" s="118"/>
      <c r="N51" s="118"/>
      <c r="O51" s="119"/>
      <c r="P51" s="117">
        <v>2008.99</v>
      </c>
      <c r="Q51" s="118"/>
      <c r="R51" s="118"/>
      <c r="S51" s="118"/>
      <c r="T51" s="119"/>
      <c r="U51" s="114"/>
      <c r="V51" s="115"/>
      <c r="W51" s="116"/>
      <c r="X51" s="16">
        <v>693.64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683.51</v>
      </c>
      <c r="F52" s="118"/>
      <c r="G52" s="118"/>
      <c r="H52" s="119"/>
      <c r="I52" s="117">
        <v>0</v>
      </c>
      <c r="J52" s="118"/>
      <c r="K52" s="119"/>
      <c r="L52" s="117">
        <v>2287.77</v>
      </c>
      <c r="M52" s="118"/>
      <c r="N52" s="118"/>
      <c r="O52" s="119"/>
      <c r="P52" s="117">
        <v>2208.69</v>
      </c>
      <c r="Q52" s="118"/>
      <c r="R52" s="118"/>
      <c r="S52" s="118"/>
      <c r="T52" s="119"/>
      <c r="U52" s="114"/>
      <c r="V52" s="115"/>
      <c r="W52" s="116"/>
      <c r="X52" s="16">
        <v>762.59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655.08000000000004</v>
      </c>
      <c r="F53" s="118"/>
      <c r="G53" s="118"/>
      <c r="H53" s="119"/>
      <c r="I53" s="117">
        <v>0</v>
      </c>
      <c r="J53" s="118"/>
      <c r="K53" s="119"/>
      <c r="L53" s="117">
        <v>2192.61</v>
      </c>
      <c r="M53" s="118"/>
      <c r="N53" s="118"/>
      <c r="O53" s="119"/>
      <c r="P53" s="117">
        <v>2116.8200000000002</v>
      </c>
      <c r="Q53" s="118"/>
      <c r="R53" s="118"/>
      <c r="S53" s="118"/>
      <c r="T53" s="119"/>
      <c r="U53" s="114"/>
      <c r="V53" s="115"/>
      <c r="W53" s="116"/>
      <c r="X53" s="16">
        <v>730.87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683.51</v>
      </c>
      <c r="F54" s="118"/>
      <c r="G54" s="118"/>
      <c r="H54" s="119"/>
      <c r="I54" s="117">
        <v>0</v>
      </c>
      <c r="J54" s="118"/>
      <c r="K54" s="119"/>
      <c r="L54" s="117">
        <v>2287.77</v>
      </c>
      <c r="M54" s="118"/>
      <c r="N54" s="118"/>
      <c r="O54" s="119"/>
      <c r="P54" s="117">
        <v>2208.69</v>
      </c>
      <c r="Q54" s="118"/>
      <c r="R54" s="118"/>
      <c r="S54" s="118"/>
      <c r="T54" s="119"/>
      <c r="U54" s="114"/>
      <c r="V54" s="115"/>
      <c r="W54" s="116"/>
      <c r="X54" s="16">
        <v>762.59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651.37</v>
      </c>
      <c r="F55" s="118"/>
      <c r="G55" s="118"/>
      <c r="H55" s="119"/>
      <c r="I55" s="117">
        <v>0</v>
      </c>
      <c r="J55" s="118"/>
      <c r="K55" s="119"/>
      <c r="L55" s="117">
        <v>2180.19</v>
      </c>
      <c r="M55" s="118"/>
      <c r="N55" s="118"/>
      <c r="O55" s="119"/>
      <c r="P55" s="117">
        <v>2104.83</v>
      </c>
      <c r="Q55" s="118"/>
      <c r="R55" s="118"/>
      <c r="S55" s="118"/>
      <c r="T55" s="119"/>
      <c r="U55" s="114"/>
      <c r="V55" s="115"/>
      <c r="W55" s="116"/>
      <c r="X55" s="16">
        <v>726.73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645.19000000000005</v>
      </c>
      <c r="F56" s="118"/>
      <c r="G56" s="118"/>
      <c r="H56" s="119"/>
      <c r="I56" s="117">
        <v>0</v>
      </c>
      <c r="J56" s="118"/>
      <c r="K56" s="119"/>
      <c r="L56" s="117">
        <v>2159.52</v>
      </c>
      <c r="M56" s="118"/>
      <c r="N56" s="118"/>
      <c r="O56" s="119"/>
      <c r="P56" s="117">
        <v>2084.87</v>
      </c>
      <c r="Q56" s="118"/>
      <c r="R56" s="118"/>
      <c r="S56" s="118"/>
      <c r="T56" s="119"/>
      <c r="U56" s="114"/>
      <c r="V56" s="115"/>
      <c r="W56" s="116"/>
      <c r="X56" s="16">
        <v>719.84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656.32</v>
      </c>
      <c r="F57" s="118"/>
      <c r="G57" s="118"/>
      <c r="H57" s="119"/>
      <c r="I57" s="117">
        <v>0</v>
      </c>
      <c r="J57" s="118"/>
      <c r="K57" s="119"/>
      <c r="L57" s="117">
        <v>2196.75</v>
      </c>
      <c r="M57" s="118"/>
      <c r="N57" s="118"/>
      <c r="O57" s="119"/>
      <c r="P57" s="117">
        <v>2120.8200000000002</v>
      </c>
      <c r="Q57" s="118"/>
      <c r="R57" s="118"/>
      <c r="S57" s="118"/>
      <c r="T57" s="119"/>
      <c r="U57" s="114"/>
      <c r="V57" s="115"/>
      <c r="W57" s="116"/>
      <c r="X57" s="16">
        <v>732.25</v>
      </c>
      <c r="Y57" s="117">
        <v>0</v>
      </c>
      <c r="Z57" s="119"/>
      <c r="AA57" s="16">
        <v>0</v>
      </c>
    </row>
    <row r="58" spans="1:27" ht="22.9" customHeight="1" x14ac:dyDescent="0.2">
      <c r="A58" s="120" t="s">
        <v>24</v>
      </c>
      <c r="B58" s="121"/>
      <c r="C58" s="121"/>
      <c r="D58" s="122"/>
      <c r="E58" s="123">
        <v>643.96</v>
      </c>
      <c r="F58" s="124"/>
      <c r="G58" s="124"/>
      <c r="H58" s="125"/>
      <c r="I58" s="123">
        <v>0</v>
      </c>
      <c r="J58" s="124"/>
      <c r="K58" s="125"/>
      <c r="L58" s="123">
        <v>2155.38</v>
      </c>
      <c r="M58" s="124"/>
      <c r="N58" s="124"/>
      <c r="O58" s="125"/>
      <c r="P58" s="123">
        <v>2080.88</v>
      </c>
      <c r="Q58" s="124"/>
      <c r="R58" s="124"/>
      <c r="S58" s="124"/>
      <c r="T58" s="125"/>
      <c r="U58" s="120"/>
      <c r="V58" s="121"/>
      <c r="W58" s="122"/>
      <c r="X58" s="17">
        <v>718.46</v>
      </c>
      <c r="Y58" s="123">
        <v>0</v>
      </c>
      <c r="Z58" s="125"/>
      <c r="AA58" s="17">
        <v>0</v>
      </c>
    </row>
    <row r="59" spans="1:27" ht="23.65" customHeight="1" x14ac:dyDescent="0.2">
      <c r="A59" s="87" t="s">
        <v>53</v>
      </c>
      <c r="B59" s="88"/>
      <c r="C59" s="88"/>
      <c r="D59" s="89"/>
      <c r="E59" s="126">
        <v>5240.6499999999996</v>
      </c>
      <c r="F59" s="127"/>
      <c r="G59" s="127"/>
      <c r="H59" s="128"/>
      <c r="I59" s="126">
        <v>0</v>
      </c>
      <c r="J59" s="127"/>
      <c r="K59" s="128"/>
      <c r="L59" s="126">
        <v>17540.91</v>
      </c>
      <c r="M59" s="127"/>
      <c r="N59" s="127"/>
      <c r="O59" s="128"/>
      <c r="P59" s="126">
        <v>16934.59</v>
      </c>
      <c r="Q59" s="127"/>
      <c r="R59" s="127"/>
      <c r="S59" s="127"/>
      <c r="T59" s="128"/>
      <c r="U59" s="87"/>
      <c r="V59" s="88"/>
      <c r="W59" s="89"/>
      <c r="X59" s="18">
        <v>5846.97</v>
      </c>
      <c r="Y59" s="126">
        <v>0</v>
      </c>
      <c r="Z59" s="128"/>
      <c r="AA59" s="18">
        <v>0</v>
      </c>
    </row>
  </sheetData>
  <mergeCells count="225"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sheetPr>
    <pageSetUpPr fitToPage="1"/>
  </sheetPr>
  <dimension ref="A1:AA58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154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366.50502</v>
      </c>
      <c r="I13" s="50"/>
      <c r="J13" s="50"/>
      <c r="K13" s="51"/>
      <c r="L13" s="49">
        <v>0</v>
      </c>
      <c r="M13" s="50"/>
      <c r="N13" s="51"/>
      <c r="O13" s="49">
        <v>0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366.50502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366.50502</v>
      </c>
      <c r="I15" s="50"/>
      <c r="J15" s="50"/>
      <c r="K15" s="51"/>
      <c r="L15" s="49">
        <v>0</v>
      </c>
      <c r="M15" s="50"/>
      <c r="N15" s="51"/>
      <c r="O15" s="49">
        <v>0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366.50502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64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65"/>
      <c r="B25" s="55" t="s">
        <v>17</v>
      </c>
      <c r="C25" s="66"/>
      <c r="D25" s="67"/>
      <c r="E25" s="6" t="s">
        <v>18</v>
      </c>
      <c r="F25" s="55" t="s">
        <v>19</v>
      </c>
      <c r="G25" s="66"/>
      <c r="H25" s="67"/>
      <c r="I25" s="6" t="s">
        <v>20</v>
      </c>
      <c r="J25" s="55" t="s">
        <v>21</v>
      </c>
      <c r="K25" s="67"/>
      <c r="L25" s="6" t="s">
        <v>22</v>
      </c>
      <c r="M25" s="55" t="s">
        <v>23</v>
      </c>
      <c r="N25" s="67"/>
      <c r="O25" s="6" t="s">
        <v>24</v>
      </c>
      <c r="P25" s="6" t="s">
        <v>25</v>
      </c>
      <c r="Q25" s="55" t="s">
        <v>47</v>
      </c>
      <c r="R25" s="66"/>
      <c r="S25" s="67"/>
      <c r="T25" s="55" t="s">
        <v>48</v>
      </c>
      <c r="U25" s="66"/>
      <c r="V25" s="66"/>
      <c r="W25" s="67"/>
      <c r="X25" s="6" t="s">
        <v>49</v>
      </c>
      <c r="Y25" s="6" t="s">
        <v>50</v>
      </c>
      <c r="Z25" s="55" t="s">
        <v>51</v>
      </c>
      <c r="AA25" s="67"/>
    </row>
    <row r="26" spans="1:27" ht="22.9" customHeight="1" x14ac:dyDescent="0.2">
      <c r="A26" s="87" t="s">
        <v>53</v>
      </c>
      <c r="B26" s="88"/>
      <c r="C26" s="88"/>
      <c r="D26" s="89"/>
      <c r="E26" s="7"/>
      <c r="F26" s="64"/>
      <c r="G26" s="68"/>
      <c r="H26" s="69"/>
      <c r="I26" s="7"/>
      <c r="J26" s="55"/>
      <c r="K26" s="67"/>
      <c r="L26" s="7"/>
      <c r="M26" s="64"/>
      <c r="N26" s="69"/>
      <c r="O26" s="6"/>
      <c r="P26" s="6"/>
      <c r="Q26" s="55"/>
      <c r="R26" s="66"/>
      <c r="S26" s="67"/>
      <c r="T26" s="55"/>
      <c r="U26" s="66"/>
      <c r="V26" s="66"/>
      <c r="W26" s="67"/>
      <c r="X26" s="7"/>
      <c r="Y26" s="7"/>
      <c r="Z26" s="64"/>
      <c r="AA26" s="69"/>
    </row>
    <row r="27" spans="1:27" ht="11.85" customHeight="1" x14ac:dyDescent="0.2">
      <c r="A27" s="5"/>
      <c r="B27" s="5"/>
      <c r="C27" s="5"/>
      <c r="D27" s="5"/>
      <c r="E27" s="5"/>
      <c r="F27" s="5"/>
      <c r="G27" s="5"/>
      <c r="H27" s="5"/>
      <c r="I27" s="5"/>
      <c r="J27" s="5"/>
      <c r="K27" s="5"/>
      <c r="L27" s="5"/>
      <c r="M27" s="5"/>
      <c r="N27" s="5"/>
      <c r="O27" s="5"/>
      <c r="P27" s="5"/>
      <c r="Q27" s="5"/>
      <c r="R27" s="5"/>
      <c r="S27" s="5"/>
      <c r="T27" s="5"/>
      <c r="U27" s="5"/>
      <c r="V27" s="5"/>
      <c r="W27" s="5"/>
      <c r="X27" s="5"/>
      <c r="Y27" s="5"/>
      <c r="Z27" s="5"/>
      <c r="AA27" s="5"/>
    </row>
    <row r="28" spans="1:27" ht="28.9" customHeight="1" x14ac:dyDescent="0.2">
      <c r="C28" s="23" t="s">
        <v>54</v>
      </c>
      <c r="D28" s="23"/>
      <c r="E28" s="23"/>
      <c r="F28" s="23"/>
      <c r="G28" s="23"/>
      <c r="H28" s="23"/>
      <c r="I28" s="23"/>
      <c r="J28" s="23"/>
      <c r="K28" s="23"/>
      <c r="L28" s="23"/>
      <c r="M28" s="23"/>
      <c r="N28" s="23"/>
      <c r="O28" s="23"/>
      <c r="P28" s="23"/>
      <c r="Q28" s="23"/>
    </row>
    <row r="29" spans="1:27" ht="5.85" customHeight="1" x14ac:dyDescent="0.2">
      <c r="C29" s="23"/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  <c r="Y29" s="26" t="s">
        <v>55</v>
      </c>
      <c r="Z29" s="26"/>
      <c r="AA29" s="26"/>
    </row>
    <row r="30" spans="1:27" ht="5.85" customHeight="1" x14ac:dyDescent="0.2">
      <c r="A30" s="24" t="s">
        <v>56</v>
      </c>
      <c r="B30" s="24"/>
      <c r="C30" s="24"/>
      <c r="D30" s="24"/>
      <c r="E30" s="24"/>
      <c r="F30" s="24"/>
      <c r="G30" s="24"/>
      <c r="H30" s="24"/>
      <c r="I30" s="24"/>
      <c r="J30" s="24"/>
      <c r="K30" s="24"/>
      <c r="L30" s="24"/>
      <c r="M30" s="24"/>
      <c r="N30" s="24"/>
      <c r="O30" s="24"/>
      <c r="P30" s="24"/>
      <c r="Q30" s="24"/>
      <c r="R30" s="24"/>
      <c r="S30" s="24"/>
      <c r="T30" s="24"/>
      <c r="U30" s="24"/>
      <c r="V30" s="24"/>
      <c r="W30" s="24"/>
      <c r="X30" s="24"/>
      <c r="Y30" s="26"/>
      <c r="Z30" s="26"/>
      <c r="AA30" s="26"/>
    </row>
    <row r="31" spans="1:27" ht="22.9" customHeight="1" x14ac:dyDescent="0.2">
      <c r="A31" s="24"/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11.85" customHeight="1" x14ac:dyDescent="0.2">
      <c r="A32" s="2"/>
      <c r="B32" s="2"/>
      <c r="C32" s="2"/>
      <c r="D32" s="2"/>
      <c r="E32" s="2"/>
      <c r="F32" s="2"/>
      <c r="G32" s="2"/>
      <c r="H32" s="2"/>
      <c r="I32" s="2"/>
      <c r="J32" s="2"/>
      <c r="K32" s="2"/>
      <c r="L32" s="2"/>
      <c r="M32" s="2"/>
      <c r="N32" s="2"/>
      <c r="O32" s="2"/>
      <c r="P32" s="2"/>
      <c r="Q32" s="2"/>
      <c r="R32" s="2"/>
      <c r="S32" s="2"/>
      <c r="T32" s="2"/>
      <c r="U32" s="2"/>
      <c r="V32" s="2"/>
      <c r="W32" s="2"/>
      <c r="X32" s="2"/>
      <c r="Y32" s="2"/>
      <c r="Z32" s="2"/>
      <c r="AA32" s="2"/>
    </row>
    <row r="33" spans="1:27" ht="29.65" customHeight="1" x14ac:dyDescent="0.2">
      <c r="A33" s="55" t="s">
        <v>5</v>
      </c>
      <c r="B33" s="92" t="s">
        <v>57</v>
      </c>
      <c r="C33" s="93"/>
      <c r="D33" s="94"/>
      <c r="E33" s="55" t="s">
        <v>58</v>
      </c>
      <c r="F33" s="56"/>
      <c r="G33" s="56"/>
      <c r="H33" s="57"/>
      <c r="I33" s="55" t="s">
        <v>59</v>
      </c>
      <c r="J33" s="56"/>
      <c r="K33" s="57"/>
      <c r="L33" s="55" t="s">
        <v>60</v>
      </c>
      <c r="M33" s="66"/>
      <c r="N33" s="66"/>
      <c r="O33" s="66"/>
      <c r="P33" s="66"/>
      <c r="Q33" s="66"/>
      <c r="R33" s="66"/>
      <c r="S33" s="66"/>
      <c r="T33" s="66"/>
      <c r="U33" s="66"/>
      <c r="V33" s="66"/>
      <c r="W33" s="66"/>
      <c r="X33" s="67"/>
      <c r="Y33" s="55" t="s">
        <v>61</v>
      </c>
      <c r="Z33" s="56"/>
      <c r="AA33" s="57"/>
    </row>
    <row r="34" spans="1:27" ht="28.9" customHeight="1" x14ac:dyDescent="0.2">
      <c r="A34" s="90"/>
      <c r="B34" s="95"/>
      <c r="C34" s="96"/>
      <c r="D34" s="97"/>
      <c r="E34" s="58"/>
      <c r="F34" s="59"/>
      <c r="G34" s="59"/>
      <c r="H34" s="60"/>
      <c r="I34" s="58"/>
      <c r="J34" s="59"/>
      <c r="K34" s="60"/>
      <c r="L34" s="55" t="s">
        <v>11</v>
      </c>
      <c r="M34" s="56"/>
      <c r="N34" s="56"/>
      <c r="O34" s="57"/>
      <c r="P34" s="55" t="s">
        <v>62</v>
      </c>
      <c r="Q34" s="66"/>
      <c r="R34" s="66"/>
      <c r="S34" s="66"/>
      <c r="T34" s="66"/>
      <c r="U34" s="66"/>
      <c r="V34" s="66"/>
      <c r="W34" s="66"/>
      <c r="X34" s="67"/>
      <c r="Y34" s="58"/>
      <c r="Z34" s="59"/>
      <c r="AA34" s="60"/>
    </row>
    <row r="35" spans="1:27" ht="69.599999999999994" customHeight="1" x14ac:dyDescent="0.2">
      <c r="A35" s="90"/>
      <c r="B35" s="98"/>
      <c r="C35" s="99"/>
      <c r="D35" s="100"/>
      <c r="E35" s="61"/>
      <c r="F35" s="62"/>
      <c r="G35" s="62"/>
      <c r="H35" s="63"/>
      <c r="I35" s="61"/>
      <c r="J35" s="62"/>
      <c r="K35" s="63"/>
      <c r="L35" s="61"/>
      <c r="M35" s="62"/>
      <c r="N35" s="62"/>
      <c r="O35" s="63"/>
      <c r="P35" s="55" t="s">
        <v>63</v>
      </c>
      <c r="Q35" s="66"/>
      <c r="R35" s="66"/>
      <c r="S35" s="66"/>
      <c r="T35" s="66"/>
      <c r="U35" s="66"/>
      <c r="V35" s="66"/>
      <c r="W35" s="67"/>
      <c r="X35" s="6" t="s">
        <v>64</v>
      </c>
      <c r="Y35" s="61"/>
      <c r="Z35" s="62"/>
      <c r="AA35" s="63"/>
    </row>
    <row r="36" spans="1:27" ht="23.65" customHeight="1" x14ac:dyDescent="0.2">
      <c r="A36" s="91"/>
      <c r="B36" s="92" t="s">
        <v>17</v>
      </c>
      <c r="C36" s="101"/>
      <c r="D36" s="102"/>
      <c r="E36" s="92" t="s">
        <v>18</v>
      </c>
      <c r="F36" s="102"/>
      <c r="G36" s="55"/>
      <c r="H36" s="67"/>
      <c r="I36" s="103"/>
      <c r="J36" s="67"/>
      <c r="K36" s="6" t="s">
        <v>19</v>
      </c>
      <c r="L36" s="55" t="s">
        <v>20</v>
      </c>
      <c r="M36" s="66"/>
      <c r="N36" s="66"/>
      <c r="O36" s="67"/>
      <c r="P36" s="55" t="s">
        <v>21</v>
      </c>
      <c r="Q36" s="66"/>
      <c r="R36" s="66"/>
      <c r="S36" s="66"/>
      <c r="T36" s="66"/>
      <c r="U36" s="66"/>
      <c r="V36" s="66"/>
      <c r="W36" s="67"/>
      <c r="X36" s="6" t="s">
        <v>22</v>
      </c>
      <c r="Y36" s="55" t="s">
        <v>23</v>
      </c>
      <c r="Z36" s="66"/>
      <c r="AA36" s="67"/>
    </row>
    <row r="37" spans="1:27" ht="22.9" customHeight="1" x14ac:dyDescent="0.2">
      <c r="A37" s="11" t="s">
        <v>17</v>
      </c>
      <c r="B37" s="104" t="s">
        <v>65</v>
      </c>
      <c r="C37" s="105"/>
      <c r="D37" s="106"/>
      <c r="E37" s="92"/>
      <c r="F37" s="101"/>
      <c r="G37" s="101"/>
      <c r="H37" s="102"/>
      <c r="I37" s="12"/>
      <c r="J37" s="13"/>
      <c r="K37" s="14"/>
      <c r="L37" s="55"/>
      <c r="M37" s="66"/>
      <c r="N37" s="66"/>
      <c r="O37" s="67"/>
      <c r="P37" s="55"/>
      <c r="Q37" s="66"/>
      <c r="R37" s="66"/>
      <c r="S37" s="66"/>
      <c r="T37" s="66"/>
      <c r="U37" s="66"/>
      <c r="V37" s="66"/>
      <c r="W37" s="67"/>
      <c r="X37" s="6"/>
      <c r="Y37" s="55"/>
      <c r="Z37" s="66"/>
      <c r="AA37" s="67"/>
    </row>
    <row r="38" spans="1:27" ht="23.65" customHeight="1" x14ac:dyDescent="0.2">
      <c r="A38" s="11" t="s">
        <v>18</v>
      </c>
      <c r="B38" s="104" t="s">
        <v>66</v>
      </c>
      <c r="C38" s="105"/>
      <c r="D38" s="106"/>
      <c r="E38" s="92"/>
      <c r="F38" s="101"/>
      <c r="G38" s="101"/>
      <c r="H38" s="102"/>
      <c r="I38" s="55"/>
      <c r="J38" s="66"/>
      <c r="K38" s="67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19</v>
      </c>
      <c r="B39" s="104" t="s">
        <v>67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20</v>
      </c>
      <c r="B40" s="104" t="s">
        <v>68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58.5" customHeight="1" x14ac:dyDescent="0.2">
      <c r="A41" s="11" t="s">
        <v>21</v>
      </c>
      <c r="B41" s="107" t="s">
        <v>69</v>
      </c>
      <c r="C41" s="108"/>
      <c r="D41" s="109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22.9" customHeight="1" x14ac:dyDescent="0.2">
      <c r="A42" s="11" t="s">
        <v>22</v>
      </c>
      <c r="B42" s="104" t="s">
        <v>53</v>
      </c>
      <c r="C42" s="105"/>
      <c r="D42" s="106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52.5" customHeight="1" x14ac:dyDescent="0.2">
      <c r="A43" s="5"/>
      <c r="B43" s="5"/>
      <c r="C43" s="5"/>
      <c r="D43" s="5"/>
      <c r="E43" s="5"/>
      <c r="F43" s="5"/>
      <c r="G43" s="5"/>
      <c r="H43" s="5"/>
      <c r="I43" s="5"/>
      <c r="J43" s="5"/>
      <c r="K43" s="5"/>
      <c r="L43" s="5"/>
      <c r="M43" s="5"/>
      <c r="N43" s="5"/>
      <c r="O43" s="5"/>
      <c r="P43" s="5"/>
      <c r="Q43" s="5"/>
      <c r="R43" s="5"/>
      <c r="S43" s="5"/>
      <c r="T43" s="5"/>
      <c r="U43" s="5"/>
      <c r="V43" s="5"/>
      <c r="W43" s="5"/>
      <c r="X43" s="5"/>
      <c r="Y43" s="5"/>
      <c r="Z43" s="5"/>
      <c r="AA43" s="5"/>
    </row>
    <row r="44" spans="1:27" ht="40.700000000000003" customHeight="1" x14ac:dyDescent="0.2"/>
    <row r="45" spans="1:27" ht="5.85" customHeight="1" x14ac:dyDescent="0.2">
      <c r="A45" s="24"/>
      <c r="B45" s="24"/>
      <c r="C45" s="24"/>
      <c r="D45" s="24"/>
      <c r="E45" s="24"/>
      <c r="F45" s="24"/>
      <c r="G45" s="24"/>
      <c r="H45" s="24"/>
      <c r="I45" s="24"/>
      <c r="J45" s="24"/>
      <c r="K45" s="24"/>
      <c r="L45" s="24"/>
      <c r="M45" s="24"/>
      <c r="N45" s="24"/>
      <c r="O45" s="24"/>
      <c r="P45" s="24"/>
      <c r="Q45" s="24"/>
      <c r="R45" s="24"/>
      <c r="S45" s="24"/>
      <c r="T45" s="24"/>
      <c r="U45" s="24"/>
      <c r="V45" s="24"/>
      <c r="W45" s="24"/>
      <c r="X45" s="24"/>
      <c r="Y45" s="24"/>
      <c r="Z45" s="24"/>
      <c r="AA45" s="24"/>
    </row>
    <row r="46" spans="1:27" ht="34.700000000000003" customHeight="1" x14ac:dyDescent="0.2">
      <c r="A46" s="110" t="s">
        <v>70</v>
      </c>
      <c r="B46" s="110"/>
      <c r="C46" s="110"/>
      <c r="D46" s="110"/>
      <c r="E46" s="110"/>
      <c r="F46" s="110"/>
      <c r="G46" s="110"/>
      <c r="H46" s="110"/>
      <c r="I46" s="110"/>
      <c r="J46" s="110"/>
      <c r="K46" s="110"/>
      <c r="L46" s="110"/>
      <c r="M46" s="110"/>
      <c r="N46" s="110"/>
      <c r="O46" s="110"/>
      <c r="P46" s="110"/>
      <c r="Q46" s="110"/>
      <c r="R46" s="110"/>
      <c r="S46" s="110"/>
      <c r="T46" s="110"/>
      <c r="U46" s="110"/>
      <c r="V46" s="110"/>
      <c r="W46" s="110"/>
      <c r="X46" s="110"/>
      <c r="Y46" s="110"/>
      <c r="Z46" s="110"/>
      <c r="AA46" s="1" t="s">
        <v>55</v>
      </c>
    </row>
    <row r="47" spans="1:27" ht="35.450000000000003" customHeight="1" x14ac:dyDescent="0.2">
      <c r="A47" s="55" t="s">
        <v>71</v>
      </c>
      <c r="B47" s="56"/>
      <c r="C47" s="56"/>
      <c r="D47" s="57"/>
      <c r="E47" s="64" t="s">
        <v>72</v>
      </c>
      <c r="F47" s="68"/>
      <c r="G47" s="68"/>
      <c r="H47" s="68"/>
      <c r="I47" s="68"/>
      <c r="J47" s="68"/>
      <c r="K47" s="69"/>
      <c r="L47" s="64" t="s">
        <v>73</v>
      </c>
      <c r="M47" s="68"/>
      <c r="N47" s="68"/>
      <c r="O47" s="68"/>
      <c r="P47" s="68"/>
      <c r="Q47" s="68"/>
      <c r="R47" s="68"/>
      <c r="S47" s="68"/>
      <c r="T47" s="68"/>
      <c r="U47" s="68"/>
      <c r="V47" s="68"/>
      <c r="W47" s="69"/>
      <c r="X47" s="64" t="s">
        <v>74</v>
      </c>
      <c r="Y47" s="68"/>
      <c r="Z47" s="69"/>
      <c r="AA47" s="64" t="s">
        <v>75</v>
      </c>
    </row>
    <row r="48" spans="1:27" ht="51.75" customHeight="1" x14ac:dyDescent="0.2">
      <c r="A48" s="61"/>
      <c r="B48" s="62"/>
      <c r="C48" s="62"/>
      <c r="D48" s="63"/>
      <c r="E48" s="64" t="s">
        <v>76</v>
      </c>
      <c r="F48" s="68"/>
      <c r="G48" s="68"/>
      <c r="H48" s="69"/>
      <c r="I48" s="64" t="s">
        <v>77</v>
      </c>
      <c r="J48" s="68"/>
      <c r="K48" s="69"/>
      <c r="L48" s="64" t="s">
        <v>78</v>
      </c>
      <c r="M48" s="68"/>
      <c r="N48" s="68"/>
      <c r="O48" s="69"/>
      <c r="P48" s="64" t="s">
        <v>79</v>
      </c>
      <c r="Q48" s="68"/>
      <c r="R48" s="68"/>
      <c r="S48" s="68"/>
      <c r="T48" s="69"/>
      <c r="U48" s="55" t="s">
        <v>80</v>
      </c>
      <c r="V48" s="66"/>
      <c r="W48" s="67"/>
      <c r="X48" s="7" t="s">
        <v>76</v>
      </c>
      <c r="Y48" s="64" t="s">
        <v>77</v>
      </c>
      <c r="Z48" s="69"/>
      <c r="AA48" s="65"/>
    </row>
    <row r="49" spans="1:27" ht="23.65" customHeight="1" x14ac:dyDescent="0.2">
      <c r="A49" s="111" t="s">
        <v>17</v>
      </c>
      <c r="B49" s="112"/>
      <c r="C49" s="112"/>
      <c r="D49" s="113"/>
      <c r="E49" s="111" t="s">
        <v>18</v>
      </c>
      <c r="F49" s="112"/>
      <c r="G49" s="112"/>
      <c r="H49" s="113"/>
      <c r="I49" s="111" t="s">
        <v>19</v>
      </c>
      <c r="J49" s="112"/>
      <c r="K49" s="113"/>
      <c r="L49" s="111" t="s">
        <v>20</v>
      </c>
      <c r="M49" s="112"/>
      <c r="N49" s="112"/>
      <c r="O49" s="113"/>
      <c r="P49" s="111" t="s">
        <v>21</v>
      </c>
      <c r="Q49" s="112"/>
      <c r="R49" s="112"/>
      <c r="S49" s="112"/>
      <c r="T49" s="113"/>
      <c r="U49" s="111" t="s">
        <v>22</v>
      </c>
      <c r="V49" s="112"/>
      <c r="W49" s="113"/>
      <c r="X49" s="15" t="s">
        <v>23</v>
      </c>
      <c r="Y49" s="111" t="s">
        <v>24</v>
      </c>
      <c r="Z49" s="113"/>
      <c r="AA49" s="15" t="s">
        <v>25</v>
      </c>
    </row>
    <row r="50" spans="1:27" ht="22.9" customHeight="1" x14ac:dyDescent="0.2">
      <c r="A50" s="114" t="s">
        <v>17</v>
      </c>
      <c r="B50" s="115"/>
      <c r="C50" s="115"/>
      <c r="D50" s="116"/>
      <c r="E50" s="117">
        <v>0</v>
      </c>
      <c r="F50" s="118"/>
      <c r="G50" s="118"/>
      <c r="H50" s="119"/>
      <c r="I50" s="117">
        <v>-7236.91</v>
      </c>
      <c r="J50" s="118"/>
      <c r="K50" s="119"/>
      <c r="L50" s="117">
        <v>1489.32</v>
      </c>
      <c r="M50" s="118"/>
      <c r="N50" s="118"/>
      <c r="O50" s="119"/>
      <c r="P50" s="117">
        <v>0</v>
      </c>
      <c r="Q50" s="118"/>
      <c r="R50" s="118"/>
      <c r="S50" s="118"/>
      <c r="T50" s="119"/>
      <c r="U50" s="114"/>
      <c r="V50" s="115"/>
      <c r="W50" s="116"/>
      <c r="X50" s="16">
        <v>0</v>
      </c>
      <c r="Y50" s="117">
        <v>-5747.59</v>
      </c>
      <c r="Z50" s="119"/>
      <c r="AA50" s="16">
        <v>0</v>
      </c>
    </row>
    <row r="51" spans="1:27" ht="23.65" customHeight="1" x14ac:dyDescent="0.2">
      <c r="A51" s="114" t="s">
        <v>18</v>
      </c>
      <c r="B51" s="115"/>
      <c r="C51" s="115"/>
      <c r="D51" s="116"/>
      <c r="E51" s="117">
        <v>0</v>
      </c>
      <c r="F51" s="118"/>
      <c r="G51" s="118"/>
      <c r="H51" s="119"/>
      <c r="I51" s="117">
        <v>-5802.93</v>
      </c>
      <c r="J51" s="118"/>
      <c r="K51" s="119"/>
      <c r="L51" s="117">
        <v>1194.22</v>
      </c>
      <c r="M51" s="118"/>
      <c r="N51" s="118"/>
      <c r="O51" s="119"/>
      <c r="P51" s="117">
        <v>0</v>
      </c>
      <c r="Q51" s="118"/>
      <c r="R51" s="118"/>
      <c r="S51" s="118"/>
      <c r="T51" s="119"/>
      <c r="U51" s="114"/>
      <c r="V51" s="115"/>
      <c r="W51" s="116"/>
      <c r="X51" s="16">
        <v>0</v>
      </c>
      <c r="Y51" s="117">
        <v>-4608.71</v>
      </c>
      <c r="Z51" s="119"/>
      <c r="AA51" s="16">
        <v>0</v>
      </c>
    </row>
    <row r="52" spans="1:27" ht="22.9" customHeight="1" x14ac:dyDescent="0.2">
      <c r="A52" s="114" t="s">
        <v>19</v>
      </c>
      <c r="B52" s="115"/>
      <c r="C52" s="115"/>
      <c r="D52" s="116"/>
      <c r="E52" s="117">
        <v>0</v>
      </c>
      <c r="F52" s="118"/>
      <c r="G52" s="118"/>
      <c r="H52" s="119"/>
      <c r="I52" s="117">
        <v>-7424.53</v>
      </c>
      <c r="J52" s="118"/>
      <c r="K52" s="119"/>
      <c r="L52" s="117">
        <v>1527.94</v>
      </c>
      <c r="M52" s="118"/>
      <c r="N52" s="118"/>
      <c r="O52" s="119"/>
      <c r="P52" s="117">
        <v>0</v>
      </c>
      <c r="Q52" s="118"/>
      <c r="R52" s="118"/>
      <c r="S52" s="118"/>
      <c r="T52" s="119"/>
      <c r="U52" s="114"/>
      <c r="V52" s="115"/>
      <c r="W52" s="116"/>
      <c r="X52" s="16">
        <v>0</v>
      </c>
      <c r="Y52" s="117">
        <v>-5896.59</v>
      </c>
      <c r="Z52" s="119"/>
      <c r="AA52" s="16">
        <v>0</v>
      </c>
    </row>
    <row r="53" spans="1:27" ht="23.65" customHeight="1" x14ac:dyDescent="0.2">
      <c r="A53" s="114" t="s">
        <v>20</v>
      </c>
      <c r="B53" s="115"/>
      <c r="C53" s="115"/>
      <c r="D53" s="116"/>
      <c r="E53" s="117">
        <v>0</v>
      </c>
      <c r="F53" s="118"/>
      <c r="G53" s="118"/>
      <c r="H53" s="119"/>
      <c r="I53" s="117">
        <v>-5977.15</v>
      </c>
      <c r="J53" s="118"/>
      <c r="K53" s="119"/>
      <c r="L53" s="117">
        <v>1230.06</v>
      </c>
      <c r="M53" s="118"/>
      <c r="N53" s="118"/>
      <c r="O53" s="119"/>
      <c r="P53" s="117">
        <v>0</v>
      </c>
      <c r="Q53" s="118"/>
      <c r="R53" s="118"/>
      <c r="S53" s="118"/>
      <c r="T53" s="119"/>
      <c r="U53" s="114"/>
      <c r="V53" s="115"/>
      <c r="W53" s="116"/>
      <c r="X53" s="16">
        <v>0</v>
      </c>
      <c r="Y53" s="117">
        <v>-4747.09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0</v>
      </c>
      <c r="F54" s="118"/>
      <c r="G54" s="118"/>
      <c r="H54" s="119"/>
      <c r="I54" s="117">
        <v>-5628.71</v>
      </c>
      <c r="J54" s="118"/>
      <c r="K54" s="119"/>
      <c r="L54" s="117">
        <v>1158.3599999999999</v>
      </c>
      <c r="M54" s="118"/>
      <c r="N54" s="118"/>
      <c r="O54" s="119"/>
      <c r="P54" s="117">
        <v>0</v>
      </c>
      <c r="Q54" s="118"/>
      <c r="R54" s="118"/>
      <c r="S54" s="118"/>
      <c r="T54" s="119"/>
      <c r="U54" s="114"/>
      <c r="V54" s="115"/>
      <c r="W54" s="116"/>
      <c r="X54" s="16">
        <v>0</v>
      </c>
      <c r="Y54" s="117">
        <v>-4470.3500000000004</v>
      </c>
      <c r="Z54" s="119"/>
      <c r="AA54" s="16">
        <v>0</v>
      </c>
    </row>
    <row r="55" spans="1:27" ht="23.65" customHeight="1" x14ac:dyDescent="0.2">
      <c r="A55" s="114" t="s">
        <v>22</v>
      </c>
      <c r="B55" s="115"/>
      <c r="C55" s="115"/>
      <c r="D55" s="116"/>
      <c r="E55" s="117">
        <v>0</v>
      </c>
      <c r="F55" s="118"/>
      <c r="G55" s="118"/>
      <c r="H55" s="119"/>
      <c r="I55" s="117">
        <v>-6995.68</v>
      </c>
      <c r="J55" s="118"/>
      <c r="K55" s="119"/>
      <c r="L55" s="117">
        <v>1439.68</v>
      </c>
      <c r="M55" s="118"/>
      <c r="N55" s="118"/>
      <c r="O55" s="119"/>
      <c r="P55" s="117">
        <v>0</v>
      </c>
      <c r="Q55" s="118"/>
      <c r="R55" s="118"/>
      <c r="S55" s="118"/>
      <c r="T55" s="119"/>
      <c r="U55" s="114"/>
      <c r="V55" s="115"/>
      <c r="W55" s="116"/>
      <c r="X55" s="16">
        <v>0</v>
      </c>
      <c r="Y55" s="117">
        <v>-5556</v>
      </c>
      <c r="Z55" s="119"/>
      <c r="AA55" s="16">
        <v>0</v>
      </c>
    </row>
    <row r="56" spans="1:27" ht="22.9" customHeight="1" x14ac:dyDescent="0.2">
      <c r="A56" s="114" t="s">
        <v>23</v>
      </c>
      <c r="B56" s="115"/>
      <c r="C56" s="115"/>
      <c r="D56" s="116"/>
      <c r="E56" s="117">
        <v>0</v>
      </c>
      <c r="F56" s="118"/>
      <c r="G56" s="118"/>
      <c r="H56" s="119"/>
      <c r="I56" s="117">
        <v>-6204.98</v>
      </c>
      <c r="J56" s="118"/>
      <c r="K56" s="119"/>
      <c r="L56" s="117">
        <v>1276.96</v>
      </c>
      <c r="M56" s="118"/>
      <c r="N56" s="118"/>
      <c r="O56" s="119"/>
      <c r="P56" s="117">
        <v>0</v>
      </c>
      <c r="Q56" s="118"/>
      <c r="R56" s="118"/>
      <c r="S56" s="118"/>
      <c r="T56" s="119"/>
      <c r="U56" s="114"/>
      <c r="V56" s="115"/>
      <c r="W56" s="116"/>
      <c r="X56" s="16">
        <v>0</v>
      </c>
      <c r="Y56" s="117">
        <v>-4928.0200000000004</v>
      </c>
      <c r="Z56" s="119"/>
      <c r="AA56" s="16">
        <v>0</v>
      </c>
    </row>
    <row r="57" spans="1:27" ht="23.65" customHeight="1" x14ac:dyDescent="0.2">
      <c r="A57" s="120" t="s">
        <v>24</v>
      </c>
      <c r="B57" s="121"/>
      <c r="C57" s="121"/>
      <c r="D57" s="122"/>
      <c r="E57" s="123">
        <v>0</v>
      </c>
      <c r="F57" s="124"/>
      <c r="G57" s="124"/>
      <c r="H57" s="125"/>
      <c r="I57" s="123">
        <v>-7304.62</v>
      </c>
      <c r="J57" s="124"/>
      <c r="K57" s="125"/>
      <c r="L57" s="123">
        <v>1503.12</v>
      </c>
      <c r="M57" s="124"/>
      <c r="N57" s="124"/>
      <c r="O57" s="125"/>
      <c r="P57" s="123">
        <v>0</v>
      </c>
      <c r="Q57" s="124"/>
      <c r="R57" s="124"/>
      <c r="S57" s="124"/>
      <c r="T57" s="125"/>
      <c r="U57" s="120"/>
      <c r="V57" s="121"/>
      <c r="W57" s="122"/>
      <c r="X57" s="17">
        <v>0</v>
      </c>
      <c r="Y57" s="123">
        <v>-5801.5</v>
      </c>
      <c r="Z57" s="125"/>
      <c r="AA57" s="17">
        <v>0</v>
      </c>
    </row>
    <row r="58" spans="1:27" ht="22.9" customHeight="1" x14ac:dyDescent="0.2">
      <c r="A58" s="87" t="s">
        <v>53</v>
      </c>
      <c r="B58" s="88"/>
      <c r="C58" s="88"/>
      <c r="D58" s="89"/>
      <c r="E58" s="126">
        <v>0</v>
      </c>
      <c r="F58" s="127"/>
      <c r="G58" s="127"/>
      <c r="H58" s="128"/>
      <c r="I58" s="126">
        <v>-52575.51</v>
      </c>
      <c r="J58" s="127"/>
      <c r="K58" s="128"/>
      <c r="L58" s="126">
        <v>10819.66</v>
      </c>
      <c r="M58" s="127"/>
      <c r="N58" s="127"/>
      <c r="O58" s="128"/>
      <c r="P58" s="126">
        <v>0</v>
      </c>
      <c r="Q58" s="127"/>
      <c r="R58" s="127"/>
      <c r="S58" s="127"/>
      <c r="T58" s="128"/>
      <c r="U58" s="87"/>
      <c r="V58" s="88"/>
      <c r="W58" s="89"/>
      <c r="X58" s="18">
        <v>0</v>
      </c>
      <c r="Y58" s="126">
        <v>-41755.85</v>
      </c>
      <c r="Z58" s="128"/>
      <c r="AA58" s="18">
        <v>0</v>
      </c>
    </row>
  </sheetData>
  <mergeCells count="218">
    <mergeCell ref="A57:D57"/>
    <mergeCell ref="E57:H57"/>
    <mergeCell ref="I57:K57"/>
    <mergeCell ref="L57:O57"/>
    <mergeCell ref="P57:T57"/>
    <mergeCell ref="U57:W57"/>
    <mergeCell ref="Y57:Z57"/>
    <mergeCell ref="A58:D58"/>
    <mergeCell ref="E58:H58"/>
    <mergeCell ref="I58:K58"/>
    <mergeCell ref="L58:O58"/>
    <mergeCell ref="P58:T58"/>
    <mergeCell ref="U58:W58"/>
    <mergeCell ref="Y58:Z58"/>
    <mergeCell ref="A55:D55"/>
    <mergeCell ref="E55:H55"/>
    <mergeCell ref="I55:K55"/>
    <mergeCell ref="L55:O55"/>
    <mergeCell ref="P55:T55"/>
    <mergeCell ref="U55:W55"/>
    <mergeCell ref="Y55:Z55"/>
    <mergeCell ref="A56:D56"/>
    <mergeCell ref="E56:H56"/>
    <mergeCell ref="I56:K56"/>
    <mergeCell ref="L56:O56"/>
    <mergeCell ref="P56:T56"/>
    <mergeCell ref="U56:W56"/>
    <mergeCell ref="Y56:Z56"/>
    <mergeCell ref="A53:D53"/>
    <mergeCell ref="E53:H53"/>
    <mergeCell ref="I53:K53"/>
    <mergeCell ref="L53:O53"/>
    <mergeCell ref="P53:T53"/>
    <mergeCell ref="U53:W53"/>
    <mergeCell ref="Y53:Z53"/>
    <mergeCell ref="A54:D54"/>
    <mergeCell ref="E54:H54"/>
    <mergeCell ref="I54:K54"/>
    <mergeCell ref="L54:O54"/>
    <mergeCell ref="P54:T54"/>
    <mergeCell ref="U54:W54"/>
    <mergeCell ref="Y54:Z54"/>
    <mergeCell ref="A51:D51"/>
    <mergeCell ref="E51:H51"/>
    <mergeCell ref="I51:K51"/>
    <mergeCell ref="L51:O51"/>
    <mergeCell ref="P51:T51"/>
    <mergeCell ref="U51:W51"/>
    <mergeCell ref="Y51:Z51"/>
    <mergeCell ref="A52:D52"/>
    <mergeCell ref="E52:H52"/>
    <mergeCell ref="I52:K52"/>
    <mergeCell ref="L52:O52"/>
    <mergeCell ref="P52:T52"/>
    <mergeCell ref="U52:W52"/>
    <mergeCell ref="Y52:Z52"/>
    <mergeCell ref="A49:D49"/>
    <mergeCell ref="E49:H49"/>
    <mergeCell ref="I49:K49"/>
    <mergeCell ref="L49:O49"/>
    <mergeCell ref="P49:T49"/>
    <mergeCell ref="U49:W49"/>
    <mergeCell ref="Y49:Z49"/>
    <mergeCell ref="A50:D50"/>
    <mergeCell ref="E50:H50"/>
    <mergeCell ref="I50:K50"/>
    <mergeCell ref="L50:O50"/>
    <mergeCell ref="P50:T50"/>
    <mergeCell ref="U50:W50"/>
    <mergeCell ref="Y50:Z50"/>
    <mergeCell ref="A45:AA45"/>
    <mergeCell ref="A46:Z46"/>
    <mergeCell ref="A47:D48"/>
    <mergeCell ref="E47:K47"/>
    <mergeCell ref="L47:W47"/>
    <mergeCell ref="X47:Z47"/>
    <mergeCell ref="AA47:AA48"/>
    <mergeCell ref="E48:H48"/>
    <mergeCell ref="I48:K48"/>
    <mergeCell ref="L48:O48"/>
    <mergeCell ref="P48:T48"/>
    <mergeCell ref="U48:W48"/>
    <mergeCell ref="Y48:Z48"/>
    <mergeCell ref="B41:D41"/>
    <mergeCell ref="E41:H41"/>
    <mergeCell ref="I41:K41"/>
    <mergeCell ref="L41:O41"/>
    <mergeCell ref="P41:W41"/>
    <mergeCell ref="Y41:AA41"/>
    <mergeCell ref="B42:D42"/>
    <mergeCell ref="E42:H42"/>
    <mergeCell ref="I42:K42"/>
    <mergeCell ref="L42:O42"/>
    <mergeCell ref="P42:W42"/>
    <mergeCell ref="Y42:AA42"/>
    <mergeCell ref="B39:D39"/>
    <mergeCell ref="E39:H39"/>
    <mergeCell ref="I39:K39"/>
    <mergeCell ref="L39:O39"/>
    <mergeCell ref="P39:W39"/>
    <mergeCell ref="Y39:AA39"/>
    <mergeCell ref="B40:D40"/>
    <mergeCell ref="E40:H40"/>
    <mergeCell ref="I40:K40"/>
    <mergeCell ref="L40:O40"/>
    <mergeCell ref="P40:W40"/>
    <mergeCell ref="Y40:AA40"/>
    <mergeCell ref="B37:D37"/>
    <mergeCell ref="E37:H37"/>
    <mergeCell ref="L37:O37"/>
    <mergeCell ref="P37:W37"/>
    <mergeCell ref="Y37:AA37"/>
    <mergeCell ref="B38:D38"/>
    <mergeCell ref="E38:H38"/>
    <mergeCell ref="I38:K38"/>
    <mergeCell ref="L38:O38"/>
    <mergeCell ref="P38:W38"/>
    <mergeCell ref="Y38:AA38"/>
    <mergeCell ref="C28:Q29"/>
    <mergeCell ref="Y29:AA31"/>
    <mergeCell ref="A30:X31"/>
    <mergeCell ref="A33:A36"/>
    <mergeCell ref="B33:D35"/>
    <mergeCell ref="E33:H35"/>
    <mergeCell ref="I33:K35"/>
    <mergeCell ref="L33:X33"/>
    <mergeCell ref="Y33:AA35"/>
    <mergeCell ref="L34:O35"/>
    <mergeCell ref="P34:X34"/>
    <mergeCell ref="P35:W35"/>
    <mergeCell ref="B36:D36"/>
    <mergeCell ref="E36:F36"/>
    <mergeCell ref="G36:J36"/>
    <mergeCell ref="L36:O36"/>
    <mergeCell ref="P36:W36"/>
    <mergeCell ref="Y36:AA36"/>
    <mergeCell ref="T25:W25"/>
    <mergeCell ref="Z25:AA25"/>
    <mergeCell ref="A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sheetPr>
    <pageSetUpPr fitToPage="1"/>
  </sheetPr>
  <dimension ref="A1:AA70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155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836.37318000000005</v>
      </c>
      <c r="I13" s="50"/>
      <c r="J13" s="50"/>
      <c r="K13" s="51"/>
      <c r="L13" s="49">
        <v>33.813070000000003</v>
      </c>
      <c r="M13" s="50"/>
      <c r="N13" s="51"/>
      <c r="O13" s="49">
        <v>32.604889999999997</v>
      </c>
      <c r="P13" s="51"/>
      <c r="Q13" s="49">
        <v>0.60409000000000002</v>
      </c>
      <c r="R13" s="50"/>
      <c r="S13" s="50"/>
      <c r="T13" s="50"/>
      <c r="U13" s="51"/>
      <c r="V13" s="49">
        <v>0</v>
      </c>
      <c r="W13" s="51"/>
      <c r="X13" s="4">
        <v>0.60409000000000002</v>
      </c>
      <c r="Y13" s="4">
        <v>0</v>
      </c>
      <c r="Z13" s="49">
        <v>870.18624999999997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836.37318000000005</v>
      </c>
      <c r="I15" s="50"/>
      <c r="J15" s="50"/>
      <c r="K15" s="51"/>
      <c r="L15" s="49">
        <v>33.813070000000003</v>
      </c>
      <c r="M15" s="50"/>
      <c r="N15" s="51"/>
      <c r="O15" s="49">
        <v>32.604889999999997</v>
      </c>
      <c r="P15" s="51"/>
      <c r="Q15" s="49">
        <v>0.60409000000000002</v>
      </c>
      <c r="R15" s="50"/>
      <c r="S15" s="50"/>
      <c r="T15" s="50"/>
      <c r="U15" s="51"/>
      <c r="V15" s="49">
        <v>0</v>
      </c>
      <c r="W15" s="51"/>
      <c r="X15" s="4">
        <v>0.60409000000000002</v>
      </c>
      <c r="Y15" s="4">
        <v>0</v>
      </c>
      <c r="Z15" s="49">
        <v>870.18624999999997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11.5746</v>
      </c>
      <c r="F26" s="81">
        <v>11.5746</v>
      </c>
      <c r="G26" s="82"/>
      <c r="H26" s="83"/>
      <c r="I26" s="10">
        <v>11.5746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770.03</v>
      </c>
      <c r="F51" s="118"/>
      <c r="G51" s="118"/>
      <c r="H51" s="119"/>
      <c r="I51" s="117">
        <v>0</v>
      </c>
      <c r="J51" s="118"/>
      <c r="K51" s="119"/>
      <c r="L51" s="117">
        <v>2577.36</v>
      </c>
      <c r="M51" s="118"/>
      <c r="N51" s="118"/>
      <c r="O51" s="119"/>
      <c r="P51" s="117">
        <v>2488.27</v>
      </c>
      <c r="Q51" s="118"/>
      <c r="R51" s="118"/>
      <c r="S51" s="118"/>
      <c r="T51" s="119"/>
      <c r="U51" s="114"/>
      <c r="V51" s="115"/>
      <c r="W51" s="116"/>
      <c r="X51" s="16">
        <v>859.12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379.45</v>
      </c>
      <c r="F52" s="118"/>
      <c r="G52" s="118"/>
      <c r="H52" s="119"/>
      <c r="I52" s="117">
        <v>0</v>
      </c>
      <c r="J52" s="118"/>
      <c r="K52" s="119"/>
      <c r="L52" s="117">
        <v>1270.05</v>
      </c>
      <c r="M52" s="118"/>
      <c r="N52" s="118"/>
      <c r="O52" s="119"/>
      <c r="P52" s="117">
        <v>1226.1500000000001</v>
      </c>
      <c r="Q52" s="118"/>
      <c r="R52" s="118"/>
      <c r="S52" s="118"/>
      <c r="T52" s="119"/>
      <c r="U52" s="114"/>
      <c r="V52" s="115"/>
      <c r="W52" s="116"/>
      <c r="X52" s="16">
        <v>423.35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9102.9500000000007</v>
      </c>
      <c r="F53" s="118"/>
      <c r="G53" s="118"/>
      <c r="H53" s="119"/>
      <c r="I53" s="117">
        <v>0</v>
      </c>
      <c r="J53" s="118"/>
      <c r="K53" s="119"/>
      <c r="L53" s="117">
        <v>1298.32</v>
      </c>
      <c r="M53" s="118"/>
      <c r="N53" s="118"/>
      <c r="O53" s="119"/>
      <c r="P53" s="117">
        <v>0</v>
      </c>
      <c r="Q53" s="118"/>
      <c r="R53" s="118"/>
      <c r="S53" s="118"/>
      <c r="T53" s="119"/>
      <c r="U53" s="114"/>
      <c r="V53" s="115"/>
      <c r="W53" s="116"/>
      <c r="X53" s="16">
        <v>10401.27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621.71</v>
      </c>
      <c r="F54" s="118"/>
      <c r="G54" s="118"/>
      <c r="H54" s="119"/>
      <c r="I54" s="117">
        <v>0</v>
      </c>
      <c r="J54" s="118"/>
      <c r="K54" s="119"/>
      <c r="L54" s="117">
        <v>2080.92</v>
      </c>
      <c r="M54" s="118"/>
      <c r="N54" s="118"/>
      <c r="O54" s="119"/>
      <c r="P54" s="117">
        <v>2008.99</v>
      </c>
      <c r="Q54" s="118"/>
      <c r="R54" s="118"/>
      <c r="S54" s="118"/>
      <c r="T54" s="119"/>
      <c r="U54" s="114"/>
      <c r="V54" s="115"/>
      <c r="W54" s="116"/>
      <c r="X54" s="16">
        <v>693.64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771.26</v>
      </c>
      <c r="F55" s="118"/>
      <c r="G55" s="118"/>
      <c r="H55" s="119"/>
      <c r="I55" s="117">
        <v>0</v>
      </c>
      <c r="J55" s="118"/>
      <c r="K55" s="119"/>
      <c r="L55" s="117">
        <v>2581.5</v>
      </c>
      <c r="M55" s="118"/>
      <c r="N55" s="118"/>
      <c r="O55" s="119"/>
      <c r="P55" s="117">
        <v>2492.2600000000002</v>
      </c>
      <c r="Q55" s="118"/>
      <c r="R55" s="118"/>
      <c r="S55" s="118"/>
      <c r="T55" s="119"/>
      <c r="U55" s="114"/>
      <c r="V55" s="115"/>
      <c r="W55" s="116"/>
      <c r="X55" s="16">
        <v>860.5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373.27</v>
      </c>
      <c r="F56" s="118"/>
      <c r="G56" s="118"/>
      <c r="H56" s="119"/>
      <c r="I56" s="117">
        <v>0</v>
      </c>
      <c r="J56" s="118"/>
      <c r="K56" s="119"/>
      <c r="L56" s="117">
        <v>1249.3800000000001</v>
      </c>
      <c r="M56" s="118"/>
      <c r="N56" s="118"/>
      <c r="O56" s="119"/>
      <c r="P56" s="117">
        <v>1206.19</v>
      </c>
      <c r="Q56" s="118"/>
      <c r="R56" s="118"/>
      <c r="S56" s="118"/>
      <c r="T56" s="119"/>
      <c r="U56" s="114"/>
      <c r="V56" s="115"/>
      <c r="W56" s="116"/>
      <c r="X56" s="16">
        <v>416.46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18</v>
      </c>
      <c r="B57" s="115"/>
      <c r="C57" s="115"/>
      <c r="D57" s="116"/>
      <c r="E57" s="117">
        <v>2803.1</v>
      </c>
      <c r="F57" s="118"/>
      <c r="G57" s="118"/>
      <c r="H57" s="119"/>
      <c r="I57" s="117">
        <v>0</v>
      </c>
      <c r="J57" s="118"/>
      <c r="K57" s="119"/>
      <c r="L57" s="117">
        <v>2014.71</v>
      </c>
      <c r="M57" s="118"/>
      <c r="N57" s="118"/>
      <c r="O57" s="119"/>
      <c r="P57" s="117">
        <v>6279.93</v>
      </c>
      <c r="Q57" s="118"/>
      <c r="R57" s="118"/>
      <c r="S57" s="118"/>
      <c r="T57" s="119"/>
      <c r="U57" s="114"/>
      <c r="V57" s="115"/>
      <c r="W57" s="116"/>
      <c r="X57" s="16">
        <v>0</v>
      </c>
      <c r="Y57" s="117">
        <v>-1459.96</v>
      </c>
      <c r="Z57" s="119"/>
      <c r="AA57" s="16">
        <v>779.28</v>
      </c>
    </row>
    <row r="58" spans="1:27" ht="22.9" customHeight="1" x14ac:dyDescent="0.2">
      <c r="A58" s="114" t="s">
        <v>89</v>
      </c>
      <c r="B58" s="115"/>
      <c r="C58" s="115"/>
      <c r="D58" s="116"/>
      <c r="E58" s="117">
        <v>851.6</v>
      </c>
      <c r="F58" s="118"/>
      <c r="G58" s="118"/>
      <c r="H58" s="119"/>
      <c r="I58" s="117">
        <v>0</v>
      </c>
      <c r="J58" s="118"/>
      <c r="K58" s="119"/>
      <c r="L58" s="117">
        <v>2850.39</v>
      </c>
      <c r="M58" s="118"/>
      <c r="N58" s="118"/>
      <c r="O58" s="119"/>
      <c r="P58" s="117">
        <v>2751.86</v>
      </c>
      <c r="Q58" s="118"/>
      <c r="R58" s="118"/>
      <c r="S58" s="118"/>
      <c r="T58" s="119"/>
      <c r="U58" s="114"/>
      <c r="V58" s="115"/>
      <c r="W58" s="116"/>
      <c r="X58" s="16">
        <v>950.13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24</v>
      </c>
      <c r="B59" s="115"/>
      <c r="C59" s="115"/>
      <c r="D59" s="116"/>
      <c r="E59" s="117">
        <v>41608.11</v>
      </c>
      <c r="F59" s="118"/>
      <c r="G59" s="118"/>
      <c r="H59" s="119"/>
      <c r="I59" s="117">
        <v>0</v>
      </c>
      <c r="J59" s="118"/>
      <c r="K59" s="119"/>
      <c r="L59" s="117">
        <v>2350.7600000000002</v>
      </c>
      <c r="M59" s="118"/>
      <c r="N59" s="118"/>
      <c r="O59" s="119"/>
      <c r="P59" s="117">
        <v>0</v>
      </c>
      <c r="Q59" s="118"/>
      <c r="R59" s="118"/>
      <c r="S59" s="118"/>
      <c r="T59" s="119"/>
      <c r="U59" s="114"/>
      <c r="V59" s="115"/>
      <c r="W59" s="116"/>
      <c r="X59" s="16">
        <v>43958.87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90</v>
      </c>
      <c r="B60" s="115"/>
      <c r="C60" s="115"/>
      <c r="D60" s="116"/>
      <c r="E60" s="117">
        <v>629.12</v>
      </c>
      <c r="F60" s="118"/>
      <c r="G60" s="118"/>
      <c r="H60" s="119"/>
      <c r="I60" s="117">
        <v>0</v>
      </c>
      <c r="J60" s="118"/>
      <c r="K60" s="119"/>
      <c r="L60" s="117">
        <v>2105.73</v>
      </c>
      <c r="M60" s="118"/>
      <c r="N60" s="118"/>
      <c r="O60" s="119"/>
      <c r="P60" s="117">
        <v>2032.94</v>
      </c>
      <c r="Q60" s="118"/>
      <c r="R60" s="118"/>
      <c r="S60" s="118"/>
      <c r="T60" s="119"/>
      <c r="U60" s="114"/>
      <c r="V60" s="115"/>
      <c r="W60" s="116"/>
      <c r="X60" s="16">
        <v>701.91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92</v>
      </c>
      <c r="B61" s="115"/>
      <c r="C61" s="115"/>
      <c r="D61" s="116"/>
      <c r="E61" s="117">
        <v>3320.13</v>
      </c>
      <c r="F61" s="118"/>
      <c r="G61" s="118"/>
      <c r="H61" s="119"/>
      <c r="I61" s="117">
        <v>0</v>
      </c>
      <c r="J61" s="118"/>
      <c r="K61" s="119"/>
      <c r="L61" s="117">
        <v>2946.47</v>
      </c>
      <c r="M61" s="118"/>
      <c r="N61" s="118"/>
      <c r="O61" s="119"/>
      <c r="P61" s="117">
        <v>0</v>
      </c>
      <c r="Q61" s="118"/>
      <c r="R61" s="118"/>
      <c r="S61" s="118"/>
      <c r="T61" s="119"/>
      <c r="U61" s="114"/>
      <c r="V61" s="115"/>
      <c r="W61" s="116"/>
      <c r="X61" s="16">
        <v>6266.6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93</v>
      </c>
      <c r="B62" s="115"/>
      <c r="C62" s="115"/>
      <c r="D62" s="116"/>
      <c r="E62" s="117">
        <v>637.78</v>
      </c>
      <c r="F62" s="118"/>
      <c r="G62" s="118"/>
      <c r="H62" s="119"/>
      <c r="I62" s="117">
        <v>0</v>
      </c>
      <c r="J62" s="118"/>
      <c r="K62" s="119"/>
      <c r="L62" s="117">
        <v>2134.6799999999998</v>
      </c>
      <c r="M62" s="118"/>
      <c r="N62" s="118"/>
      <c r="O62" s="119"/>
      <c r="P62" s="117">
        <v>2060.9</v>
      </c>
      <c r="Q62" s="118"/>
      <c r="R62" s="118"/>
      <c r="S62" s="118"/>
      <c r="T62" s="119"/>
      <c r="U62" s="114"/>
      <c r="V62" s="115"/>
      <c r="W62" s="116"/>
      <c r="X62" s="16">
        <v>711.56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51</v>
      </c>
      <c r="B63" s="115"/>
      <c r="C63" s="115"/>
      <c r="D63" s="116"/>
      <c r="E63" s="117">
        <v>1898.99</v>
      </c>
      <c r="F63" s="118"/>
      <c r="G63" s="118"/>
      <c r="H63" s="119"/>
      <c r="I63" s="117">
        <v>0</v>
      </c>
      <c r="J63" s="118"/>
      <c r="K63" s="119"/>
      <c r="L63" s="117">
        <v>1300.78</v>
      </c>
      <c r="M63" s="118"/>
      <c r="N63" s="118"/>
      <c r="O63" s="119"/>
      <c r="P63" s="117">
        <v>2331.61</v>
      </c>
      <c r="Q63" s="118"/>
      <c r="R63" s="118"/>
      <c r="S63" s="118"/>
      <c r="T63" s="119"/>
      <c r="U63" s="114"/>
      <c r="V63" s="115"/>
      <c r="W63" s="116"/>
      <c r="X63" s="16">
        <v>871.62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50</v>
      </c>
      <c r="B64" s="115"/>
      <c r="C64" s="115"/>
      <c r="D64" s="116"/>
      <c r="E64" s="117">
        <v>0</v>
      </c>
      <c r="F64" s="118"/>
      <c r="G64" s="118"/>
      <c r="H64" s="119"/>
      <c r="I64" s="117">
        <v>0</v>
      </c>
      <c r="J64" s="118"/>
      <c r="K64" s="119"/>
      <c r="L64" s="117">
        <v>2159.52</v>
      </c>
      <c r="M64" s="118"/>
      <c r="N64" s="118"/>
      <c r="O64" s="119"/>
      <c r="P64" s="117">
        <v>1439.68</v>
      </c>
      <c r="Q64" s="118"/>
      <c r="R64" s="118"/>
      <c r="S64" s="118"/>
      <c r="T64" s="119"/>
      <c r="U64" s="114"/>
      <c r="V64" s="115"/>
      <c r="W64" s="116"/>
      <c r="X64" s="16">
        <v>719.84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49</v>
      </c>
      <c r="B65" s="115"/>
      <c r="C65" s="115"/>
      <c r="D65" s="116"/>
      <c r="E65" s="117">
        <v>624.17999999999995</v>
      </c>
      <c r="F65" s="118"/>
      <c r="G65" s="118"/>
      <c r="H65" s="119"/>
      <c r="I65" s="117">
        <v>0</v>
      </c>
      <c r="J65" s="118"/>
      <c r="K65" s="119"/>
      <c r="L65" s="117">
        <v>2089.1999999999998</v>
      </c>
      <c r="M65" s="118"/>
      <c r="N65" s="118"/>
      <c r="O65" s="119"/>
      <c r="P65" s="117">
        <v>2016.98</v>
      </c>
      <c r="Q65" s="118"/>
      <c r="R65" s="118"/>
      <c r="S65" s="118"/>
      <c r="T65" s="119"/>
      <c r="U65" s="114"/>
      <c r="V65" s="115"/>
      <c r="W65" s="116"/>
      <c r="X65" s="16">
        <v>696.4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48</v>
      </c>
      <c r="B66" s="115"/>
      <c r="C66" s="115"/>
      <c r="D66" s="116"/>
      <c r="E66" s="117">
        <v>365.86</v>
      </c>
      <c r="F66" s="118"/>
      <c r="G66" s="118"/>
      <c r="H66" s="119"/>
      <c r="I66" s="117">
        <v>0</v>
      </c>
      <c r="J66" s="118"/>
      <c r="K66" s="119"/>
      <c r="L66" s="117">
        <v>1224.54</v>
      </c>
      <c r="M66" s="118"/>
      <c r="N66" s="118"/>
      <c r="O66" s="119"/>
      <c r="P66" s="117">
        <v>1182.22</v>
      </c>
      <c r="Q66" s="118"/>
      <c r="R66" s="118"/>
      <c r="S66" s="118"/>
      <c r="T66" s="119"/>
      <c r="U66" s="114"/>
      <c r="V66" s="115"/>
      <c r="W66" s="116"/>
      <c r="X66" s="16">
        <v>408.18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47</v>
      </c>
      <c r="B67" s="115"/>
      <c r="C67" s="115"/>
      <c r="D67" s="116"/>
      <c r="E67" s="117">
        <v>370.8</v>
      </c>
      <c r="F67" s="118"/>
      <c r="G67" s="118"/>
      <c r="H67" s="119"/>
      <c r="I67" s="117">
        <v>0</v>
      </c>
      <c r="J67" s="118"/>
      <c r="K67" s="119"/>
      <c r="L67" s="117">
        <v>1241.0999999999999</v>
      </c>
      <c r="M67" s="118"/>
      <c r="N67" s="118"/>
      <c r="O67" s="119"/>
      <c r="P67" s="117">
        <v>1198.2</v>
      </c>
      <c r="Q67" s="118"/>
      <c r="R67" s="118"/>
      <c r="S67" s="118"/>
      <c r="T67" s="119"/>
      <c r="U67" s="114"/>
      <c r="V67" s="115"/>
      <c r="W67" s="116"/>
      <c r="X67" s="16">
        <v>413.7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91</v>
      </c>
      <c r="B68" s="115"/>
      <c r="C68" s="115"/>
      <c r="D68" s="116"/>
      <c r="E68" s="117">
        <v>384.4</v>
      </c>
      <c r="F68" s="118"/>
      <c r="G68" s="118"/>
      <c r="H68" s="119"/>
      <c r="I68" s="117">
        <v>0</v>
      </c>
      <c r="J68" s="118"/>
      <c r="K68" s="119"/>
      <c r="L68" s="117">
        <v>1286.6099999999999</v>
      </c>
      <c r="M68" s="118"/>
      <c r="N68" s="118"/>
      <c r="O68" s="119"/>
      <c r="P68" s="117">
        <v>1242.1400000000001</v>
      </c>
      <c r="Q68" s="118"/>
      <c r="R68" s="118"/>
      <c r="S68" s="118"/>
      <c r="T68" s="119"/>
      <c r="U68" s="114"/>
      <c r="V68" s="115"/>
      <c r="W68" s="116"/>
      <c r="X68" s="16">
        <v>428.87</v>
      </c>
      <c r="Y68" s="117">
        <v>0</v>
      </c>
      <c r="Z68" s="119"/>
      <c r="AA68" s="16">
        <v>0</v>
      </c>
    </row>
    <row r="69" spans="1:27" ht="23.65" customHeight="1" x14ac:dyDescent="0.2">
      <c r="A69" s="120" t="s">
        <v>25</v>
      </c>
      <c r="B69" s="121"/>
      <c r="C69" s="121"/>
      <c r="D69" s="122"/>
      <c r="E69" s="123">
        <v>441.25</v>
      </c>
      <c r="F69" s="124"/>
      <c r="G69" s="124"/>
      <c r="H69" s="125"/>
      <c r="I69" s="123">
        <v>0</v>
      </c>
      <c r="J69" s="124"/>
      <c r="K69" s="125"/>
      <c r="L69" s="123">
        <v>1476.9</v>
      </c>
      <c r="M69" s="124"/>
      <c r="N69" s="124"/>
      <c r="O69" s="125"/>
      <c r="P69" s="123">
        <v>1425.85</v>
      </c>
      <c r="Q69" s="124"/>
      <c r="R69" s="124"/>
      <c r="S69" s="124"/>
      <c r="T69" s="125"/>
      <c r="U69" s="120"/>
      <c r="V69" s="121"/>
      <c r="W69" s="122"/>
      <c r="X69" s="17">
        <v>492.3</v>
      </c>
      <c r="Y69" s="123">
        <v>0</v>
      </c>
      <c r="Z69" s="125"/>
      <c r="AA69" s="17">
        <v>0</v>
      </c>
    </row>
    <row r="70" spans="1:27" ht="22.9" customHeight="1" x14ac:dyDescent="0.2">
      <c r="A70" s="87" t="s">
        <v>53</v>
      </c>
      <c r="B70" s="88"/>
      <c r="C70" s="88"/>
      <c r="D70" s="89"/>
      <c r="E70" s="126">
        <v>65953.990000000005</v>
      </c>
      <c r="F70" s="127"/>
      <c r="G70" s="127"/>
      <c r="H70" s="128"/>
      <c r="I70" s="126">
        <v>0</v>
      </c>
      <c r="J70" s="127"/>
      <c r="K70" s="128"/>
      <c r="L70" s="126">
        <v>36238.92</v>
      </c>
      <c r="M70" s="127"/>
      <c r="N70" s="127"/>
      <c r="O70" s="128"/>
      <c r="P70" s="126">
        <v>33384.17</v>
      </c>
      <c r="Q70" s="127"/>
      <c r="R70" s="127"/>
      <c r="S70" s="127"/>
      <c r="T70" s="128"/>
      <c r="U70" s="87"/>
      <c r="V70" s="88"/>
      <c r="W70" s="89"/>
      <c r="X70" s="18">
        <v>70274.320000000007</v>
      </c>
      <c r="Y70" s="126">
        <v>-1459.96</v>
      </c>
      <c r="Z70" s="128"/>
      <c r="AA70" s="18">
        <v>779.28</v>
      </c>
    </row>
  </sheetData>
  <mergeCells count="302">
    <mergeCell ref="A70:D70"/>
    <mergeCell ref="E70:H70"/>
    <mergeCell ref="I70:K70"/>
    <mergeCell ref="L70:O70"/>
    <mergeCell ref="P70:T70"/>
    <mergeCell ref="U70:W70"/>
    <mergeCell ref="Y70:Z70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sheetPr>
    <pageSetUpPr fitToPage="1"/>
  </sheetPr>
  <dimension ref="A1:AA6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156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701.71515999999997</v>
      </c>
      <c r="I13" s="50"/>
      <c r="J13" s="50"/>
      <c r="K13" s="51"/>
      <c r="L13" s="49">
        <v>26.363569999999999</v>
      </c>
      <c r="M13" s="50"/>
      <c r="N13" s="51"/>
      <c r="O13" s="49">
        <v>26.363569999999999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2099.13897</v>
      </c>
      <c r="Z13" s="49">
        <v>-1371.06024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701.71515999999997</v>
      </c>
      <c r="I15" s="50"/>
      <c r="J15" s="50"/>
      <c r="K15" s="51"/>
      <c r="L15" s="49">
        <v>26.363569999999999</v>
      </c>
      <c r="M15" s="50"/>
      <c r="N15" s="51"/>
      <c r="O15" s="49">
        <v>26.363569999999999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2099.13897</v>
      </c>
      <c r="Z15" s="49">
        <v>-1371.06024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11.584239999999999</v>
      </c>
      <c r="F26" s="132">
        <v>11.584239999999999</v>
      </c>
      <c r="G26" s="133"/>
      <c r="H26" s="134"/>
      <c r="I26" s="20">
        <v>11.584239999999999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32.65" customHeight="1" x14ac:dyDescent="0.2">
      <c r="A27" s="19" t="s">
        <v>18</v>
      </c>
      <c r="B27" s="129" t="s">
        <v>133</v>
      </c>
      <c r="C27" s="130"/>
      <c r="D27" s="131"/>
      <c r="E27" s="20">
        <v>4291.4137300000002</v>
      </c>
      <c r="F27" s="132">
        <v>4291.4137300000002</v>
      </c>
      <c r="G27" s="133"/>
      <c r="H27" s="134"/>
      <c r="I27" s="20">
        <v>1287.4241199999999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22.9" customHeight="1" x14ac:dyDescent="0.2">
      <c r="A28" s="9" t="s">
        <v>19</v>
      </c>
      <c r="B28" s="78" t="s">
        <v>157</v>
      </c>
      <c r="C28" s="79"/>
      <c r="D28" s="80"/>
      <c r="E28" s="10">
        <v>2705.7161599999999</v>
      </c>
      <c r="F28" s="81">
        <v>2705.7161599999999</v>
      </c>
      <c r="G28" s="82"/>
      <c r="H28" s="83"/>
      <c r="I28" s="10">
        <v>811.71484999999996</v>
      </c>
      <c r="J28" s="84"/>
      <c r="K28" s="85"/>
      <c r="L28" s="10"/>
      <c r="M28" s="81"/>
      <c r="N28" s="83"/>
      <c r="O28" s="10"/>
      <c r="P28" s="9"/>
      <c r="Q28" s="84"/>
      <c r="R28" s="86"/>
      <c r="S28" s="85"/>
      <c r="T28" s="84"/>
      <c r="U28" s="86"/>
      <c r="V28" s="86"/>
      <c r="W28" s="85"/>
      <c r="X28" s="10"/>
      <c r="Y28" s="10"/>
      <c r="Z28" s="81"/>
      <c r="AA28" s="83"/>
    </row>
    <row r="29" spans="1:27" ht="23.65" customHeight="1" x14ac:dyDescent="0.2">
      <c r="A29" s="87" t="s">
        <v>53</v>
      </c>
      <c r="B29" s="88"/>
      <c r="C29" s="88"/>
      <c r="D29" s="89"/>
      <c r="E29" s="7"/>
      <c r="F29" s="64"/>
      <c r="G29" s="68"/>
      <c r="H29" s="69"/>
      <c r="I29" s="7"/>
      <c r="J29" s="55"/>
      <c r="K29" s="67"/>
      <c r="L29" s="7"/>
      <c r="M29" s="64"/>
      <c r="N29" s="69"/>
      <c r="O29" s="6"/>
      <c r="P29" s="6"/>
      <c r="Q29" s="55"/>
      <c r="R29" s="66"/>
      <c r="S29" s="67"/>
      <c r="T29" s="55"/>
      <c r="U29" s="66"/>
      <c r="V29" s="66"/>
      <c r="W29" s="67"/>
      <c r="X29" s="7"/>
      <c r="Y29" s="7"/>
      <c r="Z29" s="64"/>
      <c r="AA29" s="69"/>
    </row>
    <row r="30" spans="1:27" ht="11.85" customHeight="1" x14ac:dyDescent="0.2">
      <c r="A30" s="5"/>
      <c r="B30" s="5"/>
      <c r="C30" s="5"/>
      <c r="D30" s="5"/>
      <c r="E30" s="5"/>
      <c r="F30" s="5"/>
      <c r="G30" s="5"/>
      <c r="H30" s="5"/>
      <c r="I30" s="5"/>
      <c r="J30" s="5"/>
      <c r="K30" s="5"/>
      <c r="L30" s="5"/>
      <c r="M30" s="5"/>
      <c r="N30" s="5"/>
      <c r="O30" s="5"/>
      <c r="P30" s="5"/>
      <c r="Q30" s="5"/>
      <c r="R30" s="5"/>
      <c r="S30" s="5"/>
      <c r="T30" s="5"/>
      <c r="U30" s="5"/>
      <c r="V30" s="5"/>
      <c r="W30" s="5"/>
      <c r="X30" s="5"/>
      <c r="Y30" s="5"/>
      <c r="Z30" s="5"/>
      <c r="AA30" s="5"/>
    </row>
    <row r="31" spans="1:27" ht="28.9" customHeight="1" x14ac:dyDescent="0.2">
      <c r="C31" s="23" t="s">
        <v>54</v>
      </c>
      <c r="D31" s="23"/>
      <c r="E31" s="23"/>
      <c r="F31" s="23"/>
      <c r="G31" s="23"/>
      <c r="H31" s="23"/>
      <c r="I31" s="23"/>
      <c r="J31" s="23"/>
      <c r="K31" s="23"/>
      <c r="L31" s="23"/>
      <c r="M31" s="23"/>
      <c r="N31" s="23"/>
      <c r="O31" s="23"/>
      <c r="P31" s="23"/>
      <c r="Q31" s="23"/>
    </row>
    <row r="32" spans="1:27" ht="5.85" customHeight="1" x14ac:dyDescent="0.2">
      <c r="C32" s="23"/>
      <c r="D32" s="23"/>
      <c r="E32" s="23"/>
      <c r="F32" s="23"/>
      <c r="G32" s="23"/>
      <c r="H32" s="23"/>
      <c r="I32" s="23"/>
      <c r="J32" s="23"/>
      <c r="K32" s="23"/>
      <c r="L32" s="23"/>
      <c r="M32" s="23"/>
      <c r="N32" s="23"/>
      <c r="O32" s="23"/>
      <c r="P32" s="23"/>
      <c r="Q32" s="23"/>
      <c r="Y32" s="26" t="s">
        <v>55</v>
      </c>
      <c r="Z32" s="26"/>
      <c r="AA32" s="26"/>
    </row>
    <row r="33" spans="1:27" ht="5.85" customHeight="1" x14ac:dyDescent="0.2">
      <c r="A33" s="24" t="s">
        <v>56</v>
      </c>
      <c r="B33" s="24"/>
      <c r="C33" s="24"/>
      <c r="D33" s="24"/>
      <c r="E33" s="24"/>
      <c r="F33" s="24"/>
      <c r="G33" s="24"/>
      <c r="H33" s="24"/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6"/>
      <c r="Z33" s="26"/>
      <c r="AA33" s="26"/>
    </row>
    <row r="34" spans="1:27" ht="22.9" customHeight="1" x14ac:dyDescent="0.2">
      <c r="A34" s="24"/>
      <c r="B34" s="24"/>
      <c r="C34" s="24"/>
      <c r="D34" s="24"/>
      <c r="E34" s="24"/>
      <c r="F34" s="24"/>
      <c r="G34" s="24"/>
      <c r="H34" s="24"/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6"/>
      <c r="Z34" s="26"/>
      <c r="AA34" s="26"/>
    </row>
    <row r="35" spans="1:27" ht="11.85" customHeight="1" x14ac:dyDescent="0.2">
      <c r="A35" s="2"/>
      <c r="B35" s="2"/>
      <c r="C35" s="2"/>
      <c r="D35" s="2"/>
      <c r="E35" s="2"/>
      <c r="F35" s="2"/>
      <c r="G35" s="2"/>
      <c r="H35" s="2"/>
      <c r="I35" s="2"/>
      <c r="J35" s="2"/>
      <c r="K35" s="2"/>
      <c r="L35" s="2"/>
      <c r="M35" s="2"/>
      <c r="N35" s="2"/>
      <c r="O35" s="2"/>
      <c r="P35" s="2"/>
      <c r="Q35" s="2"/>
      <c r="R35" s="2"/>
      <c r="S35" s="2"/>
      <c r="T35" s="2"/>
      <c r="U35" s="2"/>
      <c r="V35" s="2"/>
      <c r="W35" s="2"/>
      <c r="X35" s="2"/>
      <c r="Y35" s="2"/>
      <c r="Z35" s="2"/>
      <c r="AA35" s="2"/>
    </row>
    <row r="36" spans="1:27" ht="28.9" customHeight="1" x14ac:dyDescent="0.2">
      <c r="A36" s="55" t="s">
        <v>5</v>
      </c>
      <c r="B36" s="92" t="s">
        <v>57</v>
      </c>
      <c r="C36" s="93"/>
      <c r="D36" s="94"/>
      <c r="E36" s="55" t="s">
        <v>58</v>
      </c>
      <c r="F36" s="56"/>
      <c r="G36" s="56"/>
      <c r="H36" s="57"/>
      <c r="I36" s="55" t="s">
        <v>59</v>
      </c>
      <c r="J36" s="56"/>
      <c r="K36" s="57"/>
      <c r="L36" s="55" t="s">
        <v>60</v>
      </c>
      <c r="M36" s="66"/>
      <c r="N36" s="66"/>
      <c r="O36" s="66"/>
      <c r="P36" s="66"/>
      <c r="Q36" s="66"/>
      <c r="R36" s="66"/>
      <c r="S36" s="66"/>
      <c r="T36" s="66"/>
      <c r="U36" s="66"/>
      <c r="V36" s="66"/>
      <c r="W36" s="66"/>
      <c r="X36" s="67"/>
      <c r="Y36" s="55" t="s">
        <v>61</v>
      </c>
      <c r="Z36" s="56"/>
      <c r="AA36" s="57"/>
    </row>
    <row r="37" spans="1:27" ht="29.65" customHeight="1" x14ac:dyDescent="0.2">
      <c r="A37" s="90"/>
      <c r="B37" s="95"/>
      <c r="C37" s="96"/>
      <c r="D37" s="97"/>
      <c r="E37" s="58"/>
      <c r="F37" s="59"/>
      <c r="G37" s="59"/>
      <c r="H37" s="60"/>
      <c r="I37" s="58"/>
      <c r="J37" s="59"/>
      <c r="K37" s="60"/>
      <c r="L37" s="55" t="s">
        <v>11</v>
      </c>
      <c r="M37" s="56"/>
      <c r="N37" s="56"/>
      <c r="O37" s="57"/>
      <c r="P37" s="55" t="s">
        <v>62</v>
      </c>
      <c r="Q37" s="66"/>
      <c r="R37" s="66"/>
      <c r="S37" s="66"/>
      <c r="T37" s="66"/>
      <c r="U37" s="66"/>
      <c r="V37" s="66"/>
      <c r="W37" s="66"/>
      <c r="X37" s="67"/>
      <c r="Y37" s="58"/>
      <c r="Z37" s="59"/>
      <c r="AA37" s="60"/>
    </row>
    <row r="38" spans="1:27" ht="69.599999999999994" customHeight="1" x14ac:dyDescent="0.2">
      <c r="A38" s="90"/>
      <c r="B38" s="98"/>
      <c r="C38" s="99"/>
      <c r="D38" s="100"/>
      <c r="E38" s="61"/>
      <c r="F38" s="62"/>
      <c r="G38" s="62"/>
      <c r="H38" s="63"/>
      <c r="I38" s="61"/>
      <c r="J38" s="62"/>
      <c r="K38" s="63"/>
      <c r="L38" s="61"/>
      <c r="M38" s="62"/>
      <c r="N38" s="62"/>
      <c r="O38" s="63"/>
      <c r="P38" s="55" t="s">
        <v>63</v>
      </c>
      <c r="Q38" s="66"/>
      <c r="R38" s="66"/>
      <c r="S38" s="66"/>
      <c r="T38" s="66"/>
      <c r="U38" s="66"/>
      <c r="V38" s="66"/>
      <c r="W38" s="67"/>
      <c r="X38" s="6" t="s">
        <v>64</v>
      </c>
      <c r="Y38" s="61"/>
      <c r="Z38" s="62"/>
      <c r="AA38" s="63"/>
    </row>
    <row r="39" spans="1:27" ht="23.65" customHeight="1" x14ac:dyDescent="0.2">
      <c r="A39" s="91"/>
      <c r="B39" s="92" t="s">
        <v>17</v>
      </c>
      <c r="C39" s="101"/>
      <c r="D39" s="102"/>
      <c r="E39" s="92" t="s">
        <v>18</v>
      </c>
      <c r="F39" s="102"/>
      <c r="G39" s="55"/>
      <c r="H39" s="67"/>
      <c r="I39" s="103"/>
      <c r="J39" s="67"/>
      <c r="K39" s="6" t="s">
        <v>19</v>
      </c>
      <c r="L39" s="55" t="s">
        <v>20</v>
      </c>
      <c r="M39" s="66"/>
      <c r="N39" s="66"/>
      <c r="O39" s="67"/>
      <c r="P39" s="55" t="s">
        <v>21</v>
      </c>
      <c r="Q39" s="66"/>
      <c r="R39" s="66"/>
      <c r="S39" s="66"/>
      <c r="T39" s="66"/>
      <c r="U39" s="66"/>
      <c r="V39" s="66"/>
      <c r="W39" s="67"/>
      <c r="X39" s="6" t="s">
        <v>22</v>
      </c>
      <c r="Y39" s="55" t="s">
        <v>23</v>
      </c>
      <c r="Z39" s="66"/>
      <c r="AA39" s="67"/>
    </row>
    <row r="40" spans="1:27" ht="22.9" customHeight="1" x14ac:dyDescent="0.2">
      <c r="A40" s="11" t="s">
        <v>17</v>
      </c>
      <c r="B40" s="104" t="s">
        <v>65</v>
      </c>
      <c r="C40" s="105"/>
      <c r="D40" s="106"/>
      <c r="E40" s="92"/>
      <c r="F40" s="101"/>
      <c r="G40" s="101"/>
      <c r="H40" s="102"/>
      <c r="I40" s="12"/>
      <c r="J40" s="13"/>
      <c r="K40" s="14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3.65" customHeight="1" x14ac:dyDescent="0.2">
      <c r="A41" s="11" t="s">
        <v>18</v>
      </c>
      <c r="B41" s="104" t="s">
        <v>66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22.9" customHeight="1" x14ac:dyDescent="0.2">
      <c r="A42" s="11" t="s">
        <v>19</v>
      </c>
      <c r="B42" s="104" t="s">
        <v>67</v>
      </c>
      <c r="C42" s="105"/>
      <c r="D42" s="106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20</v>
      </c>
      <c r="B43" s="104" t="s">
        <v>68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7.75" customHeight="1" x14ac:dyDescent="0.2">
      <c r="A44" s="11" t="s">
        <v>21</v>
      </c>
      <c r="B44" s="107" t="s">
        <v>69</v>
      </c>
      <c r="C44" s="108"/>
      <c r="D44" s="109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23.65" customHeight="1" x14ac:dyDescent="0.2">
      <c r="A45" s="11" t="s">
        <v>22</v>
      </c>
      <c r="B45" s="104" t="s">
        <v>53</v>
      </c>
      <c r="C45" s="105"/>
      <c r="D45" s="106"/>
      <c r="E45" s="92"/>
      <c r="F45" s="101"/>
      <c r="G45" s="101"/>
      <c r="H45" s="102"/>
      <c r="I45" s="55"/>
      <c r="J45" s="66"/>
      <c r="K45" s="67"/>
      <c r="L45" s="55"/>
      <c r="M45" s="66"/>
      <c r="N45" s="66"/>
      <c r="O45" s="67"/>
      <c r="P45" s="55"/>
      <c r="Q45" s="66"/>
      <c r="R45" s="66"/>
      <c r="S45" s="66"/>
      <c r="T45" s="66"/>
      <c r="U45" s="66"/>
      <c r="V45" s="66"/>
      <c r="W45" s="67"/>
      <c r="X45" s="6"/>
      <c r="Y45" s="55"/>
      <c r="Z45" s="66"/>
      <c r="AA45" s="67"/>
    </row>
    <row r="46" spans="1:27" ht="52.5" customHeight="1" x14ac:dyDescent="0.2">
      <c r="A46" s="5"/>
      <c r="B46" s="5"/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  <c r="Q46" s="5"/>
      <c r="R46" s="5"/>
      <c r="S46" s="5"/>
      <c r="T46" s="5"/>
      <c r="U46" s="5"/>
      <c r="V46" s="5"/>
      <c r="W46" s="5"/>
      <c r="X46" s="5"/>
      <c r="Y46" s="5"/>
      <c r="Z46" s="5"/>
      <c r="AA46" s="5"/>
    </row>
    <row r="47" spans="1:27" ht="40.700000000000003" customHeight="1" x14ac:dyDescent="0.2"/>
    <row r="48" spans="1:27" ht="5.85" customHeight="1" x14ac:dyDescent="0.2">
      <c r="A48" s="24"/>
      <c r="B48" s="24"/>
      <c r="C48" s="24"/>
      <c r="D48" s="24"/>
      <c r="E48" s="24"/>
      <c r="F48" s="24"/>
      <c r="G48" s="24"/>
      <c r="H48" s="24"/>
      <c r="I48" s="24"/>
      <c r="J48" s="24"/>
      <c r="K48" s="24"/>
      <c r="L48" s="24"/>
      <c r="M48" s="24"/>
      <c r="N48" s="24"/>
      <c r="O48" s="24"/>
      <c r="P48" s="24"/>
      <c r="Q48" s="24"/>
      <c r="R48" s="24"/>
      <c r="S48" s="24"/>
      <c r="T48" s="24"/>
      <c r="U48" s="24"/>
      <c r="V48" s="24"/>
      <c r="W48" s="24"/>
      <c r="X48" s="24"/>
      <c r="Y48" s="24"/>
      <c r="Z48" s="24"/>
      <c r="AA48" s="24"/>
    </row>
    <row r="49" spans="1:27" ht="34.700000000000003" customHeight="1" x14ac:dyDescent="0.2">
      <c r="A49" s="110" t="s">
        <v>70</v>
      </c>
      <c r="B49" s="110"/>
      <c r="C49" s="110"/>
      <c r="D49" s="110"/>
      <c r="E49" s="110"/>
      <c r="F49" s="110"/>
      <c r="G49" s="110"/>
      <c r="H49" s="110"/>
      <c r="I49" s="110"/>
      <c r="J49" s="110"/>
      <c r="K49" s="110"/>
      <c r="L49" s="110"/>
      <c r="M49" s="110"/>
      <c r="N49" s="110"/>
      <c r="O49" s="110"/>
      <c r="P49" s="110"/>
      <c r="Q49" s="110"/>
      <c r="R49" s="110"/>
      <c r="S49" s="110"/>
      <c r="T49" s="110"/>
      <c r="U49" s="110"/>
      <c r="V49" s="110"/>
      <c r="W49" s="110"/>
      <c r="X49" s="110"/>
      <c r="Y49" s="110"/>
      <c r="Z49" s="110"/>
      <c r="AA49" s="1" t="s">
        <v>55</v>
      </c>
    </row>
    <row r="50" spans="1:27" ht="34.700000000000003" customHeight="1" x14ac:dyDescent="0.2">
      <c r="A50" s="55" t="s">
        <v>71</v>
      </c>
      <c r="B50" s="56"/>
      <c r="C50" s="56"/>
      <c r="D50" s="57"/>
      <c r="E50" s="64" t="s">
        <v>72</v>
      </c>
      <c r="F50" s="68"/>
      <c r="G50" s="68"/>
      <c r="H50" s="68"/>
      <c r="I50" s="68"/>
      <c r="J50" s="68"/>
      <c r="K50" s="69"/>
      <c r="L50" s="64" t="s">
        <v>73</v>
      </c>
      <c r="M50" s="68"/>
      <c r="N50" s="68"/>
      <c r="O50" s="68"/>
      <c r="P50" s="68"/>
      <c r="Q50" s="68"/>
      <c r="R50" s="68"/>
      <c r="S50" s="68"/>
      <c r="T50" s="68"/>
      <c r="U50" s="68"/>
      <c r="V50" s="68"/>
      <c r="W50" s="69"/>
      <c r="X50" s="64" t="s">
        <v>74</v>
      </c>
      <c r="Y50" s="68"/>
      <c r="Z50" s="69"/>
      <c r="AA50" s="64" t="s">
        <v>75</v>
      </c>
    </row>
    <row r="51" spans="1:27" ht="52.5" customHeight="1" x14ac:dyDescent="0.2">
      <c r="A51" s="61"/>
      <c r="B51" s="62"/>
      <c r="C51" s="62"/>
      <c r="D51" s="63"/>
      <c r="E51" s="64" t="s">
        <v>76</v>
      </c>
      <c r="F51" s="68"/>
      <c r="G51" s="68"/>
      <c r="H51" s="69"/>
      <c r="I51" s="64" t="s">
        <v>77</v>
      </c>
      <c r="J51" s="68"/>
      <c r="K51" s="69"/>
      <c r="L51" s="64" t="s">
        <v>78</v>
      </c>
      <c r="M51" s="68"/>
      <c r="N51" s="68"/>
      <c r="O51" s="69"/>
      <c r="P51" s="64" t="s">
        <v>79</v>
      </c>
      <c r="Q51" s="68"/>
      <c r="R51" s="68"/>
      <c r="S51" s="68"/>
      <c r="T51" s="69"/>
      <c r="U51" s="55" t="s">
        <v>80</v>
      </c>
      <c r="V51" s="66"/>
      <c r="W51" s="67"/>
      <c r="X51" s="7" t="s">
        <v>76</v>
      </c>
      <c r="Y51" s="64" t="s">
        <v>77</v>
      </c>
      <c r="Z51" s="69"/>
      <c r="AA51" s="65"/>
    </row>
    <row r="52" spans="1:27" ht="23.65" customHeight="1" x14ac:dyDescent="0.2">
      <c r="A52" s="111" t="s">
        <v>17</v>
      </c>
      <c r="B52" s="112"/>
      <c r="C52" s="112"/>
      <c r="D52" s="113"/>
      <c r="E52" s="111" t="s">
        <v>18</v>
      </c>
      <c r="F52" s="112"/>
      <c r="G52" s="112"/>
      <c r="H52" s="113"/>
      <c r="I52" s="111" t="s">
        <v>19</v>
      </c>
      <c r="J52" s="112"/>
      <c r="K52" s="113"/>
      <c r="L52" s="111" t="s">
        <v>20</v>
      </c>
      <c r="M52" s="112"/>
      <c r="N52" s="112"/>
      <c r="O52" s="113"/>
      <c r="P52" s="111" t="s">
        <v>21</v>
      </c>
      <c r="Q52" s="112"/>
      <c r="R52" s="112"/>
      <c r="S52" s="112"/>
      <c r="T52" s="113"/>
      <c r="U52" s="111" t="s">
        <v>22</v>
      </c>
      <c r="V52" s="112"/>
      <c r="W52" s="113"/>
      <c r="X52" s="15" t="s">
        <v>23</v>
      </c>
      <c r="Y52" s="111" t="s">
        <v>24</v>
      </c>
      <c r="Z52" s="113"/>
      <c r="AA52" s="15" t="s">
        <v>25</v>
      </c>
    </row>
    <row r="53" spans="1:27" ht="22.9" customHeight="1" x14ac:dyDescent="0.2">
      <c r="A53" s="114" t="s">
        <v>47</v>
      </c>
      <c r="B53" s="115"/>
      <c r="C53" s="115"/>
      <c r="D53" s="116"/>
      <c r="E53" s="117">
        <v>384.4</v>
      </c>
      <c r="F53" s="118"/>
      <c r="G53" s="118"/>
      <c r="H53" s="119"/>
      <c r="I53" s="117">
        <v>0</v>
      </c>
      <c r="J53" s="118"/>
      <c r="K53" s="119"/>
      <c r="L53" s="117">
        <v>1286.6099999999999</v>
      </c>
      <c r="M53" s="118"/>
      <c r="N53" s="118"/>
      <c r="O53" s="119"/>
      <c r="P53" s="117">
        <v>1242.1400000000001</v>
      </c>
      <c r="Q53" s="118"/>
      <c r="R53" s="118"/>
      <c r="S53" s="118"/>
      <c r="T53" s="119"/>
      <c r="U53" s="114"/>
      <c r="V53" s="115"/>
      <c r="W53" s="116"/>
      <c r="X53" s="16">
        <v>428.87</v>
      </c>
      <c r="Y53" s="117">
        <v>0</v>
      </c>
      <c r="Z53" s="119"/>
      <c r="AA53" s="16">
        <v>0</v>
      </c>
    </row>
    <row r="54" spans="1:27" ht="23.65" customHeight="1" x14ac:dyDescent="0.2">
      <c r="A54" s="114" t="s">
        <v>48</v>
      </c>
      <c r="B54" s="115"/>
      <c r="C54" s="115"/>
      <c r="D54" s="116"/>
      <c r="E54" s="117">
        <v>622.94000000000005</v>
      </c>
      <c r="F54" s="118"/>
      <c r="G54" s="118"/>
      <c r="H54" s="119"/>
      <c r="I54" s="117">
        <v>0</v>
      </c>
      <c r="J54" s="118"/>
      <c r="K54" s="119"/>
      <c r="L54" s="117">
        <v>2085.06</v>
      </c>
      <c r="M54" s="118"/>
      <c r="N54" s="118"/>
      <c r="O54" s="119"/>
      <c r="P54" s="117">
        <v>2012.98</v>
      </c>
      <c r="Q54" s="118"/>
      <c r="R54" s="118"/>
      <c r="S54" s="118"/>
      <c r="T54" s="119"/>
      <c r="U54" s="114"/>
      <c r="V54" s="115"/>
      <c r="W54" s="116"/>
      <c r="X54" s="16">
        <v>695.02</v>
      </c>
      <c r="Y54" s="117">
        <v>0</v>
      </c>
      <c r="Z54" s="119"/>
      <c r="AA54" s="16">
        <v>0</v>
      </c>
    </row>
    <row r="55" spans="1:27" ht="22.9" customHeight="1" x14ac:dyDescent="0.2">
      <c r="A55" s="114" t="s">
        <v>49</v>
      </c>
      <c r="B55" s="115"/>
      <c r="C55" s="115"/>
      <c r="D55" s="116"/>
      <c r="E55" s="117">
        <v>658.79</v>
      </c>
      <c r="F55" s="118"/>
      <c r="G55" s="118"/>
      <c r="H55" s="119"/>
      <c r="I55" s="117">
        <v>0</v>
      </c>
      <c r="J55" s="118"/>
      <c r="K55" s="119"/>
      <c r="L55" s="117">
        <v>2205.0300000000002</v>
      </c>
      <c r="M55" s="118"/>
      <c r="N55" s="118"/>
      <c r="O55" s="119"/>
      <c r="P55" s="117">
        <v>2128.81</v>
      </c>
      <c r="Q55" s="118"/>
      <c r="R55" s="118"/>
      <c r="S55" s="118"/>
      <c r="T55" s="119"/>
      <c r="U55" s="114"/>
      <c r="V55" s="115"/>
      <c r="W55" s="116"/>
      <c r="X55" s="16">
        <v>735.01</v>
      </c>
      <c r="Y55" s="117">
        <v>0</v>
      </c>
      <c r="Z55" s="119"/>
      <c r="AA55" s="16">
        <v>0</v>
      </c>
    </row>
    <row r="56" spans="1:27" ht="23.65" customHeight="1" x14ac:dyDescent="0.2">
      <c r="A56" s="114" t="s">
        <v>50</v>
      </c>
      <c r="B56" s="115"/>
      <c r="C56" s="115"/>
      <c r="D56" s="116"/>
      <c r="E56" s="117">
        <v>372.04</v>
      </c>
      <c r="F56" s="118"/>
      <c r="G56" s="118"/>
      <c r="H56" s="119"/>
      <c r="I56" s="117">
        <v>0</v>
      </c>
      <c r="J56" s="118"/>
      <c r="K56" s="119"/>
      <c r="L56" s="117">
        <v>1245.24</v>
      </c>
      <c r="M56" s="118"/>
      <c r="N56" s="118"/>
      <c r="O56" s="119"/>
      <c r="P56" s="117">
        <v>1202.2</v>
      </c>
      <c r="Q56" s="118"/>
      <c r="R56" s="118"/>
      <c r="S56" s="118"/>
      <c r="T56" s="119"/>
      <c r="U56" s="114"/>
      <c r="V56" s="115"/>
      <c r="W56" s="116"/>
      <c r="X56" s="16">
        <v>415.08</v>
      </c>
      <c r="Y56" s="117">
        <v>0</v>
      </c>
      <c r="Z56" s="119"/>
      <c r="AA56" s="16">
        <v>0</v>
      </c>
    </row>
    <row r="57" spans="1:27" ht="22.9" customHeight="1" x14ac:dyDescent="0.2">
      <c r="A57" s="114" t="s">
        <v>51</v>
      </c>
      <c r="B57" s="115"/>
      <c r="C57" s="115"/>
      <c r="D57" s="116"/>
      <c r="E57" s="117">
        <v>614.29</v>
      </c>
      <c r="F57" s="118"/>
      <c r="G57" s="118"/>
      <c r="H57" s="119"/>
      <c r="I57" s="117">
        <v>0</v>
      </c>
      <c r="J57" s="118"/>
      <c r="K57" s="119"/>
      <c r="L57" s="117">
        <v>2056.08</v>
      </c>
      <c r="M57" s="118"/>
      <c r="N57" s="118"/>
      <c r="O57" s="119"/>
      <c r="P57" s="117">
        <v>1985.01</v>
      </c>
      <c r="Q57" s="118"/>
      <c r="R57" s="118"/>
      <c r="S57" s="118"/>
      <c r="T57" s="119"/>
      <c r="U57" s="114"/>
      <c r="V57" s="115"/>
      <c r="W57" s="116"/>
      <c r="X57" s="16">
        <v>685.36</v>
      </c>
      <c r="Y57" s="117">
        <v>0</v>
      </c>
      <c r="Z57" s="119"/>
      <c r="AA57" s="16">
        <v>0</v>
      </c>
    </row>
    <row r="58" spans="1:27" ht="23.65" customHeight="1" x14ac:dyDescent="0.2">
      <c r="A58" s="114" t="s">
        <v>93</v>
      </c>
      <c r="B58" s="115"/>
      <c r="C58" s="115"/>
      <c r="D58" s="116"/>
      <c r="E58" s="117">
        <v>838.01</v>
      </c>
      <c r="F58" s="118"/>
      <c r="G58" s="118"/>
      <c r="H58" s="119"/>
      <c r="I58" s="117">
        <v>0</v>
      </c>
      <c r="J58" s="118"/>
      <c r="K58" s="119"/>
      <c r="L58" s="117">
        <v>2804.88</v>
      </c>
      <c r="M58" s="118"/>
      <c r="N58" s="118"/>
      <c r="O58" s="119"/>
      <c r="P58" s="117">
        <v>2707.93</v>
      </c>
      <c r="Q58" s="118"/>
      <c r="R58" s="118"/>
      <c r="S58" s="118"/>
      <c r="T58" s="119"/>
      <c r="U58" s="114"/>
      <c r="V58" s="115"/>
      <c r="W58" s="116"/>
      <c r="X58" s="16">
        <v>934.96</v>
      </c>
      <c r="Y58" s="117">
        <v>0</v>
      </c>
      <c r="Z58" s="119"/>
      <c r="AA58" s="16">
        <v>0</v>
      </c>
    </row>
    <row r="59" spans="1:27" ht="22.9" customHeight="1" x14ac:dyDescent="0.2">
      <c r="A59" s="114" t="s">
        <v>92</v>
      </c>
      <c r="B59" s="115"/>
      <c r="C59" s="115"/>
      <c r="D59" s="116"/>
      <c r="E59" s="117">
        <v>42068.38</v>
      </c>
      <c r="F59" s="118"/>
      <c r="G59" s="118"/>
      <c r="H59" s="119"/>
      <c r="I59" s="117">
        <v>0</v>
      </c>
      <c r="J59" s="118"/>
      <c r="K59" s="119"/>
      <c r="L59" s="117">
        <v>2165.25</v>
      </c>
      <c r="M59" s="118"/>
      <c r="N59" s="118"/>
      <c r="O59" s="119"/>
      <c r="P59" s="117">
        <v>0</v>
      </c>
      <c r="Q59" s="118"/>
      <c r="R59" s="118"/>
      <c r="S59" s="118"/>
      <c r="T59" s="119"/>
      <c r="U59" s="114"/>
      <c r="V59" s="115"/>
      <c r="W59" s="116"/>
      <c r="X59" s="16">
        <v>44233.63</v>
      </c>
      <c r="Y59" s="117">
        <v>0</v>
      </c>
      <c r="Z59" s="119"/>
      <c r="AA59" s="16">
        <v>0</v>
      </c>
    </row>
    <row r="60" spans="1:27" ht="23.65" customHeight="1" x14ac:dyDescent="0.2">
      <c r="A60" s="114" t="s">
        <v>91</v>
      </c>
      <c r="B60" s="115"/>
      <c r="C60" s="115"/>
      <c r="D60" s="116"/>
      <c r="E60" s="117">
        <v>611.82000000000005</v>
      </c>
      <c r="F60" s="118"/>
      <c r="G60" s="118"/>
      <c r="H60" s="119"/>
      <c r="I60" s="117">
        <v>0</v>
      </c>
      <c r="J60" s="118"/>
      <c r="K60" s="119"/>
      <c r="L60" s="117">
        <v>2047.83</v>
      </c>
      <c r="M60" s="118"/>
      <c r="N60" s="118"/>
      <c r="O60" s="119"/>
      <c r="P60" s="117">
        <v>1977.04</v>
      </c>
      <c r="Q60" s="118"/>
      <c r="R60" s="118"/>
      <c r="S60" s="118"/>
      <c r="T60" s="119"/>
      <c r="U60" s="114"/>
      <c r="V60" s="115"/>
      <c r="W60" s="116"/>
      <c r="X60" s="16">
        <v>682.61</v>
      </c>
      <c r="Y60" s="117">
        <v>0</v>
      </c>
      <c r="Z60" s="119"/>
      <c r="AA60" s="16">
        <v>0</v>
      </c>
    </row>
    <row r="61" spans="1:27" ht="22.9" customHeight="1" x14ac:dyDescent="0.2">
      <c r="A61" s="114" t="s">
        <v>90</v>
      </c>
      <c r="B61" s="115"/>
      <c r="C61" s="115"/>
      <c r="D61" s="116"/>
      <c r="E61" s="117">
        <v>799.69</v>
      </c>
      <c r="F61" s="118"/>
      <c r="G61" s="118"/>
      <c r="H61" s="119"/>
      <c r="I61" s="117">
        <v>0</v>
      </c>
      <c r="J61" s="118"/>
      <c r="K61" s="119"/>
      <c r="L61" s="117">
        <v>2676.63</v>
      </c>
      <c r="M61" s="118"/>
      <c r="N61" s="118"/>
      <c r="O61" s="119"/>
      <c r="P61" s="117">
        <v>2584.11</v>
      </c>
      <c r="Q61" s="118"/>
      <c r="R61" s="118"/>
      <c r="S61" s="118"/>
      <c r="T61" s="119"/>
      <c r="U61" s="114"/>
      <c r="V61" s="115"/>
      <c r="W61" s="116"/>
      <c r="X61" s="16">
        <v>892.21</v>
      </c>
      <c r="Y61" s="117">
        <v>0</v>
      </c>
      <c r="Z61" s="119"/>
      <c r="AA61" s="16">
        <v>0</v>
      </c>
    </row>
    <row r="62" spans="1:27" ht="23.65" customHeight="1" x14ac:dyDescent="0.2">
      <c r="A62" s="114" t="s">
        <v>18</v>
      </c>
      <c r="B62" s="115"/>
      <c r="C62" s="115"/>
      <c r="D62" s="116"/>
      <c r="E62" s="117">
        <v>25001.67</v>
      </c>
      <c r="F62" s="118"/>
      <c r="G62" s="118"/>
      <c r="H62" s="119"/>
      <c r="I62" s="117">
        <v>0</v>
      </c>
      <c r="J62" s="118"/>
      <c r="K62" s="119"/>
      <c r="L62" s="117">
        <v>2578.6</v>
      </c>
      <c r="M62" s="118"/>
      <c r="N62" s="118"/>
      <c r="O62" s="119"/>
      <c r="P62" s="117">
        <v>0</v>
      </c>
      <c r="Q62" s="118"/>
      <c r="R62" s="118"/>
      <c r="S62" s="118"/>
      <c r="T62" s="119"/>
      <c r="U62" s="114"/>
      <c r="V62" s="115"/>
      <c r="W62" s="116"/>
      <c r="X62" s="16">
        <v>27580.27</v>
      </c>
      <c r="Y62" s="117">
        <v>0</v>
      </c>
      <c r="Z62" s="119"/>
      <c r="AA62" s="16">
        <v>0</v>
      </c>
    </row>
    <row r="63" spans="1:27" ht="22.9" customHeight="1" x14ac:dyDescent="0.2">
      <c r="A63" s="114" t="s">
        <v>20</v>
      </c>
      <c r="B63" s="115"/>
      <c r="C63" s="115"/>
      <c r="D63" s="116"/>
      <c r="E63" s="117">
        <v>740.36</v>
      </c>
      <c r="F63" s="118"/>
      <c r="G63" s="118"/>
      <c r="H63" s="119"/>
      <c r="I63" s="117">
        <v>0</v>
      </c>
      <c r="J63" s="118"/>
      <c r="K63" s="119"/>
      <c r="L63" s="117">
        <v>2478.06</v>
      </c>
      <c r="M63" s="118"/>
      <c r="N63" s="118"/>
      <c r="O63" s="119"/>
      <c r="P63" s="117">
        <v>2392.4</v>
      </c>
      <c r="Q63" s="118"/>
      <c r="R63" s="118"/>
      <c r="S63" s="118"/>
      <c r="T63" s="119"/>
      <c r="U63" s="114"/>
      <c r="V63" s="115"/>
      <c r="W63" s="116"/>
      <c r="X63" s="16">
        <v>826.02</v>
      </c>
      <c r="Y63" s="117">
        <v>0</v>
      </c>
      <c r="Z63" s="119"/>
      <c r="AA63" s="16">
        <v>0</v>
      </c>
    </row>
    <row r="64" spans="1:27" ht="23.65" customHeight="1" x14ac:dyDescent="0.2">
      <c r="A64" s="114" t="s">
        <v>21</v>
      </c>
      <c r="B64" s="115"/>
      <c r="C64" s="115"/>
      <c r="D64" s="116"/>
      <c r="E64" s="117">
        <v>598.22</v>
      </c>
      <c r="F64" s="118"/>
      <c r="G64" s="118"/>
      <c r="H64" s="119"/>
      <c r="I64" s="117">
        <v>0</v>
      </c>
      <c r="J64" s="118"/>
      <c r="K64" s="119"/>
      <c r="L64" s="117">
        <v>2002.32</v>
      </c>
      <c r="M64" s="118"/>
      <c r="N64" s="118"/>
      <c r="O64" s="119"/>
      <c r="P64" s="117">
        <v>1933.1</v>
      </c>
      <c r="Q64" s="118"/>
      <c r="R64" s="118"/>
      <c r="S64" s="118"/>
      <c r="T64" s="119"/>
      <c r="U64" s="114"/>
      <c r="V64" s="115"/>
      <c r="W64" s="116"/>
      <c r="X64" s="16">
        <v>667.44</v>
      </c>
      <c r="Y64" s="117">
        <v>0</v>
      </c>
      <c r="Z64" s="119"/>
      <c r="AA64" s="16">
        <v>0</v>
      </c>
    </row>
    <row r="65" spans="1:27" ht="22.9" customHeight="1" x14ac:dyDescent="0.2">
      <c r="A65" s="114" t="s">
        <v>22</v>
      </c>
      <c r="B65" s="115"/>
      <c r="C65" s="115"/>
      <c r="D65" s="116"/>
      <c r="E65" s="117">
        <v>401.7</v>
      </c>
      <c r="F65" s="118"/>
      <c r="G65" s="118"/>
      <c r="H65" s="119"/>
      <c r="I65" s="117">
        <v>0</v>
      </c>
      <c r="J65" s="118"/>
      <c r="K65" s="119"/>
      <c r="L65" s="117">
        <v>1344.54</v>
      </c>
      <c r="M65" s="118"/>
      <c r="N65" s="118"/>
      <c r="O65" s="119"/>
      <c r="P65" s="117">
        <v>849.88</v>
      </c>
      <c r="Q65" s="118"/>
      <c r="R65" s="118"/>
      <c r="S65" s="118"/>
      <c r="T65" s="119"/>
      <c r="U65" s="114"/>
      <c r="V65" s="115"/>
      <c r="W65" s="116"/>
      <c r="X65" s="16">
        <v>896.36</v>
      </c>
      <c r="Y65" s="117">
        <v>0</v>
      </c>
      <c r="Z65" s="119"/>
      <c r="AA65" s="16">
        <v>0</v>
      </c>
    </row>
    <row r="66" spans="1:27" ht="23.65" customHeight="1" x14ac:dyDescent="0.2">
      <c r="A66" s="114" t="s">
        <v>23</v>
      </c>
      <c r="B66" s="115"/>
      <c r="C66" s="115"/>
      <c r="D66" s="116"/>
      <c r="E66" s="117">
        <v>384.4</v>
      </c>
      <c r="F66" s="118"/>
      <c r="G66" s="118"/>
      <c r="H66" s="119"/>
      <c r="I66" s="117">
        <v>0</v>
      </c>
      <c r="J66" s="118"/>
      <c r="K66" s="119"/>
      <c r="L66" s="117">
        <v>1286.6099999999999</v>
      </c>
      <c r="M66" s="118"/>
      <c r="N66" s="118"/>
      <c r="O66" s="119"/>
      <c r="P66" s="117">
        <v>1242.1400000000001</v>
      </c>
      <c r="Q66" s="118"/>
      <c r="R66" s="118"/>
      <c r="S66" s="118"/>
      <c r="T66" s="119"/>
      <c r="U66" s="114"/>
      <c r="V66" s="115"/>
      <c r="W66" s="116"/>
      <c r="X66" s="16">
        <v>428.87</v>
      </c>
      <c r="Y66" s="117">
        <v>0</v>
      </c>
      <c r="Z66" s="119"/>
      <c r="AA66" s="16">
        <v>0</v>
      </c>
    </row>
    <row r="67" spans="1:27" ht="22.9" customHeight="1" x14ac:dyDescent="0.2">
      <c r="A67" s="114" t="s">
        <v>24</v>
      </c>
      <c r="B67" s="115"/>
      <c r="C67" s="115"/>
      <c r="D67" s="116"/>
      <c r="E67" s="117">
        <v>600.70000000000005</v>
      </c>
      <c r="F67" s="118"/>
      <c r="G67" s="118"/>
      <c r="H67" s="119"/>
      <c r="I67" s="117">
        <v>0</v>
      </c>
      <c r="J67" s="118"/>
      <c r="K67" s="119"/>
      <c r="L67" s="117">
        <v>2010.57</v>
      </c>
      <c r="M67" s="118"/>
      <c r="N67" s="118"/>
      <c r="O67" s="119"/>
      <c r="P67" s="117">
        <v>1941.08</v>
      </c>
      <c r="Q67" s="118"/>
      <c r="R67" s="118"/>
      <c r="S67" s="118"/>
      <c r="T67" s="119"/>
      <c r="U67" s="114"/>
      <c r="V67" s="115"/>
      <c r="W67" s="116"/>
      <c r="X67" s="16">
        <v>670.19</v>
      </c>
      <c r="Y67" s="117">
        <v>0</v>
      </c>
      <c r="Z67" s="119"/>
      <c r="AA67" s="16">
        <v>0</v>
      </c>
    </row>
    <row r="68" spans="1:27" ht="23.65" customHeight="1" x14ac:dyDescent="0.2">
      <c r="A68" s="120" t="s">
        <v>25</v>
      </c>
      <c r="B68" s="121"/>
      <c r="C68" s="121"/>
      <c r="D68" s="122"/>
      <c r="E68" s="123">
        <v>669.91</v>
      </c>
      <c r="F68" s="124"/>
      <c r="G68" s="124"/>
      <c r="H68" s="125"/>
      <c r="I68" s="123">
        <v>0</v>
      </c>
      <c r="J68" s="124"/>
      <c r="K68" s="125"/>
      <c r="L68" s="123">
        <v>2242.2600000000002</v>
      </c>
      <c r="M68" s="124"/>
      <c r="N68" s="124"/>
      <c r="O68" s="125"/>
      <c r="P68" s="123">
        <v>2164.75</v>
      </c>
      <c r="Q68" s="124"/>
      <c r="R68" s="124"/>
      <c r="S68" s="124"/>
      <c r="T68" s="125"/>
      <c r="U68" s="120"/>
      <c r="V68" s="121"/>
      <c r="W68" s="122"/>
      <c r="X68" s="17">
        <v>747.42</v>
      </c>
      <c r="Y68" s="123">
        <v>0</v>
      </c>
      <c r="Z68" s="125"/>
      <c r="AA68" s="17">
        <v>0</v>
      </c>
    </row>
    <row r="69" spans="1:27" ht="22.9" customHeight="1" x14ac:dyDescent="0.2">
      <c r="A69" s="87" t="s">
        <v>53</v>
      </c>
      <c r="B69" s="88"/>
      <c r="C69" s="88"/>
      <c r="D69" s="89"/>
      <c r="E69" s="126">
        <v>75367.320000000007</v>
      </c>
      <c r="F69" s="127"/>
      <c r="G69" s="127"/>
      <c r="H69" s="128"/>
      <c r="I69" s="126">
        <v>0</v>
      </c>
      <c r="J69" s="127"/>
      <c r="K69" s="128"/>
      <c r="L69" s="126">
        <v>32515.57</v>
      </c>
      <c r="M69" s="127"/>
      <c r="N69" s="127"/>
      <c r="O69" s="128"/>
      <c r="P69" s="126">
        <v>26363.57</v>
      </c>
      <c r="Q69" s="127"/>
      <c r="R69" s="127"/>
      <c r="S69" s="127"/>
      <c r="T69" s="128"/>
      <c r="U69" s="87"/>
      <c r="V69" s="88"/>
      <c r="W69" s="89"/>
      <c r="X69" s="18">
        <v>81519.320000000007</v>
      </c>
      <c r="Y69" s="126">
        <v>0</v>
      </c>
      <c r="Z69" s="128"/>
      <c r="AA69" s="18">
        <v>0</v>
      </c>
    </row>
  </sheetData>
  <mergeCells count="295"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48:AA48"/>
    <mergeCell ref="A49:Z49"/>
    <mergeCell ref="A50:D51"/>
    <mergeCell ref="E50:K50"/>
    <mergeCell ref="L50:W50"/>
    <mergeCell ref="X50:Z50"/>
    <mergeCell ref="AA50:AA51"/>
    <mergeCell ref="E51:H51"/>
    <mergeCell ref="I51:K51"/>
    <mergeCell ref="L51:O51"/>
    <mergeCell ref="P51:T51"/>
    <mergeCell ref="U51:W51"/>
    <mergeCell ref="Y51:Z51"/>
    <mergeCell ref="B44:D44"/>
    <mergeCell ref="E44:H44"/>
    <mergeCell ref="I44:K44"/>
    <mergeCell ref="L44:O44"/>
    <mergeCell ref="P44:W44"/>
    <mergeCell ref="Y44:AA44"/>
    <mergeCell ref="B45:D45"/>
    <mergeCell ref="E45:H45"/>
    <mergeCell ref="I45:K45"/>
    <mergeCell ref="L45:O45"/>
    <mergeCell ref="P45:W45"/>
    <mergeCell ref="Y45:AA45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A36:A39"/>
    <mergeCell ref="B36:D38"/>
    <mergeCell ref="E36:H38"/>
    <mergeCell ref="I36:K38"/>
    <mergeCell ref="L36:X36"/>
    <mergeCell ref="Y36:AA38"/>
    <mergeCell ref="L37:O38"/>
    <mergeCell ref="P37:X37"/>
    <mergeCell ref="P38:W38"/>
    <mergeCell ref="B39:D39"/>
    <mergeCell ref="E39:F39"/>
    <mergeCell ref="G39:J39"/>
    <mergeCell ref="L39:O39"/>
    <mergeCell ref="P39:W39"/>
    <mergeCell ref="Y39:AA39"/>
    <mergeCell ref="A29:D29"/>
    <mergeCell ref="F29:H29"/>
    <mergeCell ref="J29:K29"/>
    <mergeCell ref="M29:N29"/>
    <mergeCell ref="Q29:S29"/>
    <mergeCell ref="T29:W29"/>
    <mergeCell ref="Z29:AA29"/>
    <mergeCell ref="C31:Q32"/>
    <mergeCell ref="Y32:AA34"/>
    <mergeCell ref="A33:X34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sheetPr>
    <pageSetUpPr fitToPage="1"/>
  </sheetPr>
  <dimension ref="A1:AA72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158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721.11368000000004</v>
      </c>
      <c r="I13" s="50"/>
      <c r="J13" s="50"/>
      <c r="K13" s="51"/>
      <c r="L13" s="49">
        <v>85.273399999999995</v>
      </c>
      <c r="M13" s="50"/>
      <c r="N13" s="51"/>
      <c r="O13" s="49">
        <v>56.34158</v>
      </c>
      <c r="P13" s="51"/>
      <c r="Q13" s="49">
        <v>14.465909999999999</v>
      </c>
      <c r="R13" s="50"/>
      <c r="S13" s="50"/>
      <c r="T13" s="50"/>
      <c r="U13" s="51"/>
      <c r="V13" s="49">
        <v>0</v>
      </c>
      <c r="W13" s="51"/>
      <c r="X13" s="4">
        <v>14.465909999999999</v>
      </c>
      <c r="Y13" s="4">
        <v>1718.5257300000001</v>
      </c>
      <c r="Z13" s="49">
        <v>-912.13864999999998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721.11368000000004</v>
      </c>
      <c r="I15" s="50"/>
      <c r="J15" s="50"/>
      <c r="K15" s="51"/>
      <c r="L15" s="49">
        <v>85.273399999999995</v>
      </c>
      <c r="M15" s="50"/>
      <c r="N15" s="51"/>
      <c r="O15" s="49">
        <v>56.34158</v>
      </c>
      <c r="P15" s="51"/>
      <c r="Q15" s="49">
        <v>14.465909999999999</v>
      </c>
      <c r="R15" s="50"/>
      <c r="S15" s="50"/>
      <c r="T15" s="50"/>
      <c r="U15" s="51"/>
      <c r="V15" s="49">
        <v>0</v>
      </c>
      <c r="W15" s="51"/>
      <c r="X15" s="4">
        <v>14.465909999999999</v>
      </c>
      <c r="Y15" s="4">
        <v>1718.5257300000001</v>
      </c>
      <c r="Z15" s="49">
        <v>-912.13864999999998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11.5143</v>
      </c>
      <c r="F26" s="132">
        <v>11.5143</v>
      </c>
      <c r="G26" s="133"/>
      <c r="H26" s="134"/>
      <c r="I26" s="20">
        <v>11.5143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23.65" customHeight="1" x14ac:dyDescent="0.2">
      <c r="A27" s="19" t="s">
        <v>18</v>
      </c>
      <c r="B27" s="129" t="s">
        <v>159</v>
      </c>
      <c r="C27" s="130"/>
      <c r="D27" s="131"/>
      <c r="E27" s="20">
        <v>5231.6433399999996</v>
      </c>
      <c r="F27" s="132">
        <v>5231.6433399999996</v>
      </c>
      <c r="G27" s="133"/>
      <c r="H27" s="134"/>
      <c r="I27" s="20">
        <v>1569.4929999999999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22.9" customHeight="1" x14ac:dyDescent="0.2">
      <c r="A28" s="9" t="s">
        <v>19</v>
      </c>
      <c r="B28" s="78" t="s">
        <v>157</v>
      </c>
      <c r="C28" s="79"/>
      <c r="D28" s="80"/>
      <c r="E28" s="10">
        <v>496.77577000000002</v>
      </c>
      <c r="F28" s="81">
        <v>496.77577000000002</v>
      </c>
      <c r="G28" s="82"/>
      <c r="H28" s="83"/>
      <c r="I28" s="10">
        <v>149.03272999999999</v>
      </c>
      <c r="J28" s="84"/>
      <c r="K28" s="85"/>
      <c r="L28" s="10"/>
      <c r="M28" s="81"/>
      <c r="N28" s="83"/>
      <c r="O28" s="10"/>
      <c r="P28" s="9"/>
      <c r="Q28" s="84"/>
      <c r="R28" s="86"/>
      <c r="S28" s="85"/>
      <c r="T28" s="84"/>
      <c r="U28" s="86"/>
      <c r="V28" s="86"/>
      <c r="W28" s="85"/>
      <c r="X28" s="10"/>
      <c r="Y28" s="10"/>
      <c r="Z28" s="81"/>
      <c r="AA28" s="83"/>
    </row>
    <row r="29" spans="1:27" ht="23.65" customHeight="1" x14ac:dyDescent="0.2">
      <c r="A29" s="87" t="s">
        <v>53</v>
      </c>
      <c r="B29" s="88"/>
      <c r="C29" s="88"/>
      <c r="D29" s="89"/>
      <c r="E29" s="7"/>
      <c r="F29" s="64"/>
      <c r="G29" s="68"/>
      <c r="H29" s="69"/>
      <c r="I29" s="7"/>
      <c r="J29" s="55"/>
      <c r="K29" s="67"/>
      <c r="L29" s="7"/>
      <c r="M29" s="64"/>
      <c r="N29" s="69"/>
      <c r="O29" s="6"/>
      <c r="P29" s="6"/>
      <c r="Q29" s="55"/>
      <c r="R29" s="66"/>
      <c r="S29" s="67"/>
      <c r="T29" s="55"/>
      <c r="U29" s="66"/>
      <c r="V29" s="66"/>
      <c r="W29" s="67"/>
      <c r="X29" s="7"/>
      <c r="Y29" s="7"/>
      <c r="Z29" s="64"/>
      <c r="AA29" s="69"/>
    </row>
    <row r="30" spans="1:27" ht="11.1" customHeight="1" x14ac:dyDescent="0.2">
      <c r="A30" s="5"/>
      <c r="B30" s="5"/>
      <c r="C30" s="5"/>
      <c r="D30" s="5"/>
      <c r="E30" s="5"/>
      <c r="F30" s="5"/>
      <c r="G30" s="5"/>
      <c r="H30" s="5"/>
      <c r="I30" s="5"/>
      <c r="J30" s="5"/>
      <c r="K30" s="5"/>
      <c r="L30" s="5"/>
      <c r="M30" s="5"/>
      <c r="N30" s="5"/>
      <c r="O30" s="5"/>
      <c r="P30" s="5"/>
      <c r="Q30" s="5"/>
      <c r="R30" s="5"/>
      <c r="S30" s="5"/>
      <c r="T30" s="5"/>
      <c r="U30" s="5"/>
      <c r="V30" s="5"/>
      <c r="W30" s="5"/>
      <c r="X30" s="5"/>
      <c r="Y30" s="5"/>
      <c r="Z30" s="5"/>
      <c r="AA30" s="5"/>
    </row>
    <row r="31" spans="1:27" ht="29.65" customHeight="1" x14ac:dyDescent="0.2">
      <c r="C31" s="23" t="s">
        <v>54</v>
      </c>
      <c r="D31" s="23"/>
      <c r="E31" s="23"/>
      <c r="F31" s="23"/>
      <c r="G31" s="23"/>
      <c r="H31" s="23"/>
      <c r="I31" s="23"/>
      <c r="J31" s="23"/>
      <c r="K31" s="23"/>
      <c r="L31" s="23"/>
      <c r="M31" s="23"/>
      <c r="N31" s="23"/>
      <c r="O31" s="23"/>
      <c r="P31" s="23"/>
      <c r="Q31" s="23"/>
    </row>
    <row r="32" spans="1:27" ht="5.85" customHeight="1" x14ac:dyDescent="0.2">
      <c r="C32" s="23"/>
      <c r="D32" s="23"/>
      <c r="E32" s="23"/>
      <c r="F32" s="23"/>
      <c r="G32" s="23"/>
      <c r="H32" s="23"/>
      <c r="I32" s="23"/>
      <c r="J32" s="23"/>
      <c r="K32" s="23"/>
      <c r="L32" s="23"/>
      <c r="M32" s="23"/>
      <c r="N32" s="23"/>
      <c r="O32" s="23"/>
      <c r="P32" s="23"/>
      <c r="Q32" s="23"/>
      <c r="Y32" s="26" t="s">
        <v>55</v>
      </c>
      <c r="Z32" s="26"/>
      <c r="AA32" s="26"/>
    </row>
    <row r="33" spans="1:27" ht="5.0999999999999996" customHeight="1" x14ac:dyDescent="0.2">
      <c r="A33" s="24" t="s">
        <v>56</v>
      </c>
      <c r="B33" s="24"/>
      <c r="C33" s="24"/>
      <c r="D33" s="24"/>
      <c r="E33" s="24"/>
      <c r="F33" s="24"/>
      <c r="G33" s="24"/>
      <c r="H33" s="24"/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6"/>
      <c r="Z33" s="26"/>
      <c r="AA33" s="26"/>
    </row>
    <row r="34" spans="1:27" ht="23.65" customHeight="1" x14ac:dyDescent="0.2">
      <c r="A34" s="24"/>
      <c r="B34" s="24"/>
      <c r="C34" s="24"/>
      <c r="D34" s="24"/>
      <c r="E34" s="24"/>
      <c r="F34" s="24"/>
      <c r="G34" s="24"/>
      <c r="H34" s="24"/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6"/>
      <c r="Z34" s="26"/>
      <c r="AA34" s="26"/>
    </row>
    <row r="35" spans="1:27" ht="11.85" customHeight="1" x14ac:dyDescent="0.2">
      <c r="A35" s="2"/>
      <c r="B35" s="2"/>
      <c r="C35" s="2"/>
      <c r="D35" s="2"/>
      <c r="E35" s="2"/>
      <c r="F35" s="2"/>
      <c r="G35" s="2"/>
      <c r="H35" s="2"/>
      <c r="I35" s="2"/>
      <c r="J35" s="2"/>
      <c r="K35" s="2"/>
      <c r="L35" s="2"/>
      <c r="M35" s="2"/>
      <c r="N35" s="2"/>
      <c r="O35" s="2"/>
      <c r="P35" s="2"/>
      <c r="Q35" s="2"/>
      <c r="R35" s="2"/>
      <c r="S35" s="2"/>
      <c r="T35" s="2"/>
      <c r="U35" s="2"/>
      <c r="V35" s="2"/>
      <c r="W35" s="2"/>
      <c r="X35" s="2"/>
      <c r="Y35" s="2"/>
      <c r="Z35" s="2"/>
      <c r="AA35" s="2"/>
    </row>
    <row r="36" spans="1:27" ht="28.9" customHeight="1" x14ac:dyDescent="0.2">
      <c r="A36" s="55" t="s">
        <v>5</v>
      </c>
      <c r="B36" s="92" t="s">
        <v>57</v>
      </c>
      <c r="C36" s="93"/>
      <c r="D36" s="94"/>
      <c r="E36" s="55" t="s">
        <v>58</v>
      </c>
      <c r="F36" s="56"/>
      <c r="G36" s="56"/>
      <c r="H36" s="57"/>
      <c r="I36" s="55" t="s">
        <v>59</v>
      </c>
      <c r="J36" s="56"/>
      <c r="K36" s="57"/>
      <c r="L36" s="55" t="s">
        <v>60</v>
      </c>
      <c r="M36" s="66"/>
      <c r="N36" s="66"/>
      <c r="O36" s="66"/>
      <c r="P36" s="66"/>
      <c r="Q36" s="66"/>
      <c r="R36" s="66"/>
      <c r="S36" s="66"/>
      <c r="T36" s="66"/>
      <c r="U36" s="66"/>
      <c r="V36" s="66"/>
      <c r="W36" s="66"/>
      <c r="X36" s="67"/>
      <c r="Y36" s="55" t="s">
        <v>61</v>
      </c>
      <c r="Z36" s="56"/>
      <c r="AA36" s="57"/>
    </row>
    <row r="37" spans="1:27" ht="28.9" customHeight="1" x14ac:dyDescent="0.2">
      <c r="A37" s="90"/>
      <c r="B37" s="95"/>
      <c r="C37" s="96"/>
      <c r="D37" s="97"/>
      <c r="E37" s="58"/>
      <c r="F37" s="59"/>
      <c r="G37" s="59"/>
      <c r="H37" s="60"/>
      <c r="I37" s="58"/>
      <c r="J37" s="59"/>
      <c r="K37" s="60"/>
      <c r="L37" s="55" t="s">
        <v>11</v>
      </c>
      <c r="M37" s="56"/>
      <c r="N37" s="56"/>
      <c r="O37" s="57"/>
      <c r="P37" s="55" t="s">
        <v>62</v>
      </c>
      <c r="Q37" s="66"/>
      <c r="R37" s="66"/>
      <c r="S37" s="66"/>
      <c r="T37" s="66"/>
      <c r="U37" s="66"/>
      <c r="V37" s="66"/>
      <c r="W37" s="66"/>
      <c r="X37" s="67"/>
      <c r="Y37" s="58"/>
      <c r="Z37" s="59"/>
      <c r="AA37" s="60"/>
    </row>
    <row r="38" spans="1:27" ht="70.349999999999994" customHeight="1" x14ac:dyDescent="0.2">
      <c r="A38" s="90"/>
      <c r="B38" s="98"/>
      <c r="C38" s="99"/>
      <c r="D38" s="100"/>
      <c r="E38" s="61"/>
      <c r="F38" s="62"/>
      <c r="G38" s="62"/>
      <c r="H38" s="63"/>
      <c r="I38" s="61"/>
      <c r="J38" s="62"/>
      <c r="K38" s="63"/>
      <c r="L38" s="61"/>
      <c r="M38" s="62"/>
      <c r="N38" s="62"/>
      <c r="O38" s="63"/>
      <c r="P38" s="55" t="s">
        <v>63</v>
      </c>
      <c r="Q38" s="66"/>
      <c r="R38" s="66"/>
      <c r="S38" s="66"/>
      <c r="T38" s="66"/>
      <c r="U38" s="66"/>
      <c r="V38" s="66"/>
      <c r="W38" s="67"/>
      <c r="X38" s="6" t="s">
        <v>64</v>
      </c>
      <c r="Y38" s="61"/>
      <c r="Z38" s="62"/>
      <c r="AA38" s="63"/>
    </row>
    <row r="39" spans="1:27" ht="22.9" customHeight="1" x14ac:dyDescent="0.2">
      <c r="A39" s="91"/>
      <c r="B39" s="92" t="s">
        <v>17</v>
      </c>
      <c r="C39" s="101"/>
      <c r="D39" s="102"/>
      <c r="E39" s="92" t="s">
        <v>18</v>
      </c>
      <c r="F39" s="102"/>
      <c r="G39" s="55"/>
      <c r="H39" s="67"/>
      <c r="I39" s="103"/>
      <c r="J39" s="67"/>
      <c r="K39" s="6" t="s">
        <v>19</v>
      </c>
      <c r="L39" s="55" t="s">
        <v>20</v>
      </c>
      <c r="M39" s="66"/>
      <c r="N39" s="66"/>
      <c r="O39" s="67"/>
      <c r="P39" s="55" t="s">
        <v>21</v>
      </c>
      <c r="Q39" s="66"/>
      <c r="R39" s="66"/>
      <c r="S39" s="66"/>
      <c r="T39" s="66"/>
      <c r="U39" s="66"/>
      <c r="V39" s="66"/>
      <c r="W39" s="67"/>
      <c r="X39" s="6" t="s">
        <v>22</v>
      </c>
      <c r="Y39" s="55" t="s">
        <v>23</v>
      </c>
      <c r="Z39" s="66"/>
      <c r="AA39" s="67"/>
    </row>
    <row r="40" spans="1:27" ht="23.65" customHeight="1" x14ac:dyDescent="0.2">
      <c r="A40" s="11" t="s">
        <v>17</v>
      </c>
      <c r="B40" s="104" t="s">
        <v>65</v>
      </c>
      <c r="C40" s="105"/>
      <c r="D40" s="106"/>
      <c r="E40" s="92"/>
      <c r="F40" s="101"/>
      <c r="G40" s="101"/>
      <c r="H40" s="102"/>
      <c r="I40" s="12"/>
      <c r="J40" s="13"/>
      <c r="K40" s="14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18</v>
      </c>
      <c r="B41" s="104" t="s">
        <v>66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23.65" customHeight="1" x14ac:dyDescent="0.2">
      <c r="A42" s="11" t="s">
        <v>19</v>
      </c>
      <c r="B42" s="104" t="s">
        <v>67</v>
      </c>
      <c r="C42" s="105"/>
      <c r="D42" s="106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2.9" customHeight="1" x14ac:dyDescent="0.2">
      <c r="A43" s="11" t="s">
        <v>20</v>
      </c>
      <c r="B43" s="104" t="s">
        <v>68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8.5" customHeight="1" x14ac:dyDescent="0.2">
      <c r="A44" s="11" t="s">
        <v>21</v>
      </c>
      <c r="B44" s="107" t="s">
        <v>69</v>
      </c>
      <c r="C44" s="108"/>
      <c r="D44" s="109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23.65" customHeight="1" x14ac:dyDescent="0.2">
      <c r="A45" s="11" t="s">
        <v>22</v>
      </c>
      <c r="B45" s="104" t="s">
        <v>53</v>
      </c>
      <c r="C45" s="105"/>
      <c r="D45" s="106"/>
      <c r="E45" s="92"/>
      <c r="F45" s="101"/>
      <c r="G45" s="101"/>
      <c r="H45" s="102"/>
      <c r="I45" s="55"/>
      <c r="J45" s="66"/>
      <c r="K45" s="67"/>
      <c r="L45" s="55"/>
      <c r="M45" s="66"/>
      <c r="N45" s="66"/>
      <c r="O45" s="67"/>
      <c r="P45" s="55"/>
      <c r="Q45" s="66"/>
      <c r="R45" s="66"/>
      <c r="S45" s="66"/>
      <c r="T45" s="66"/>
      <c r="U45" s="66"/>
      <c r="V45" s="66"/>
      <c r="W45" s="67"/>
      <c r="X45" s="6"/>
      <c r="Y45" s="55"/>
      <c r="Z45" s="66"/>
      <c r="AA45" s="67"/>
    </row>
    <row r="46" spans="1:27" ht="52.5" customHeight="1" x14ac:dyDescent="0.2">
      <c r="A46" s="5"/>
      <c r="B46" s="5"/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  <c r="Q46" s="5"/>
      <c r="R46" s="5"/>
      <c r="S46" s="5"/>
      <c r="T46" s="5"/>
      <c r="U46" s="5"/>
      <c r="V46" s="5"/>
      <c r="W46" s="5"/>
      <c r="X46" s="5"/>
      <c r="Y46" s="5"/>
      <c r="Z46" s="5"/>
      <c r="AA46" s="5"/>
    </row>
    <row r="47" spans="1:27" ht="40.700000000000003" customHeight="1" x14ac:dyDescent="0.2"/>
    <row r="48" spans="1:27" ht="5.85" customHeight="1" x14ac:dyDescent="0.2">
      <c r="A48" s="24"/>
      <c r="B48" s="24"/>
      <c r="C48" s="24"/>
      <c r="D48" s="24"/>
      <c r="E48" s="24"/>
      <c r="F48" s="24"/>
      <c r="G48" s="24"/>
      <c r="H48" s="24"/>
      <c r="I48" s="24"/>
      <c r="J48" s="24"/>
      <c r="K48" s="24"/>
      <c r="L48" s="24"/>
      <c r="M48" s="24"/>
      <c r="N48" s="24"/>
      <c r="O48" s="24"/>
      <c r="P48" s="24"/>
      <c r="Q48" s="24"/>
      <c r="R48" s="24"/>
      <c r="S48" s="24"/>
      <c r="T48" s="24"/>
      <c r="U48" s="24"/>
      <c r="V48" s="24"/>
      <c r="W48" s="24"/>
      <c r="X48" s="24"/>
      <c r="Y48" s="24"/>
      <c r="Z48" s="24"/>
      <c r="AA48" s="24"/>
    </row>
    <row r="49" spans="1:27" ht="34.700000000000003" customHeight="1" x14ac:dyDescent="0.2">
      <c r="A49" s="110" t="s">
        <v>70</v>
      </c>
      <c r="B49" s="110"/>
      <c r="C49" s="110"/>
      <c r="D49" s="110"/>
      <c r="E49" s="110"/>
      <c r="F49" s="110"/>
      <c r="G49" s="110"/>
      <c r="H49" s="110"/>
      <c r="I49" s="110"/>
      <c r="J49" s="110"/>
      <c r="K49" s="110"/>
      <c r="L49" s="110"/>
      <c r="M49" s="110"/>
      <c r="N49" s="110"/>
      <c r="O49" s="110"/>
      <c r="P49" s="110"/>
      <c r="Q49" s="110"/>
      <c r="R49" s="110"/>
      <c r="S49" s="110"/>
      <c r="T49" s="110"/>
      <c r="U49" s="110"/>
      <c r="V49" s="110"/>
      <c r="W49" s="110"/>
      <c r="X49" s="110"/>
      <c r="Y49" s="110"/>
      <c r="Z49" s="110"/>
      <c r="AA49" s="1" t="s">
        <v>55</v>
      </c>
    </row>
    <row r="50" spans="1:27" ht="34.700000000000003" customHeight="1" x14ac:dyDescent="0.2">
      <c r="A50" s="55" t="s">
        <v>71</v>
      </c>
      <c r="B50" s="56"/>
      <c r="C50" s="56"/>
      <c r="D50" s="57"/>
      <c r="E50" s="64" t="s">
        <v>72</v>
      </c>
      <c r="F50" s="68"/>
      <c r="G50" s="68"/>
      <c r="H50" s="68"/>
      <c r="I50" s="68"/>
      <c r="J50" s="68"/>
      <c r="K50" s="69"/>
      <c r="L50" s="64" t="s">
        <v>73</v>
      </c>
      <c r="M50" s="68"/>
      <c r="N50" s="68"/>
      <c r="O50" s="68"/>
      <c r="P50" s="68"/>
      <c r="Q50" s="68"/>
      <c r="R50" s="68"/>
      <c r="S50" s="68"/>
      <c r="T50" s="68"/>
      <c r="U50" s="68"/>
      <c r="V50" s="68"/>
      <c r="W50" s="69"/>
      <c r="X50" s="64" t="s">
        <v>74</v>
      </c>
      <c r="Y50" s="68"/>
      <c r="Z50" s="69"/>
      <c r="AA50" s="64" t="s">
        <v>75</v>
      </c>
    </row>
    <row r="51" spans="1:27" ht="52.5" customHeight="1" x14ac:dyDescent="0.2">
      <c r="A51" s="61"/>
      <c r="B51" s="62"/>
      <c r="C51" s="62"/>
      <c r="D51" s="63"/>
      <c r="E51" s="64" t="s">
        <v>76</v>
      </c>
      <c r="F51" s="68"/>
      <c r="G51" s="68"/>
      <c r="H51" s="69"/>
      <c r="I51" s="64" t="s">
        <v>77</v>
      </c>
      <c r="J51" s="68"/>
      <c r="K51" s="69"/>
      <c r="L51" s="64" t="s">
        <v>78</v>
      </c>
      <c r="M51" s="68"/>
      <c r="N51" s="68"/>
      <c r="O51" s="69"/>
      <c r="P51" s="64" t="s">
        <v>79</v>
      </c>
      <c r="Q51" s="68"/>
      <c r="R51" s="68"/>
      <c r="S51" s="68"/>
      <c r="T51" s="69"/>
      <c r="U51" s="55" t="s">
        <v>80</v>
      </c>
      <c r="V51" s="66"/>
      <c r="W51" s="67"/>
      <c r="X51" s="7" t="s">
        <v>76</v>
      </c>
      <c r="Y51" s="64" t="s">
        <v>77</v>
      </c>
      <c r="Z51" s="69"/>
      <c r="AA51" s="65"/>
    </row>
    <row r="52" spans="1:27" ht="22.9" customHeight="1" x14ac:dyDescent="0.2">
      <c r="A52" s="111" t="s">
        <v>17</v>
      </c>
      <c r="B52" s="112"/>
      <c r="C52" s="112"/>
      <c r="D52" s="113"/>
      <c r="E52" s="111" t="s">
        <v>18</v>
      </c>
      <c r="F52" s="112"/>
      <c r="G52" s="112"/>
      <c r="H52" s="113"/>
      <c r="I52" s="111" t="s">
        <v>19</v>
      </c>
      <c r="J52" s="112"/>
      <c r="K52" s="113"/>
      <c r="L52" s="111" t="s">
        <v>20</v>
      </c>
      <c r="M52" s="112"/>
      <c r="N52" s="112"/>
      <c r="O52" s="113"/>
      <c r="P52" s="111" t="s">
        <v>21</v>
      </c>
      <c r="Q52" s="112"/>
      <c r="R52" s="112"/>
      <c r="S52" s="112"/>
      <c r="T52" s="113"/>
      <c r="U52" s="111" t="s">
        <v>22</v>
      </c>
      <c r="V52" s="112"/>
      <c r="W52" s="113"/>
      <c r="X52" s="15" t="s">
        <v>23</v>
      </c>
      <c r="Y52" s="111" t="s">
        <v>24</v>
      </c>
      <c r="Z52" s="113"/>
      <c r="AA52" s="15" t="s">
        <v>25</v>
      </c>
    </row>
    <row r="53" spans="1:27" ht="23.65" customHeight="1" x14ac:dyDescent="0.2">
      <c r="A53" s="114" t="s">
        <v>17</v>
      </c>
      <c r="B53" s="115"/>
      <c r="C53" s="115"/>
      <c r="D53" s="116"/>
      <c r="E53" s="117">
        <v>510.47</v>
      </c>
      <c r="F53" s="118"/>
      <c r="G53" s="118"/>
      <c r="H53" s="119"/>
      <c r="I53" s="117">
        <v>0</v>
      </c>
      <c r="J53" s="118"/>
      <c r="K53" s="119"/>
      <c r="L53" s="117">
        <v>1708.59</v>
      </c>
      <c r="M53" s="118"/>
      <c r="N53" s="118"/>
      <c r="O53" s="119"/>
      <c r="P53" s="117">
        <v>1649.53</v>
      </c>
      <c r="Q53" s="118"/>
      <c r="R53" s="118"/>
      <c r="S53" s="118"/>
      <c r="T53" s="119"/>
      <c r="U53" s="114"/>
      <c r="V53" s="115"/>
      <c r="W53" s="116"/>
      <c r="X53" s="16">
        <v>569.53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23</v>
      </c>
      <c r="B54" s="115"/>
      <c r="C54" s="115"/>
      <c r="D54" s="116"/>
      <c r="E54" s="117">
        <v>515.41</v>
      </c>
      <c r="F54" s="118"/>
      <c r="G54" s="118"/>
      <c r="H54" s="119"/>
      <c r="I54" s="117">
        <v>0</v>
      </c>
      <c r="J54" s="118"/>
      <c r="K54" s="119"/>
      <c r="L54" s="117">
        <v>1725.12</v>
      </c>
      <c r="M54" s="118"/>
      <c r="N54" s="118"/>
      <c r="O54" s="119"/>
      <c r="P54" s="117">
        <v>1665.49</v>
      </c>
      <c r="Q54" s="118"/>
      <c r="R54" s="118"/>
      <c r="S54" s="118"/>
      <c r="T54" s="119"/>
      <c r="U54" s="114"/>
      <c r="V54" s="115"/>
      <c r="W54" s="116"/>
      <c r="X54" s="16">
        <v>575.04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22</v>
      </c>
      <c r="B55" s="115"/>
      <c r="C55" s="115"/>
      <c r="D55" s="116"/>
      <c r="E55" s="117">
        <v>7461.7</v>
      </c>
      <c r="F55" s="118"/>
      <c r="G55" s="118"/>
      <c r="H55" s="119"/>
      <c r="I55" s="117">
        <v>0</v>
      </c>
      <c r="J55" s="118"/>
      <c r="K55" s="119"/>
      <c r="L55" s="117">
        <v>1839.84</v>
      </c>
      <c r="M55" s="118"/>
      <c r="N55" s="118"/>
      <c r="O55" s="119"/>
      <c r="P55" s="117">
        <v>0</v>
      </c>
      <c r="Q55" s="118"/>
      <c r="R55" s="118"/>
      <c r="S55" s="118"/>
      <c r="T55" s="119"/>
      <c r="U55" s="114"/>
      <c r="V55" s="115"/>
      <c r="W55" s="116"/>
      <c r="X55" s="16">
        <v>9301.5400000000009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160</v>
      </c>
      <c r="B56" s="115"/>
      <c r="C56" s="115"/>
      <c r="D56" s="116"/>
      <c r="E56" s="117">
        <v>0</v>
      </c>
      <c r="F56" s="118"/>
      <c r="G56" s="118"/>
      <c r="H56" s="119"/>
      <c r="I56" s="117">
        <v>0</v>
      </c>
      <c r="J56" s="118"/>
      <c r="K56" s="119"/>
      <c r="L56" s="117">
        <v>599.88</v>
      </c>
      <c r="M56" s="118"/>
      <c r="N56" s="118"/>
      <c r="O56" s="119"/>
      <c r="P56" s="117">
        <v>399.92</v>
      </c>
      <c r="Q56" s="118"/>
      <c r="R56" s="118"/>
      <c r="S56" s="118"/>
      <c r="T56" s="119"/>
      <c r="U56" s="114"/>
      <c r="V56" s="115"/>
      <c r="W56" s="116"/>
      <c r="X56" s="16">
        <v>199.96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21</v>
      </c>
      <c r="B57" s="115"/>
      <c r="C57" s="115"/>
      <c r="D57" s="116"/>
      <c r="E57" s="117">
        <v>496.87</v>
      </c>
      <c r="F57" s="118"/>
      <c r="G57" s="118"/>
      <c r="H57" s="119"/>
      <c r="I57" s="117">
        <v>0</v>
      </c>
      <c r="J57" s="118"/>
      <c r="K57" s="119"/>
      <c r="L57" s="117">
        <v>1663.08</v>
      </c>
      <c r="M57" s="118"/>
      <c r="N57" s="118"/>
      <c r="O57" s="119"/>
      <c r="P57" s="117">
        <v>1605.59</v>
      </c>
      <c r="Q57" s="118"/>
      <c r="R57" s="118"/>
      <c r="S57" s="118"/>
      <c r="T57" s="119"/>
      <c r="U57" s="114"/>
      <c r="V57" s="115"/>
      <c r="W57" s="116"/>
      <c r="X57" s="16">
        <v>554.36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20</v>
      </c>
      <c r="B58" s="115"/>
      <c r="C58" s="115"/>
      <c r="D58" s="116"/>
      <c r="E58" s="117">
        <v>491.93</v>
      </c>
      <c r="F58" s="118"/>
      <c r="G58" s="118"/>
      <c r="H58" s="119"/>
      <c r="I58" s="117">
        <v>0</v>
      </c>
      <c r="J58" s="118"/>
      <c r="K58" s="119"/>
      <c r="L58" s="117">
        <v>1646.52</v>
      </c>
      <c r="M58" s="118"/>
      <c r="N58" s="118"/>
      <c r="O58" s="119"/>
      <c r="P58" s="117">
        <v>1589.61</v>
      </c>
      <c r="Q58" s="118"/>
      <c r="R58" s="118"/>
      <c r="S58" s="118"/>
      <c r="T58" s="119"/>
      <c r="U58" s="114"/>
      <c r="V58" s="115"/>
      <c r="W58" s="116"/>
      <c r="X58" s="16">
        <v>548.84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19</v>
      </c>
      <c r="B59" s="115"/>
      <c r="C59" s="115"/>
      <c r="D59" s="116"/>
      <c r="E59" s="117">
        <v>488.22</v>
      </c>
      <c r="F59" s="118"/>
      <c r="G59" s="118"/>
      <c r="H59" s="119"/>
      <c r="I59" s="117">
        <v>0</v>
      </c>
      <c r="J59" s="118"/>
      <c r="K59" s="119"/>
      <c r="L59" s="117">
        <v>1634.13</v>
      </c>
      <c r="M59" s="118"/>
      <c r="N59" s="118"/>
      <c r="O59" s="119"/>
      <c r="P59" s="117">
        <v>1577.64</v>
      </c>
      <c r="Q59" s="118"/>
      <c r="R59" s="118"/>
      <c r="S59" s="118"/>
      <c r="T59" s="119"/>
      <c r="U59" s="114"/>
      <c r="V59" s="115"/>
      <c r="W59" s="116"/>
      <c r="X59" s="16">
        <v>544.71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18</v>
      </c>
      <c r="B60" s="115"/>
      <c r="C60" s="115"/>
      <c r="D60" s="116"/>
      <c r="E60" s="117">
        <v>12669.06</v>
      </c>
      <c r="F60" s="118"/>
      <c r="G60" s="118"/>
      <c r="H60" s="119"/>
      <c r="I60" s="117">
        <v>0</v>
      </c>
      <c r="J60" s="118"/>
      <c r="K60" s="119"/>
      <c r="L60" s="117">
        <v>1968.77</v>
      </c>
      <c r="M60" s="118"/>
      <c r="N60" s="118"/>
      <c r="O60" s="119"/>
      <c r="P60" s="117">
        <v>2000</v>
      </c>
      <c r="Q60" s="118"/>
      <c r="R60" s="118"/>
      <c r="S60" s="118"/>
      <c r="T60" s="119"/>
      <c r="U60" s="114"/>
      <c r="V60" s="115"/>
      <c r="W60" s="116"/>
      <c r="X60" s="16">
        <v>12639.77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24</v>
      </c>
      <c r="B61" s="115"/>
      <c r="C61" s="115"/>
      <c r="D61" s="116"/>
      <c r="E61" s="117">
        <v>512.94000000000005</v>
      </c>
      <c r="F61" s="118"/>
      <c r="G61" s="118"/>
      <c r="H61" s="119"/>
      <c r="I61" s="117">
        <v>0</v>
      </c>
      <c r="J61" s="118"/>
      <c r="K61" s="119"/>
      <c r="L61" s="117">
        <v>1716.87</v>
      </c>
      <c r="M61" s="118"/>
      <c r="N61" s="118"/>
      <c r="O61" s="119"/>
      <c r="P61" s="117">
        <v>1657.52</v>
      </c>
      <c r="Q61" s="118"/>
      <c r="R61" s="118"/>
      <c r="S61" s="118"/>
      <c r="T61" s="119"/>
      <c r="U61" s="114"/>
      <c r="V61" s="115"/>
      <c r="W61" s="116"/>
      <c r="X61" s="16">
        <v>572.29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90</v>
      </c>
      <c r="B62" s="115"/>
      <c r="C62" s="115"/>
      <c r="D62" s="116"/>
      <c r="E62" s="117">
        <v>493.16</v>
      </c>
      <c r="F62" s="118"/>
      <c r="G62" s="118"/>
      <c r="H62" s="119"/>
      <c r="I62" s="117">
        <v>0</v>
      </c>
      <c r="J62" s="118"/>
      <c r="K62" s="119"/>
      <c r="L62" s="117">
        <v>1650.66</v>
      </c>
      <c r="M62" s="118"/>
      <c r="N62" s="118"/>
      <c r="O62" s="119"/>
      <c r="P62" s="117">
        <v>1593.6</v>
      </c>
      <c r="Q62" s="118"/>
      <c r="R62" s="118"/>
      <c r="S62" s="118"/>
      <c r="T62" s="119"/>
      <c r="U62" s="114"/>
      <c r="V62" s="115"/>
      <c r="W62" s="116"/>
      <c r="X62" s="16">
        <v>550.22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92</v>
      </c>
      <c r="B63" s="115"/>
      <c r="C63" s="115"/>
      <c r="D63" s="116"/>
      <c r="E63" s="117">
        <v>43936.32</v>
      </c>
      <c r="F63" s="118"/>
      <c r="G63" s="118"/>
      <c r="H63" s="119"/>
      <c r="I63" s="117">
        <v>0</v>
      </c>
      <c r="J63" s="118"/>
      <c r="K63" s="119"/>
      <c r="L63" s="117">
        <v>1761.92</v>
      </c>
      <c r="M63" s="118"/>
      <c r="N63" s="118"/>
      <c r="O63" s="119"/>
      <c r="P63" s="117">
        <v>43936.32</v>
      </c>
      <c r="Q63" s="118"/>
      <c r="R63" s="118"/>
      <c r="S63" s="118"/>
      <c r="T63" s="119"/>
      <c r="U63" s="114"/>
      <c r="V63" s="115"/>
      <c r="W63" s="116"/>
      <c r="X63" s="16">
        <v>1841.62</v>
      </c>
      <c r="Y63" s="117">
        <v>0</v>
      </c>
      <c r="Z63" s="119"/>
      <c r="AA63" s="16">
        <v>14465.91</v>
      </c>
    </row>
    <row r="64" spans="1:27" ht="22.9" customHeight="1" x14ac:dyDescent="0.2">
      <c r="A64" s="114" t="s">
        <v>93</v>
      </c>
      <c r="B64" s="115"/>
      <c r="C64" s="115"/>
      <c r="D64" s="116"/>
      <c r="E64" s="117">
        <v>489.46</v>
      </c>
      <c r="F64" s="118"/>
      <c r="G64" s="118"/>
      <c r="H64" s="119"/>
      <c r="I64" s="117">
        <v>0</v>
      </c>
      <c r="J64" s="118"/>
      <c r="K64" s="119"/>
      <c r="L64" s="117">
        <v>1638.24</v>
      </c>
      <c r="M64" s="118"/>
      <c r="N64" s="118"/>
      <c r="O64" s="119"/>
      <c r="P64" s="117">
        <v>1581.62</v>
      </c>
      <c r="Q64" s="118"/>
      <c r="R64" s="118"/>
      <c r="S64" s="118"/>
      <c r="T64" s="119"/>
      <c r="U64" s="114"/>
      <c r="V64" s="115"/>
      <c r="W64" s="116"/>
      <c r="X64" s="16">
        <v>546.08000000000004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51</v>
      </c>
      <c r="B65" s="115"/>
      <c r="C65" s="115"/>
      <c r="D65" s="116"/>
      <c r="E65" s="117">
        <v>529.01</v>
      </c>
      <c r="F65" s="118"/>
      <c r="G65" s="118"/>
      <c r="H65" s="119"/>
      <c r="I65" s="117">
        <v>0</v>
      </c>
      <c r="J65" s="118"/>
      <c r="K65" s="119"/>
      <c r="L65" s="117">
        <v>1770.63</v>
      </c>
      <c r="M65" s="118"/>
      <c r="N65" s="118"/>
      <c r="O65" s="119"/>
      <c r="P65" s="117">
        <v>1709.43</v>
      </c>
      <c r="Q65" s="118"/>
      <c r="R65" s="118"/>
      <c r="S65" s="118"/>
      <c r="T65" s="119"/>
      <c r="U65" s="114"/>
      <c r="V65" s="115"/>
      <c r="W65" s="116"/>
      <c r="X65" s="16">
        <v>590.21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50</v>
      </c>
      <c r="B66" s="115"/>
      <c r="C66" s="115"/>
      <c r="D66" s="116"/>
      <c r="E66" s="117">
        <v>505.52</v>
      </c>
      <c r="F66" s="118"/>
      <c r="G66" s="118"/>
      <c r="H66" s="119"/>
      <c r="I66" s="117">
        <v>0</v>
      </c>
      <c r="J66" s="118"/>
      <c r="K66" s="119"/>
      <c r="L66" s="117">
        <v>1692.03</v>
      </c>
      <c r="M66" s="118"/>
      <c r="N66" s="118"/>
      <c r="O66" s="119"/>
      <c r="P66" s="117">
        <v>1633.54</v>
      </c>
      <c r="Q66" s="118"/>
      <c r="R66" s="118"/>
      <c r="S66" s="118"/>
      <c r="T66" s="119"/>
      <c r="U66" s="114"/>
      <c r="V66" s="115"/>
      <c r="W66" s="116"/>
      <c r="X66" s="16">
        <v>564.01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49</v>
      </c>
      <c r="B67" s="115"/>
      <c r="C67" s="115"/>
      <c r="D67" s="116"/>
      <c r="E67" s="117">
        <v>500.58</v>
      </c>
      <c r="F67" s="118"/>
      <c r="G67" s="118"/>
      <c r="H67" s="119"/>
      <c r="I67" s="117">
        <v>0</v>
      </c>
      <c r="J67" s="118"/>
      <c r="K67" s="119"/>
      <c r="L67" s="117">
        <v>1675.5</v>
      </c>
      <c r="M67" s="118"/>
      <c r="N67" s="118"/>
      <c r="O67" s="119"/>
      <c r="P67" s="117">
        <v>1617.58</v>
      </c>
      <c r="Q67" s="118"/>
      <c r="R67" s="118"/>
      <c r="S67" s="118"/>
      <c r="T67" s="119"/>
      <c r="U67" s="114"/>
      <c r="V67" s="115"/>
      <c r="W67" s="116"/>
      <c r="X67" s="16">
        <v>558.5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48</v>
      </c>
      <c r="B68" s="115"/>
      <c r="C68" s="115"/>
      <c r="D68" s="116"/>
      <c r="E68" s="117">
        <v>519.12</v>
      </c>
      <c r="F68" s="118"/>
      <c r="G68" s="118"/>
      <c r="H68" s="119"/>
      <c r="I68" s="117">
        <v>0</v>
      </c>
      <c r="J68" s="118"/>
      <c r="K68" s="119"/>
      <c r="L68" s="117">
        <v>1737.54</v>
      </c>
      <c r="M68" s="118"/>
      <c r="N68" s="118"/>
      <c r="O68" s="119"/>
      <c r="P68" s="117">
        <v>1677.48</v>
      </c>
      <c r="Q68" s="118"/>
      <c r="R68" s="118"/>
      <c r="S68" s="118"/>
      <c r="T68" s="119"/>
      <c r="U68" s="114"/>
      <c r="V68" s="115"/>
      <c r="W68" s="116"/>
      <c r="X68" s="16">
        <v>579.17999999999995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47</v>
      </c>
      <c r="B69" s="115"/>
      <c r="C69" s="115"/>
      <c r="D69" s="116"/>
      <c r="E69" s="117">
        <v>495.64</v>
      </c>
      <c r="F69" s="118"/>
      <c r="G69" s="118"/>
      <c r="H69" s="119"/>
      <c r="I69" s="117">
        <v>0</v>
      </c>
      <c r="J69" s="118"/>
      <c r="K69" s="119"/>
      <c r="L69" s="117">
        <v>1658.94</v>
      </c>
      <c r="M69" s="118"/>
      <c r="N69" s="118"/>
      <c r="O69" s="119"/>
      <c r="P69" s="117">
        <v>1601.6</v>
      </c>
      <c r="Q69" s="118"/>
      <c r="R69" s="118"/>
      <c r="S69" s="118"/>
      <c r="T69" s="119"/>
      <c r="U69" s="114"/>
      <c r="V69" s="115"/>
      <c r="W69" s="116"/>
      <c r="X69" s="16">
        <v>552.98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91</v>
      </c>
      <c r="B70" s="115"/>
      <c r="C70" s="115"/>
      <c r="D70" s="116"/>
      <c r="E70" s="117">
        <v>531.48</v>
      </c>
      <c r="F70" s="118"/>
      <c r="G70" s="118"/>
      <c r="H70" s="119"/>
      <c r="I70" s="117">
        <v>0</v>
      </c>
      <c r="J70" s="118"/>
      <c r="K70" s="119"/>
      <c r="L70" s="117">
        <v>1778.91</v>
      </c>
      <c r="M70" s="118"/>
      <c r="N70" s="118"/>
      <c r="O70" s="119"/>
      <c r="P70" s="117">
        <v>1717.42</v>
      </c>
      <c r="Q70" s="118"/>
      <c r="R70" s="118"/>
      <c r="S70" s="118"/>
      <c r="T70" s="119"/>
      <c r="U70" s="114"/>
      <c r="V70" s="115"/>
      <c r="W70" s="116"/>
      <c r="X70" s="16">
        <v>592.97</v>
      </c>
      <c r="Y70" s="117">
        <v>0</v>
      </c>
      <c r="Z70" s="119"/>
      <c r="AA70" s="16">
        <v>0</v>
      </c>
    </row>
    <row r="71" spans="1:27" ht="23.65" customHeight="1" x14ac:dyDescent="0.2">
      <c r="A71" s="120" t="s">
        <v>25</v>
      </c>
      <c r="B71" s="121"/>
      <c r="C71" s="121"/>
      <c r="D71" s="122"/>
      <c r="E71" s="123">
        <v>493.16</v>
      </c>
      <c r="F71" s="124"/>
      <c r="G71" s="124"/>
      <c r="H71" s="125"/>
      <c r="I71" s="123">
        <v>0</v>
      </c>
      <c r="J71" s="124"/>
      <c r="K71" s="125"/>
      <c r="L71" s="123">
        <v>1650.66</v>
      </c>
      <c r="M71" s="124"/>
      <c r="N71" s="124"/>
      <c r="O71" s="125"/>
      <c r="P71" s="123">
        <v>1593.6</v>
      </c>
      <c r="Q71" s="124"/>
      <c r="R71" s="124"/>
      <c r="S71" s="124"/>
      <c r="T71" s="125"/>
      <c r="U71" s="120"/>
      <c r="V71" s="121"/>
      <c r="W71" s="122"/>
      <c r="X71" s="17">
        <v>550.22</v>
      </c>
      <c r="Y71" s="123">
        <v>0</v>
      </c>
      <c r="Z71" s="125"/>
      <c r="AA71" s="17">
        <v>0</v>
      </c>
    </row>
    <row r="72" spans="1:27" ht="22.9" customHeight="1" x14ac:dyDescent="0.2">
      <c r="A72" s="87" t="s">
        <v>53</v>
      </c>
      <c r="B72" s="88"/>
      <c r="C72" s="88"/>
      <c r="D72" s="89"/>
      <c r="E72" s="126">
        <v>71640.05</v>
      </c>
      <c r="F72" s="127"/>
      <c r="G72" s="127"/>
      <c r="H72" s="128"/>
      <c r="I72" s="126">
        <v>0</v>
      </c>
      <c r="J72" s="127"/>
      <c r="K72" s="128"/>
      <c r="L72" s="126">
        <v>31517.83</v>
      </c>
      <c r="M72" s="127"/>
      <c r="N72" s="127"/>
      <c r="O72" s="128"/>
      <c r="P72" s="126">
        <v>70807.490000000005</v>
      </c>
      <c r="Q72" s="127"/>
      <c r="R72" s="127"/>
      <c r="S72" s="127"/>
      <c r="T72" s="128"/>
      <c r="U72" s="87"/>
      <c r="V72" s="88"/>
      <c r="W72" s="89"/>
      <c r="X72" s="18">
        <v>32432.03</v>
      </c>
      <c r="Y72" s="126">
        <v>0</v>
      </c>
      <c r="Z72" s="128"/>
      <c r="AA72" s="18">
        <v>14465.91</v>
      </c>
    </row>
  </sheetData>
  <mergeCells count="316">
    <mergeCell ref="A72:D72"/>
    <mergeCell ref="E72:H72"/>
    <mergeCell ref="I72:K72"/>
    <mergeCell ref="L72:O72"/>
    <mergeCell ref="P72:T72"/>
    <mergeCell ref="U72:W72"/>
    <mergeCell ref="Y72:Z72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48:AA48"/>
    <mergeCell ref="A49:Z49"/>
    <mergeCell ref="A50:D51"/>
    <mergeCell ref="E50:K50"/>
    <mergeCell ref="L50:W50"/>
    <mergeCell ref="X50:Z50"/>
    <mergeCell ref="AA50:AA51"/>
    <mergeCell ref="E51:H51"/>
    <mergeCell ref="I51:K51"/>
    <mergeCell ref="L51:O51"/>
    <mergeCell ref="P51:T51"/>
    <mergeCell ref="U51:W51"/>
    <mergeCell ref="Y51:Z51"/>
    <mergeCell ref="B44:D44"/>
    <mergeCell ref="E44:H44"/>
    <mergeCell ref="I44:K44"/>
    <mergeCell ref="L44:O44"/>
    <mergeCell ref="P44:W44"/>
    <mergeCell ref="Y44:AA44"/>
    <mergeCell ref="B45:D45"/>
    <mergeCell ref="E45:H45"/>
    <mergeCell ref="I45:K45"/>
    <mergeCell ref="L45:O45"/>
    <mergeCell ref="P45:W45"/>
    <mergeCell ref="Y45:AA45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A36:A39"/>
    <mergeCell ref="B36:D38"/>
    <mergeCell ref="E36:H38"/>
    <mergeCell ref="I36:K38"/>
    <mergeCell ref="L36:X36"/>
    <mergeCell ref="Y36:AA38"/>
    <mergeCell ref="L37:O38"/>
    <mergeCell ref="P37:X37"/>
    <mergeCell ref="P38:W38"/>
    <mergeCell ref="B39:D39"/>
    <mergeCell ref="E39:F39"/>
    <mergeCell ref="G39:J39"/>
    <mergeCell ref="L39:O39"/>
    <mergeCell ref="P39:W39"/>
    <mergeCell ref="Y39:AA39"/>
    <mergeCell ref="A29:D29"/>
    <mergeCell ref="F29:H29"/>
    <mergeCell ref="J29:K29"/>
    <mergeCell ref="M29:N29"/>
    <mergeCell ref="Q29:S29"/>
    <mergeCell ref="T29:W29"/>
    <mergeCell ref="Z29:AA29"/>
    <mergeCell ref="C31:Q32"/>
    <mergeCell ref="Y32:AA34"/>
    <mergeCell ref="A33:X34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sheetPr>
    <pageSetUpPr fitToPage="1"/>
  </sheetPr>
  <dimension ref="A1:AA80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161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773.17003</v>
      </c>
      <c r="I13" s="50"/>
      <c r="J13" s="50"/>
      <c r="K13" s="51"/>
      <c r="L13" s="49">
        <v>27.409400000000002</v>
      </c>
      <c r="M13" s="50"/>
      <c r="N13" s="51"/>
      <c r="O13" s="49">
        <v>27.406459999999999</v>
      </c>
      <c r="P13" s="51"/>
      <c r="Q13" s="49">
        <v>1.47E-3</v>
      </c>
      <c r="R13" s="50"/>
      <c r="S13" s="50"/>
      <c r="T13" s="50"/>
      <c r="U13" s="51"/>
      <c r="V13" s="49">
        <v>0</v>
      </c>
      <c r="W13" s="51"/>
      <c r="X13" s="4">
        <v>1.47E-3</v>
      </c>
      <c r="Y13" s="4">
        <v>191.78703999999999</v>
      </c>
      <c r="Z13" s="49">
        <v>608.79238999999995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773.17003</v>
      </c>
      <c r="I15" s="50"/>
      <c r="J15" s="50"/>
      <c r="K15" s="51"/>
      <c r="L15" s="49">
        <v>27.409400000000002</v>
      </c>
      <c r="M15" s="50"/>
      <c r="N15" s="51"/>
      <c r="O15" s="49">
        <v>27.406459999999999</v>
      </c>
      <c r="P15" s="51"/>
      <c r="Q15" s="49">
        <v>1.47E-3</v>
      </c>
      <c r="R15" s="50"/>
      <c r="S15" s="50"/>
      <c r="T15" s="50"/>
      <c r="U15" s="51"/>
      <c r="V15" s="49">
        <v>0</v>
      </c>
      <c r="W15" s="51"/>
      <c r="X15" s="4">
        <v>1.47E-3</v>
      </c>
      <c r="Y15" s="4">
        <v>191.78703999999999</v>
      </c>
      <c r="Z15" s="49">
        <v>608.79238999999995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14.678599999999999</v>
      </c>
      <c r="F26" s="132">
        <v>14.678599999999999</v>
      </c>
      <c r="G26" s="133"/>
      <c r="H26" s="134"/>
      <c r="I26" s="20">
        <v>14.678599999999999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23.65" customHeight="1" x14ac:dyDescent="0.2">
      <c r="A27" s="19" t="s">
        <v>18</v>
      </c>
      <c r="B27" s="129" t="s">
        <v>162</v>
      </c>
      <c r="C27" s="130"/>
      <c r="D27" s="131"/>
      <c r="E27" s="20">
        <v>639.29015000000004</v>
      </c>
      <c r="F27" s="132">
        <v>639.29015000000004</v>
      </c>
      <c r="G27" s="133"/>
      <c r="H27" s="134"/>
      <c r="I27" s="20">
        <v>191.78703999999999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22.9" customHeight="1" x14ac:dyDescent="0.2">
      <c r="A28" s="9" t="s">
        <v>19</v>
      </c>
      <c r="B28" s="78" t="s">
        <v>127</v>
      </c>
      <c r="C28" s="79"/>
      <c r="D28" s="80"/>
      <c r="E28" s="10">
        <v>98.824770000000001</v>
      </c>
      <c r="F28" s="81">
        <v>98.824770000000001</v>
      </c>
      <c r="G28" s="82"/>
      <c r="H28" s="83"/>
      <c r="I28" s="10">
        <v>98.824770000000001</v>
      </c>
      <c r="J28" s="84"/>
      <c r="K28" s="85"/>
      <c r="L28" s="10"/>
      <c r="M28" s="81"/>
      <c r="N28" s="83"/>
      <c r="O28" s="10"/>
      <c r="P28" s="9"/>
      <c r="Q28" s="84"/>
      <c r="R28" s="86"/>
      <c r="S28" s="85"/>
      <c r="T28" s="84"/>
      <c r="U28" s="86"/>
      <c r="V28" s="86"/>
      <c r="W28" s="85"/>
      <c r="X28" s="10"/>
      <c r="Y28" s="10"/>
      <c r="Z28" s="81"/>
      <c r="AA28" s="83"/>
    </row>
    <row r="29" spans="1:27" ht="23.65" customHeight="1" x14ac:dyDescent="0.2">
      <c r="A29" s="87" t="s">
        <v>53</v>
      </c>
      <c r="B29" s="88"/>
      <c r="C29" s="88"/>
      <c r="D29" s="89"/>
      <c r="E29" s="7"/>
      <c r="F29" s="64"/>
      <c r="G29" s="68"/>
      <c r="H29" s="69"/>
      <c r="I29" s="7"/>
      <c r="J29" s="55"/>
      <c r="K29" s="67"/>
      <c r="L29" s="7"/>
      <c r="M29" s="64"/>
      <c r="N29" s="69"/>
      <c r="O29" s="6"/>
      <c r="P29" s="6"/>
      <c r="Q29" s="55"/>
      <c r="R29" s="66"/>
      <c r="S29" s="67"/>
      <c r="T29" s="55"/>
      <c r="U29" s="66"/>
      <c r="V29" s="66"/>
      <c r="W29" s="67"/>
      <c r="X29" s="7"/>
      <c r="Y29" s="7"/>
      <c r="Z29" s="64"/>
      <c r="AA29" s="69"/>
    </row>
    <row r="30" spans="1:27" ht="11.1" customHeight="1" x14ac:dyDescent="0.2">
      <c r="A30" s="5"/>
      <c r="B30" s="5"/>
      <c r="C30" s="5"/>
      <c r="D30" s="5"/>
      <c r="E30" s="5"/>
      <c r="F30" s="5"/>
      <c r="G30" s="5"/>
      <c r="H30" s="5"/>
      <c r="I30" s="5"/>
      <c r="J30" s="5"/>
      <c r="K30" s="5"/>
      <c r="L30" s="5"/>
      <c r="M30" s="5"/>
      <c r="N30" s="5"/>
      <c r="O30" s="5"/>
      <c r="P30" s="5"/>
      <c r="Q30" s="5"/>
      <c r="R30" s="5"/>
      <c r="S30" s="5"/>
      <c r="T30" s="5"/>
      <c r="U30" s="5"/>
      <c r="V30" s="5"/>
      <c r="W30" s="5"/>
      <c r="X30" s="5"/>
      <c r="Y30" s="5"/>
      <c r="Z30" s="5"/>
      <c r="AA30" s="5"/>
    </row>
    <row r="31" spans="1:27" ht="29.65" customHeight="1" x14ac:dyDescent="0.2">
      <c r="C31" s="23" t="s">
        <v>54</v>
      </c>
      <c r="D31" s="23"/>
      <c r="E31" s="23"/>
      <c r="F31" s="23"/>
      <c r="G31" s="23"/>
      <c r="H31" s="23"/>
      <c r="I31" s="23"/>
      <c r="J31" s="23"/>
      <c r="K31" s="23"/>
      <c r="L31" s="23"/>
      <c r="M31" s="23"/>
      <c r="N31" s="23"/>
      <c r="O31" s="23"/>
      <c r="P31" s="23"/>
      <c r="Q31" s="23"/>
    </row>
    <row r="32" spans="1:27" ht="5.85" customHeight="1" x14ac:dyDescent="0.2">
      <c r="C32" s="23"/>
      <c r="D32" s="23"/>
      <c r="E32" s="23"/>
      <c r="F32" s="23"/>
      <c r="G32" s="23"/>
      <c r="H32" s="23"/>
      <c r="I32" s="23"/>
      <c r="J32" s="23"/>
      <c r="K32" s="23"/>
      <c r="L32" s="23"/>
      <c r="M32" s="23"/>
      <c r="N32" s="23"/>
      <c r="O32" s="23"/>
      <c r="P32" s="23"/>
      <c r="Q32" s="23"/>
      <c r="Y32" s="26" t="s">
        <v>55</v>
      </c>
      <c r="Z32" s="26"/>
      <c r="AA32" s="26"/>
    </row>
    <row r="33" spans="1:27" ht="5.0999999999999996" customHeight="1" x14ac:dyDescent="0.2">
      <c r="A33" s="24" t="s">
        <v>56</v>
      </c>
      <c r="B33" s="24"/>
      <c r="C33" s="24"/>
      <c r="D33" s="24"/>
      <c r="E33" s="24"/>
      <c r="F33" s="24"/>
      <c r="G33" s="24"/>
      <c r="H33" s="24"/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6"/>
      <c r="Z33" s="26"/>
      <c r="AA33" s="26"/>
    </row>
    <row r="34" spans="1:27" ht="23.65" customHeight="1" x14ac:dyDescent="0.2">
      <c r="A34" s="24"/>
      <c r="B34" s="24"/>
      <c r="C34" s="24"/>
      <c r="D34" s="24"/>
      <c r="E34" s="24"/>
      <c r="F34" s="24"/>
      <c r="G34" s="24"/>
      <c r="H34" s="24"/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6"/>
      <c r="Z34" s="26"/>
      <c r="AA34" s="26"/>
    </row>
    <row r="35" spans="1:27" ht="11.85" customHeight="1" x14ac:dyDescent="0.2">
      <c r="A35" s="2"/>
      <c r="B35" s="2"/>
      <c r="C35" s="2"/>
      <c r="D35" s="2"/>
      <c r="E35" s="2"/>
      <c r="F35" s="2"/>
      <c r="G35" s="2"/>
      <c r="H35" s="2"/>
      <c r="I35" s="2"/>
      <c r="J35" s="2"/>
      <c r="K35" s="2"/>
      <c r="L35" s="2"/>
      <c r="M35" s="2"/>
      <c r="N35" s="2"/>
      <c r="O35" s="2"/>
      <c r="P35" s="2"/>
      <c r="Q35" s="2"/>
      <c r="R35" s="2"/>
      <c r="S35" s="2"/>
      <c r="T35" s="2"/>
      <c r="U35" s="2"/>
      <c r="V35" s="2"/>
      <c r="W35" s="2"/>
      <c r="X35" s="2"/>
      <c r="Y35" s="2"/>
      <c r="Z35" s="2"/>
      <c r="AA35" s="2"/>
    </row>
    <row r="36" spans="1:27" ht="28.9" customHeight="1" x14ac:dyDescent="0.2">
      <c r="A36" s="55" t="s">
        <v>5</v>
      </c>
      <c r="B36" s="92" t="s">
        <v>57</v>
      </c>
      <c r="C36" s="93"/>
      <c r="D36" s="94"/>
      <c r="E36" s="55" t="s">
        <v>58</v>
      </c>
      <c r="F36" s="56"/>
      <c r="G36" s="56"/>
      <c r="H36" s="57"/>
      <c r="I36" s="55" t="s">
        <v>59</v>
      </c>
      <c r="J36" s="56"/>
      <c r="K36" s="57"/>
      <c r="L36" s="55" t="s">
        <v>60</v>
      </c>
      <c r="M36" s="66"/>
      <c r="N36" s="66"/>
      <c r="O36" s="66"/>
      <c r="P36" s="66"/>
      <c r="Q36" s="66"/>
      <c r="R36" s="66"/>
      <c r="S36" s="66"/>
      <c r="T36" s="66"/>
      <c r="U36" s="66"/>
      <c r="V36" s="66"/>
      <c r="W36" s="66"/>
      <c r="X36" s="67"/>
      <c r="Y36" s="55" t="s">
        <v>61</v>
      </c>
      <c r="Z36" s="56"/>
      <c r="AA36" s="57"/>
    </row>
    <row r="37" spans="1:27" ht="28.9" customHeight="1" x14ac:dyDescent="0.2">
      <c r="A37" s="90"/>
      <c r="B37" s="95"/>
      <c r="C37" s="96"/>
      <c r="D37" s="97"/>
      <c r="E37" s="58"/>
      <c r="F37" s="59"/>
      <c r="G37" s="59"/>
      <c r="H37" s="60"/>
      <c r="I37" s="58"/>
      <c r="J37" s="59"/>
      <c r="K37" s="60"/>
      <c r="L37" s="55" t="s">
        <v>11</v>
      </c>
      <c r="M37" s="56"/>
      <c r="N37" s="56"/>
      <c r="O37" s="57"/>
      <c r="P37" s="55" t="s">
        <v>62</v>
      </c>
      <c r="Q37" s="66"/>
      <c r="R37" s="66"/>
      <c r="S37" s="66"/>
      <c r="T37" s="66"/>
      <c r="U37" s="66"/>
      <c r="V37" s="66"/>
      <c r="W37" s="66"/>
      <c r="X37" s="67"/>
      <c r="Y37" s="58"/>
      <c r="Z37" s="59"/>
      <c r="AA37" s="60"/>
    </row>
    <row r="38" spans="1:27" ht="70.349999999999994" customHeight="1" x14ac:dyDescent="0.2">
      <c r="A38" s="90"/>
      <c r="B38" s="98"/>
      <c r="C38" s="99"/>
      <c r="D38" s="100"/>
      <c r="E38" s="61"/>
      <c r="F38" s="62"/>
      <c r="G38" s="62"/>
      <c r="H38" s="63"/>
      <c r="I38" s="61"/>
      <c r="J38" s="62"/>
      <c r="K38" s="63"/>
      <c r="L38" s="61"/>
      <c r="M38" s="62"/>
      <c r="N38" s="62"/>
      <c r="O38" s="63"/>
      <c r="P38" s="55" t="s">
        <v>63</v>
      </c>
      <c r="Q38" s="66"/>
      <c r="R38" s="66"/>
      <c r="S38" s="66"/>
      <c r="T38" s="66"/>
      <c r="U38" s="66"/>
      <c r="V38" s="66"/>
      <c r="W38" s="67"/>
      <c r="X38" s="6" t="s">
        <v>64</v>
      </c>
      <c r="Y38" s="61"/>
      <c r="Z38" s="62"/>
      <c r="AA38" s="63"/>
    </row>
    <row r="39" spans="1:27" ht="22.9" customHeight="1" x14ac:dyDescent="0.2">
      <c r="A39" s="91"/>
      <c r="B39" s="92" t="s">
        <v>17</v>
      </c>
      <c r="C39" s="101"/>
      <c r="D39" s="102"/>
      <c r="E39" s="92" t="s">
        <v>18</v>
      </c>
      <c r="F39" s="102"/>
      <c r="G39" s="55"/>
      <c r="H39" s="67"/>
      <c r="I39" s="103"/>
      <c r="J39" s="67"/>
      <c r="K39" s="6" t="s">
        <v>19</v>
      </c>
      <c r="L39" s="55" t="s">
        <v>20</v>
      </c>
      <c r="M39" s="66"/>
      <c r="N39" s="66"/>
      <c r="O39" s="67"/>
      <c r="P39" s="55" t="s">
        <v>21</v>
      </c>
      <c r="Q39" s="66"/>
      <c r="R39" s="66"/>
      <c r="S39" s="66"/>
      <c r="T39" s="66"/>
      <c r="U39" s="66"/>
      <c r="V39" s="66"/>
      <c r="W39" s="67"/>
      <c r="X39" s="6" t="s">
        <v>22</v>
      </c>
      <c r="Y39" s="55" t="s">
        <v>23</v>
      </c>
      <c r="Z39" s="66"/>
      <c r="AA39" s="67"/>
    </row>
    <row r="40" spans="1:27" ht="23.65" customHeight="1" x14ac:dyDescent="0.2">
      <c r="A40" s="11" t="s">
        <v>17</v>
      </c>
      <c r="B40" s="104" t="s">
        <v>65</v>
      </c>
      <c r="C40" s="105"/>
      <c r="D40" s="106"/>
      <c r="E40" s="92"/>
      <c r="F40" s="101"/>
      <c r="G40" s="101"/>
      <c r="H40" s="102"/>
      <c r="I40" s="12"/>
      <c r="J40" s="13"/>
      <c r="K40" s="14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18</v>
      </c>
      <c r="B41" s="104" t="s">
        <v>66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23.65" customHeight="1" x14ac:dyDescent="0.2">
      <c r="A42" s="11" t="s">
        <v>19</v>
      </c>
      <c r="B42" s="104" t="s">
        <v>67</v>
      </c>
      <c r="C42" s="105"/>
      <c r="D42" s="106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2.9" customHeight="1" x14ac:dyDescent="0.2">
      <c r="A43" s="11" t="s">
        <v>20</v>
      </c>
      <c r="B43" s="104" t="s">
        <v>68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8.5" customHeight="1" x14ac:dyDescent="0.2">
      <c r="A44" s="11" t="s">
        <v>21</v>
      </c>
      <c r="B44" s="107" t="s">
        <v>69</v>
      </c>
      <c r="C44" s="108"/>
      <c r="D44" s="109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23.65" customHeight="1" x14ac:dyDescent="0.2">
      <c r="A45" s="11" t="s">
        <v>22</v>
      </c>
      <c r="B45" s="104" t="s">
        <v>53</v>
      </c>
      <c r="C45" s="105"/>
      <c r="D45" s="106"/>
      <c r="E45" s="92"/>
      <c r="F45" s="101"/>
      <c r="G45" s="101"/>
      <c r="H45" s="102"/>
      <c r="I45" s="55"/>
      <c r="J45" s="66"/>
      <c r="K45" s="67"/>
      <c r="L45" s="55"/>
      <c r="M45" s="66"/>
      <c r="N45" s="66"/>
      <c r="O45" s="67"/>
      <c r="P45" s="55"/>
      <c r="Q45" s="66"/>
      <c r="R45" s="66"/>
      <c r="S45" s="66"/>
      <c r="T45" s="66"/>
      <c r="U45" s="66"/>
      <c r="V45" s="66"/>
      <c r="W45" s="67"/>
      <c r="X45" s="6"/>
      <c r="Y45" s="55"/>
      <c r="Z45" s="66"/>
      <c r="AA45" s="67"/>
    </row>
    <row r="46" spans="1:27" ht="52.5" customHeight="1" x14ac:dyDescent="0.2">
      <c r="A46" s="5"/>
      <c r="B46" s="5"/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  <c r="Q46" s="5"/>
      <c r="R46" s="5"/>
      <c r="S46" s="5"/>
      <c r="T46" s="5"/>
      <c r="U46" s="5"/>
      <c r="V46" s="5"/>
      <c r="W46" s="5"/>
      <c r="X46" s="5"/>
      <c r="Y46" s="5"/>
      <c r="Z46" s="5"/>
      <c r="AA46" s="5"/>
    </row>
    <row r="47" spans="1:27" ht="40.700000000000003" customHeight="1" x14ac:dyDescent="0.2"/>
    <row r="48" spans="1:27" ht="5.85" customHeight="1" x14ac:dyDescent="0.2">
      <c r="A48" s="24"/>
      <c r="B48" s="24"/>
      <c r="C48" s="24"/>
      <c r="D48" s="24"/>
      <c r="E48" s="24"/>
      <c r="F48" s="24"/>
      <c r="G48" s="24"/>
      <c r="H48" s="24"/>
      <c r="I48" s="24"/>
      <c r="J48" s="24"/>
      <c r="K48" s="24"/>
      <c r="L48" s="24"/>
      <c r="M48" s="24"/>
      <c r="N48" s="24"/>
      <c r="O48" s="24"/>
      <c r="P48" s="24"/>
      <c r="Q48" s="24"/>
      <c r="R48" s="24"/>
      <c r="S48" s="24"/>
      <c r="T48" s="24"/>
      <c r="U48" s="24"/>
      <c r="V48" s="24"/>
      <c r="W48" s="24"/>
      <c r="X48" s="24"/>
      <c r="Y48" s="24"/>
      <c r="Z48" s="24"/>
      <c r="AA48" s="24"/>
    </row>
    <row r="49" spans="1:27" ht="34.700000000000003" customHeight="1" x14ac:dyDescent="0.2">
      <c r="A49" s="110" t="s">
        <v>70</v>
      </c>
      <c r="B49" s="110"/>
      <c r="C49" s="110"/>
      <c r="D49" s="110"/>
      <c r="E49" s="110"/>
      <c r="F49" s="110"/>
      <c r="G49" s="110"/>
      <c r="H49" s="110"/>
      <c r="I49" s="110"/>
      <c r="J49" s="110"/>
      <c r="K49" s="110"/>
      <c r="L49" s="110"/>
      <c r="M49" s="110"/>
      <c r="N49" s="110"/>
      <c r="O49" s="110"/>
      <c r="P49" s="110"/>
      <c r="Q49" s="110"/>
      <c r="R49" s="110"/>
      <c r="S49" s="110"/>
      <c r="T49" s="110"/>
      <c r="U49" s="110"/>
      <c r="V49" s="110"/>
      <c r="W49" s="110"/>
      <c r="X49" s="110"/>
      <c r="Y49" s="110"/>
      <c r="Z49" s="110"/>
      <c r="AA49" s="1" t="s">
        <v>55</v>
      </c>
    </row>
    <row r="50" spans="1:27" ht="34.700000000000003" customHeight="1" x14ac:dyDescent="0.2">
      <c r="A50" s="55" t="s">
        <v>71</v>
      </c>
      <c r="B50" s="56"/>
      <c r="C50" s="56"/>
      <c r="D50" s="57"/>
      <c r="E50" s="64" t="s">
        <v>72</v>
      </c>
      <c r="F50" s="68"/>
      <c r="G50" s="68"/>
      <c r="H50" s="68"/>
      <c r="I50" s="68"/>
      <c r="J50" s="68"/>
      <c r="K50" s="69"/>
      <c r="L50" s="64" t="s">
        <v>73</v>
      </c>
      <c r="M50" s="68"/>
      <c r="N50" s="68"/>
      <c r="O50" s="68"/>
      <c r="P50" s="68"/>
      <c r="Q50" s="68"/>
      <c r="R50" s="68"/>
      <c r="S50" s="68"/>
      <c r="T50" s="68"/>
      <c r="U50" s="68"/>
      <c r="V50" s="68"/>
      <c r="W50" s="69"/>
      <c r="X50" s="64" t="s">
        <v>74</v>
      </c>
      <c r="Y50" s="68"/>
      <c r="Z50" s="69"/>
      <c r="AA50" s="64" t="s">
        <v>75</v>
      </c>
    </row>
    <row r="51" spans="1:27" ht="52.5" customHeight="1" x14ac:dyDescent="0.2">
      <c r="A51" s="61"/>
      <c r="B51" s="62"/>
      <c r="C51" s="62"/>
      <c r="D51" s="63"/>
      <c r="E51" s="64" t="s">
        <v>76</v>
      </c>
      <c r="F51" s="68"/>
      <c r="G51" s="68"/>
      <c r="H51" s="69"/>
      <c r="I51" s="64" t="s">
        <v>77</v>
      </c>
      <c r="J51" s="68"/>
      <c r="K51" s="69"/>
      <c r="L51" s="64" t="s">
        <v>78</v>
      </c>
      <c r="M51" s="68"/>
      <c r="N51" s="68"/>
      <c r="O51" s="69"/>
      <c r="P51" s="64" t="s">
        <v>79</v>
      </c>
      <c r="Q51" s="68"/>
      <c r="R51" s="68"/>
      <c r="S51" s="68"/>
      <c r="T51" s="69"/>
      <c r="U51" s="55" t="s">
        <v>80</v>
      </c>
      <c r="V51" s="66"/>
      <c r="W51" s="67"/>
      <c r="X51" s="7" t="s">
        <v>76</v>
      </c>
      <c r="Y51" s="64" t="s">
        <v>77</v>
      </c>
      <c r="Z51" s="69"/>
      <c r="AA51" s="65"/>
    </row>
    <row r="52" spans="1:27" ht="22.9" customHeight="1" x14ac:dyDescent="0.2">
      <c r="A52" s="111" t="s">
        <v>17</v>
      </c>
      <c r="B52" s="112"/>
      <c r="C52" s="112"/>
      <c r="D52" s="113"/>
      <c r="E52" s="111" t="s">
        <v>18</v>
      </c>
      <c r="F52" s="112"/>
      <c r="G52" s="112"/>
      <c r="H52" s="113"/>
      <c r="I52" s="111" t="s">
        <v>19</v>
      </c>
      <c r="J52" s="112"/>
      <c r="K52" s="113"/>
      <c r="L52" s="111" t="s">
        <v>20</v>
      </c>
      <c r="M52" s="112"/>
      <c r="N52" s="112"/>
      <c r="O52" s="113"/>
      <c r="P52" s="111" t="s">
        <v>21</v>
      </c>
      <c r="Q52" s="112"/>
      <c r="R52" s="112"/>
      <c r="S52" s="112"/>
      <c r="T52" s="113"/>
      <c r="U52" s="111" t="s">
        <v>22</v>
      </c>
      <c r="V52" s="112"/>
      <c r="W52" s="113"/>
      <c r="X52" s="15" t="s">
        <v>23</v>
      </c>
      <c r="Y52" s="111" t="s">
        <v>24</v>
      </c>
      <c r="Z52" s="113"/>
      <c r="AA52" s="15" t="s">
        <v>25</v>
      </c>
    </row>
    <row r="53" spans="1:27" ht="23.65" customHeight="1" x14ac:dyDescent="0.2">
      <c r="A53" s="114" t="s">
        <v>17</v>
      </c>
      <c r="B53" s="115"/>
      <c r="C53" s="115"/>
      <c r="D53" s="116"/>
      <c r="E53" s="117">
        <v>367.09</v>
      </c>
      <c r="F53" s="118"/>
      <c r="G53" s="118"/>
      <c r="H53" s="119"/>
      <c r="I53" s="117">
        <v>0</v>
      </c>
      <c r="J53" s="118"/>
      <c r="K53" s="119"/>
      <c r="L53" s="117">
        <v>1228.68</v>
      </c>
      <c r="M53" s="118"/>
      <c r="N53" s="118"/>
      <c r="O53" s="119"/>
      <c r="P53" s="117">
        <v>1186.21</v>
      </c>
      <c r="Q53" s="118"/>
      <c r="R53" s="118"/>
      <c r="S53" s="118"/>
      <c r="T53" s="119"/>
      <c r="U53" s="114"/>
      <c r="V53" s="115"/>
      <c r="W53" s="116"/>
      <c r="X53" s="16">
        <v>409.56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24</v>
      </c>
      <c r="B54" s="115"/>
      <c r="C54" s="115"/>
      <c r="D54" s="116"/>
      <c r="E54" s="117">
        <v>1713.1</v>
      </c>
      <c r="F54" s="118"/>
      <c r="G54" s="118"/>
      <c r="H54" s="119"/>
      <c r="I54" s="117">
        <v>0</v>
      </c>
      <c r="J54" s="118"/>
      <c r="K54" s="119"/>
      <c r="L54" s="117">
        <v>2866.95</v>
      </c>
      <c r="M54" s="118"/>
      <c r="N54" s="118"/>
      <c r="O54" s="119"/>
      <c r="P54" s="117">
        <v>3526.2</v>
      </c>
      <c r="Q54" s="118"/>
      <c r="R54" s="118"/>
      <c r="S54" s="118"/>
      <c r="T54" s="119"/>
      <c r="U54" s="114"/>
      <c r="V54" s="115"/>
      <c r="W54" s="116"/>
      <c r="X54" s="16">
        <v>1053.8499999999999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163</v>
      </c>
      <c r="B55" s="115"/>
      <c r="C55" s="115"/>
      <c r="D55" s="116"/>
      <c r="E55" s="117">
        <v>0</v>
      </c>
      <c r="F55" s="118"/>
      <c r="G55" s="118"/>
      <c r="H55" s="119"/>
      <c r="I55" s="117">
        <v>0</v>
      </c>
      <c r="J55" s="118"/>
      <c r="K55" s="119"/>
      <c r="L55" s="117">
        <v>992.88</v>
      </c>
      <c r="M55" s="118"/>
      <c r="N55" s="118"/>
      <c r="O55" s="119"/>
      <c r="P55" s="117">
        <v>661.92</v>
      </c>
      <c r="Q55" s="118"/>
      <c r="R55" s="118"/>
      <c r="S55" s="118"/>
      <c r="T55" s="119"/>
      <c r="U55" s="114"/>
      <c r="V55" s="115"/>
      <c r="W55" s="116"/>
      <c r="X55" s="16">
        <v>330.96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164</v>
      </c>
      <c r="B56" s="115"/>
      <c r="C56" s="115"/>
      <c r="D56" s="116"/>
      <c r="E56" s="117">
        <v>8671.14</v>
      </c>
      <c r="F56" s="118"/>
      <c r="G56" s="118"/>
      <c r="H56" s="119"/>
      <c r="I56" s="117">
        <v>0</v>
      </c>
      <c r="J56" s="118"/>
      <c r="K56" s="119"/>
      <c r="L56" s="117">
        <v>1187.3699999999999</v>
      </c>
      <c r="M56" s="118"/>
      <c r="N56" s="118"/>
      <c r="O56" s="119"/>
      <c r="P56" s="117">
        <v>0</v>
      </c>
      <c r="Q56" s="118"/>
      <c r="R56" s="118"/>
      <c r="S56" s="118"/>
      <c r="T56" s="119"/>
      <c r="U56" s="114"/>
      <c r="V56" s="115"/>
      <c r="W56" s="116"/>
      <c r="X56" s="16">
        <v>9858.51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18407.23</v>
      </c>
      <c r="F57" s="118"/>
      <c r="G57" s="118"/>
      <c r="H57" s="119"/>
      <c r="I57" s="117">
        <v>0</v>
      </c>
      <c r="J57" s="118"/>
      <c r="K57" s="119"/>
      <c r="L57" s="117">
        <v>983.71</v>
      </c>
      <c r="M57" s="118"/>
      <c r="N57" s="118"/>
      <c r="O57" s="119"/>
      <c r="P57" s="117">
        <v>0</v>
      </c>
      <c r="Q57" s="118"/>
      <c r="R57" s="118"/>
      <c r="S57" s="118"/>
      <c r="T57" s="119"/>
      <c r="U57" s="114"/>
      <c r="V57" s="115"/>
      <c r="W57" s="116"/>
      <c r="X57" s="16">
        <v>19390.939999999999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165</v>
      </c>
      <c r="B58" s="115"/>
      <c r="C58" s="115"/>
      <c r="D58" s="116"/>
      <c r="E58" s="117">
        <v>0</v>
      </c>
      <c r="F58" s="118"/>
      <c r="G58" s="118"/>
      <c r="H58" s="119"/>
      <c r="I58" s="117">
        <v>0</v>
      </c>
      <c r="J58" s="118"/>
      <c r="K58" s="119"/>
      <c r="L58" s="117">
        <v>0</v>
      </c>
      <c r="M58" s="118"/>
      <c r="N58" s="118"/>
      <c r="O58" s="119"/>
      <c r="P58" s="117">
        <v>0</v>
      </c>
      <c r="Q58" s="118"/>
      <c r="R58" s="118"/>
      <c r="S58" s="118"/>
      <c r="T58" s="119"/>
      <c r="U58" s="114"/>
      <c r="V58" s="115"/>
      <c r="W58" s="116"/>
      <c r="X58" s="16">
        <v>0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166</v>
      </c>
      <c r="B59" s="115"/>
      <c r="C59" s="115"/>
      <c r="D59" s="116"/>
      <c r="E59" s="117">
        <v>0</v>
      </c>
      <c r="F59" s="118"/>
      <c r="G59" s="118"/>
      <c r="H59" s="119"/>
      <c r="I59" s="117">
        <v>0</v>
      </c>
      <c r="J59" s="118"/>
      <c r="K59" s="119"/>
      <c r="L59" s="117">
        <v>0</v>
      </c>
      <c r="M59" s="118"/>
      <c r="N59" s="118"/>
      <c r="O59" s="119"/>
      <c r="P59" s="117">
        <v>0</v>
      </c>
      <c r="Q59" s="118"/>
      <c r="R59" s="118"/>
      <c r="S59" s="118"/>
      <c r="T59" s="119"/>
      <c r="U59" s="114"/>
      <c r="V59" s="115"/>
      <c r="W59" s="116"/>
      <c r="X59" s="16">
        <v>0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22</v>
      </c>
      <c r="B60" s="115"/>
      <c r="C60" s="115"/>
      <c r="D60" s="116"/>
      <c r="E60" s="117">
        <v>19120.82</v>
      </c>
      <c r="F60" s="118"/>
      <c r="G60" s="118"/>
      <c r="H60" s="119"/>
      <c r="I60" s="117">
        <v>0</v>
      </c>
      <c r="J60" s="118"/>
      <c r="K60" s="119"/>
      <c r="L60" s="117">
        <v>3118.11</v>
      </c>
      <c r="M60" s="118"/>
      <c r="N60" s="118"/>
      <c r="O60" s="119"/>
      <c r="P60" s="117">
        <v>920.99</v>
      </c>
      <c r="Q60" s="118"/>
      <c r="R60" s="118"/>
      <c r="S60" s="118"/>
      <c r="T60" s="119"/>
      <c r="U60" s="114"/>
      <c r="V60" s="115"/>
      <c r="W60" s="116"/>
      <c r="X60" s="16">
        <v>21317.94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167</v>
      </c>
      <c r="B61" s="115"/>
      <c r="C61" s="115"/>
      <c r="D61" s="116"/>
      <c r="E61" s="117">
        <v>290.45999999999998</v>
      </c>
      <c r="F61" s="118"/>
      <c r="G61" s="118"/>
      <c r="H61" s="119"/>
      <c r="I61" s="117">
        <v>0</v>
      </c>
      <c r="J61" s="118"/>
      <c r="K61" s="119"/>
      <c r="L61" s="117">
        <v>972.21</v>
      </c>
      <c r="M61" s="118"/>
      <c r="N61" s="118"/>
      <c r="O61" s="119"/>
      <c r="P61" s="117">
        <v>938.6</v>
      </c>
      <c r="Q61" s="118"/>
      <c r="R61" s="118"/>
      <c r="S61" s="118"/>
      <c r="T61" s="119"/>
      <c r="U61" s="114"/>
      <c r="V61" s="115"/>
      <c r="W61" s="116"/>
      <c r="X61" s="16">
        <v>324.07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168</v>
      </c>
      <c r="B62" s="115"/>
      <c r="C62" s="115"/>
      <c r="D62" s="116"/>
      <c r="E62" s="117">
        <v>207.65</v>
      </c>
      <c r="F62" s="118"/>
      <c r="G62" s="118"/>
      <c r="H62" s="119"/>
      <c r="I62" s="117">
        <v>0</v>
      </c>
      <c r="J62" s="118"/>
      <c r="K62" s="119"/>
      <c r="L62" s="117">
        <v>695.01</v>
      </c>
      <c r="M62" s="118"/>
      <c r="N62" s="118"/>
      <c r="O62" s="119"/>
      <c r="P62" s="117">
        <v>0</v>
      </c>
      <c r="Q62" s="118"/>
      <c r="R62" s="118"/>
      <c r="S62" s="118"/>
      <c r="T62" s="119"/>
      <c r="U62" s="114"/>
      <c r="V62" s="115"/>
      <c r="W62" s="116"/>
      <c r="X62" s="16">
        <v>902.66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169</v>
      </c>
      <c r="B63" s="115"/>
      <c r="C63" s="115"/>
      <c r="D63" s="116"/>
      <c r="E63" s="117">
        <v>114.95</v>
      </c>
      <c r="F63" s="118"/>
      <c r="G63" s="118"/>
      <c r="H63" s="119"/>
      <c r="I63" s="117">
        <v>0</v>
      </c>
      <c r="J63" s="118"/>
      <c r="K63" s="119"/>
      <c r="L63" s="117">
        <v>384.75</v>
      </c>
      <c r="M63" s="118"/>
      <c r="N63" s="118"/>
      <c r="O63" s="119"/>
      <c r="P63" s="117">
        <v>0</v>
      </c>
      <c r="Q63" s="118"/>
      <c r="R63" s="118"/>
      <c r="S63" s="118"/>
      <c r="T63" s="119"/>
      <c r="U63" s="114"/>
      <c r="V63" s="115"/>
      <c r="W63" s="116"/>
      <c r="X63" s="16">
        <v>499.7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20</v>
      </c>
      <c r="B64" s="115"/>
      <c r="C64" s="115"/>
      <c r="D64" s="116"/>
      <c r="E64" s="117">
        <v>20379.84</v>
      </c>
      <c r="F64" s="118"/>
      <c r="G64" s="118"/>
      <c r="H64" s="119"/>
      <c r="I64" s="117">
        <v>0</v>
      </c>
      <c r="J64" s="118"/>
      <c r="K64" s="119"/>
      <c r="L64" s="117">
        <v>3412</v>
      </c>
      <c r="M64" s="118"/>
      <c r="N64" s="118"/>
      <c r="O64" s="119"/>
      <c r="P64" s="117">
        <v>727.57</v>
      </c>
      <c r="Q64" s="118"/>
      <c r="R64" s="118"/>
      <c r="S64" s="118"/>
      <c r="T64" s="119"/>
      <c r="U64" s="114"/>
      <c r="V64" s="115"/>
      <c r="W64" s="116"/>
      <c r="X64" s="16">
        <v>24318.58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170</v>
      </c>
      <c r="B65" s="115"/>
      <c r="C65" s="115"/>
      <c r="D65" s="116"/>
      <c r="E65" s="117">
        <v>399.23</v>
      </c>
      <c r="F65" s="118"/>
      <c r="G65" s="118"/>
      <c r="H65" s="119"/>
      <c r="I65" s="117">
        <v>0</v>
      </c>
      <c r="J65" s="118"/>
      <c r="K65" s="119"/>
      <c r="L65" s="117">
        <v>1336.26</v>
      </c>
      <c r="M65" s="118"/>
      <c r="N65" s="118"/>
      <c r="O65" s="119"/>
      <c r="P65" s="117">
        <v>1290.07</v>
      </c>
      <c r="Q65" s="118"/>
      <c r="R65" s="118"/>
      <c r="S65" s="118"/>
      <c r="T65" s="119"/>
      <c r="U65" s="114"/>
      <c r="V65" s="115"/>
      <c r="W65" s="116"/>
      <c r="X65" s="16">
        <v>445.42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171</v>
      </c>
      <c r="B66" s="115"/>
      <c r="C66" s="115"/>
      <c r="D66" s="116"/>
      <c r="E66" s="117">
        <v>0</v>
      </c>
      <c r="F66" s="118"/>
      <c r="G66" s="118"/>
      <c r="H66" s="119"/>
      <c r="I66" s="117">
        <v>0</v>
      </c>
      <c r="J66" s="118"/>
      <c r="K66" s="119"/>
      <c r="L66" s="117">
        <v>0</v>
      </c>
      <c r="M66" s="118"/>
      <c r="N66" s="118"/>
      <c r="O66" s="119"/>
      <c r="P66" s="117">
        <v>0</v>
      </c>
      <c r="Q66" s="118"/>
      <c r="R66" s="118"/>
      <c r="S66" s="118"/>
      <c r="T66" s="119"/>
      <c r="U66" s="114"/>
      <c r="V66" s="115"/>
      <c r="W66" s="116"/>
      <c r="X66" s="16">
        <v>0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172</v>
      </c>
      <c r="B67" s="115"/>
      <c r="C67" s="115"/>
      <c r="D67" s="116"/>
      <c r="E67" s="117">
        <v>279.33999999999997</v>
      </c>
      <c r="F67" s="118"/>
      <c r="G67" s="118"/>
      <c r="H67" s="119"/>
      <c r="I67" s="117">
        <v>0</v>
      </c>
      <c r="J67" s="118"/>
      <c r="K67" s="119"/>
      <c r="L67" s="117">
        <v>934.95</v>
      </c>
      <c r="M67" s="118"/>
      <c r="N67" s="118"/>
      <c r="O67" s="119"/>
      <c r="P67" s="117">
        <v>902.64</v>
      </c>
      <c r="Q67" s="118"/>
      <c r="R67" s="118"/>
      <c r="S67" s="118"/>
      <c r="T67" s="119"/>
      <c r="U67" s="114"/>
      <c r="V67" s="115"/>
      <c r="W67" s="116"/>
      <c r="X67" s="16">
        <v>311.64999999999998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173</v>
      </c>
      <c r="B68" s="115"/>
      <c r="C68" s="115"/>
      <c r="D68" s="116"/>
      <c r="E68" s="117">
        <v>363.38</v>
      </c>
      <c r="F68" s="118"/>
      <c r="G68" s="118"/>
      <c r="H68" s="119"/>
      <c r="I68" s="117">
        <v>0</v>
      </c>
      <c r="J68" s="118"/>
      <c r="K68" s="119"/>
      <c r="L68" s="117">
        <v>1216.29</v>
      </c>
      <c r="M68" s="118"/>
      <c r="N68" s="118"/>
      <c r="O68" s="119"/>
      <c r="P68" s="117">
        <v>1174.24</v>
      </c>
      <c r="Q68" s="118"/>
      <c r="R68" s="118"/>
      <c r="S68" s="118"/>
      <c r="T68" s="119"/>
      <c r="U68" s="114"/>
      <c r="V68" s="115"/>
      <c r="W68" s="116"/>
      <c r="X68" s="16">
        <v>405.43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18</v>
      </c>
      <c r="B69" s="115"/>
      <c r="C69" s="115"/>
      <c r="D69" s="116"/>
      <c r="E69" s="117">
        <v>168.1</v>
      </c>
      <c r="F69" s="118"/>
      <c r="G69" s="118"/>
      <c r="H69" s="119"/>
      <c r="I69" s="117">
        <v>0</v>
      </c>
      <c r="J69" s="118"/>
      <c r="K69" s="119"/>
      <c r="L69" s="117">
        <v>562.62</v>
      </c>
      <c r="M69" s="118"/>
      <c r="N69" s="118"/>
      <c r="O69" s="119"/>
      <c r="P69" s="117">
        <v>543.17999999999995</v>
      </c>
      <c r="Q69" s="118"/>
      <c r="R69" s="118"/>
      <c r="S69" s="118"/>
      <c r="T69" s="119"/>
      <c r="U69" s="114"/>
      <c r="V69" s="115"/>
      <c r="W69" s="116"/>
      <c r="X69" s="16">
        <v>187.54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174</v>
      </c>
      <c r="B70" s="115"/>
      <c r="C70" s="115"/>
      <c r="D70" s="116"/>
      <c r="E70" s="117">
        <v>0</v>
      </c>
      <c r="F70" s="118"/>
      <c r="G70" s="118"/>
      <c r="H70" s="119"/>
      <c r="I70" s="117">
        <v>0</v>
      </c>
      <c r="J70" s="118"/>
      <c r="K70" s="119"/>
      <c r="L70" s="117">
        <v>450.93</v>
      </c>
      <c r="M70" s="118"/>
      <c r="N70" s="118"/>
      <c r="O70" s="119"/>
      <c r="P70" s="117">
        <v>300.62</v>
      </c>
      <c r="Q70" s="118"/>
      <c r="R70" s="118"/>
      <c r="S70" s="118"/>
      <c r="T70" s="119"/>
      <c r="U70" s="114"/>
      <c r="V70" s="115"/>
      <c r="W70" s="116"/>
      <c r="X70" s="16">
        <v>150.31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109</v>
      </c>
      <c r="B71" s="115"/>
      <c r="C71" s="115"/>
      <c r="D71" s="116"/>
      <c r="E71" s="117">
        <v>21376.73</v>
      </c>
      <c r="F71" s="118"/>
      <c r="G71" s="118"/>
      <c r="H71" s="119"/>
      <c r="I71" s="117">
        <v>0</v>
      </c>
      <c r="J71" s="118"/>
      <c r="K71" s="119"/>
      <c r="L71" s="117">
        <v>1100.25</v>
      </c>
      <c r="M71" s="118"/>
      <c r="N71" s="118"/>
      <c r="O71" s="119"/>
      <c r="P71" s="117">
        <v>0</v>
      </c>
      <c r="Q71" s="118"/>
      <c r="R71" s="118"/>
      <c r="S71" s="118"/>
      <c r="T71" s="119"/>
      <c r="U71" s="114"/>
      <c r="V71" s="115"/>
      <c r="W71" s="116"/>
      <c r="X71" s="16">
        <v>22476.98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175</v>
      </c>
      <c r="B72" s="115"/>
      <c r="C72" s="115"/>
      <c r="D72" s="116"/>
      <c r="E72" s="117">
        <v>401.7</v>
      </c>
      <c r="F72" s="118"/>
      <c r="G72" s="118"/>
      <c r="H72" s="119"/>
      <c r="I72" s="117">
        <v>0</v>
      </c>
      <c r="J72" s="118"/>
      <c r="K72" s="119"/>
      <c r="L72" s="117">
        <v>1344.54</v>
      </c>
      <c r="M72" s="118"/>
      <c r="N72" s="118"/>
      <c r="O72" s="119"/>
      <c r="P72" s="117">
        <v>1298.06</v>
      </c>
      <c r="Q72" s="118"/>
      <c r="R72" s="118"/>
      <c r="S72" s="118"/>
      <c r="T72" s="119"/>
      <c r="U72" s="114"/>
      <c r="V72" s="115"/>
      <c r="W72" s="116"/>
      <c r="X72" s="16">
        <v>448.18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49</v>
      </c>
      <c r="B73" s="115"/>
      <c r="C73" s="115"/>
      <c r="D73" s="116"/>
      <c r="E73" s="117">
        <v>1648.82</v>
      </c>
      <c r="F73" s="118"/>
      <c r="G73" s="118"/>
      <c r="H73" s="119"/>
      <c r="I73" s="117">
        <v>0</v>
      </c>
      <c r="J73" s="118"/>
      <c r="K73" s="119"/>
      <c r="L73" s="117">
        <v>3111.03</v>
      </c>
      <c r="M73" s="118"/>
      <c r="N73" s="118"/>
      <c r="O73" s="119"/>
      <c r="P73" s="117">
        <v>3685.83</v>
      </c>
      <c r="Q73" s="118"/>
      <c r="R73" s="118"/>
      <c r="S73" s="118"/>
      <c r="T73" s="119"/>
      <c r="U73" s="114"/>
      <c r="V73" s="115"/>
      <c r="W73" s="116"/>
      <c r="X73" s="16">
        <v>1074.02</v>
      </c>
      <c r="Y73" s="117">
        <v>0</v>
      </c>
      <c r="Z73" s="119"/>
      <c r="AA73" s="16">
        <v>1.47</v>
      </c>
    </row>
    <row r="74" spans="1:27" ht="22.9" customHeight="1" x14ac:dyDescent="0.2">
      <c r="A74" s="114" t="s">
        <v>48</v>
      </c>
      <c r="B74" s="115"/>
      <c r="C74" s="115"/>
      <c r="D74" s="116"/>
      <c r="E74" s="117">
        <v>859.02</v>
      </c>
      <c r="F74" s="118"/>
      <c r="G74" s="118"/>
      <c r="H74" s="119"/>
      <c r="I74" s="117">
        <v>0</v>
      </c>
      <c r="J74" s="118"/>
      <c r="K74" s="119"/>
      <c r="L74" s="117">
        <v>2875.23</v>
      </c>
      <c r="M74" s="118"/>
      <c r="N74" s="118"/>
      <c r="O74" s="119"/>
      <c r="P74" s="117">
        <v>2775.84</v>
      </c>
      <c r="Q74" s="118"/>
      <c r="R74" s="118"/>
      <c r="S74" s="118"/>
      <c r="T74" s="119"/>
      <c r="U74" s="114"/>
      <c r="V74" s="115"/>
      <c r="W74" s="116"/>
      <c r="X74" s="16">
        <v>958.41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176</v>
      </c>
      <c r="B75" s="115"/>
      <c r="C75" s="115"/>
      <c r="D75" s="116"/>
      <c r="E75" s="117">
        <v>401.08</v>
      </c>
      <c r="F75" s="118"/>
      <c r="G75" s="118"/>
      <c r="H75" s="119"/>
      <c r="I75" s="117">
        <v>0</v>
      </c>
      <c r="J75" s="118"/>
      <c r="K75" s="119"/>
      <c r="L75" s="117">
        <v>1342.47</v>
      </c>
      <c r="M75" s="118"/>
      <c r="N75" s="118"/>
      <c r="O75" s="119"/>
      <c r="P75" s="117">
        <v>1296.06</v>
      </c>
      <c r="Q75" s="118"/>
      <c r="R75" s="118"/>
      <c r="S75" s="118"/>
      <c r="T75" s="119"/>
      <c r="U75" s="114"/>
      <c r="V75" s="115"/>
      <c r="W75" s="116"/>
      <c r="X75" s="16">
        <v>447.49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177</v>
      </c>
      <c r="B76" s="115"/>
      <c r="C76" s="115"/>
      <c r="D76" s="116"/>
      <c r="E76" s="117">
        <v>164.39</v>
      </c>
      <c r="F76" s="118"/>
      <c r="G76" s="118"/>
      <c r="H76" s="119"/>
      <c r="I76" s="117">
        <v>0</v>
      </c>
      <c r="J76" s="118"/>
      <c r="K76" s="119"/>
      <c r="L76" s="117">
        <v>550.23</v>
      </c>
      <c r="M76" s="118"/>
      <c r="N76" s="118"/>
      <c r="O76" s="119"/>
      <c r="P76" s="117">
        <v>531.21</v>
      </c>
      <c r="Q76" s="118"/>
      <c r="R76" s="118"/>
      <c r="S76" s="118"/>
      <c r="T76" s="119"/>
      <c r="U76" s="114"/>
      <c r="V76" s="115"/>
      <c r="W76" s="116"/>
      <c r="X76" s="16">
        <v>183.41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47</v>
      </c>
      <c r="B77" s="115"/>
      <c r="C77" s="115"/>
      <c r="D77" s="116"/>
      <c r="E77" s="117">
        <v>369.93</v>
      </c>
      <c r="F77" s="118"/>
      <c r="G77" s="118"/>
      <c r="H77" s="119"/>
      <c r="I77" s="117">
        <v>0</v>
      </c>
      <c r="J77" s="118"/>
      <c r="K77" s="119"/>
      <c r="L77" s="117">
        <v>1238.19</v>
      </c>
      <c r="M77" s="118"/>
      <c r="N77" s="118"/>
      <c r="O77" s="119"/>
      <c r="P77" s="117">
        <v>1195.3900000000001</v>
      </c>
      <c r="Q77" s="118"/>
      <c r="R77" s="118"/>
      <c r="S77" s="118"/>
      <c r="T77" s="119"/>
      <c r="U77" s="114"/>
      <c r="V77" s="115"/>
      <c r="W77" s="116"/>
      <c r="X77" s="16">
        <v>412.73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19</v>
      </c>
      <c r="B78" s="115"/>
      <c r="C78" s="115"/>
      <c r="D78" s="116"/>
      <c r="E78" s="117">
        <v>923.29</v>
      </c>
      <c r="F78" s="118"/>
      <c r="G78" s="118"/>
      <c r="H78" s="119"/>
      <c r="I78" s="117">
        <v>0</v>
      </c>
      <c r="J78" s="118"/>
      <c r="K78" s="119"/>
      <c r="L78" s="117">
        <v>3090.33</v>
      </c>
      <c r="M78" s="118"/>
      <c r="N78" s="118"/>
      <c r="O78" s="119"/>
      <c r="P78" s="117">
        <v>2983.51</v>
      </c>
      <c r="Q78" s="118"/>
      <c r="R78" s="118"/>
      <c r="S78" s="118"/>
      <c r="T78" s="119"/>
      <c r="U78" s="114"/>
      <c r="V78" s="115"/>
      <c r="W78" s="116"/>
      <c r="X78" s="16">
        <v>1030.1099999999999</v>
      </c>
      <c r="Y78" s="117">
        <v>0</v>
      </c>
      <c r="Z78" s="119"/>
      <c r="AA78" s="16">
        <v>0</v>
      </c>
    </row>
    <row r="79" spans="1:27" ht="23.65" customHeight="1" x14ac:dyDescent="0.2">
      <c r="A79" s="120" t="s">
        <v>178</v>
      </c>
      <c r="B79" s="121"/>
      <c r="C79" s="121"/>
      <c r="D79" s="122"/>
      <c r="E79" s="123">
        <v>454.85</v>
      </c>
      <c r="F79" s="124"/>
      <c r="G79" s="124"/>
      <c r="H79" s="125"/>
      <c r="I79" s="123">
        <v>0</v>
      </c>
      <c r="J79" s="124"/>
      <c r="K79" s="125"/>
      <c r="L79" s="123">
        <v>1522.41</v>
      </c>
      <c r="M79" s="124"/>
      <c r="N79" s="124"/>
      <c r="O79" s="125"/>
      <c r="P79" s="123">
        <v>1469.79</v>
      </c>
      <c r="Q79" s="124"/>
      <c r="R79" s="124"/>
      <c r="S79" s="124"/>
      <c r="T79" s="125"/>
      <c r="U79" s="120"/>
      <c r="V79" s="121"/>
      <c r="W79" s="122"/>
      <c r="X79" s="17">
        <v>507.47</v>
      </c>
      <c r="Y79" s="123">
        <v>0</v>
      </c>
      <c r="Z79" s="125"/>
      <c r="AA79" s="17">
        <v>0</v>
      </c>
    </row>
    <row r="80" spans="1:27" ht="22.9" customHeight="1" x14ac:dyDescent="0.2">
      <c r="A80" s="87" t="s">
        <v>53</v>
      </c>
      <c r="B80" s="88"/>
      <c r="C80" s="88"/>
      <c r="D80" s="89"/>
      <c r="E80" s="126">
        <v>97082.14</v>
      </c>
      <c r="F80" s="127"/>
      <c r="G80" s="127"/>
      <c r="H80" s="128"/>
      <c r="I80" s="126">
        <v>0</v>
      </c>
      <c r="J80" s="127"/>
      <c r="K80" s="128"/>
      <c r="L80" s="126">
        <v>36517.4</v>
      </c>
      <c r="M80" s="127"/>
      <c r="N80" s="127"/>
      <c r="O80" s="128"/>
      <c r="P80" s="126">
        <v>27407.93</v>
      </c>
      <c r="Q80" s="127"/>
      <c r="R80" s="127"/>
      <c r="S80" s="127"/>
      <c r="T80" s="128"/>
      <c r="U80" s="87"/>
      <c r="V80" s="88"/>
      <c r="W80" s="89"/>
      <c r="X80" s="18">
        <v>107445.92</v>
      </c>
      <c r="Y80" s="126">
        <v>0</v>
      </c>
      <c r="Z80" s="128"/>
      <c r="AA80" s="18">
        <v>1.47</v>
      </c>
    </row>
  </sheetData>
  <mergeCells count="372">
    <mergeCell ref="A80:D80"/>
    <mergeCell ref="E80:H80"/>
    <mergeCell ref="I80:K80"/>
    <mergeCell ref="L80:O80"/>
    <mergeCell ref="P80:T80"/>
    <mergeCell ref="U80:W80"/>
    <mergeCell ref="Y80:Z80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48:AA48"/>
    <mergeCell ref="A49:Z49"/>
    <mergeCell ref="A50:D51"/>
    <mergeCell ref="E50:K50"/>
    <mergeCell ref="L50:W50"/>
    <mergeCell ref="X50:Z50"/>
    <mergeCell ref="AA50:AA51"/>
    <mergeCell ref="E51:H51"/>
    <mergeCell ref="I51:K51"/>
    <mergeCell ref="L51:O51"/>
    <mergeCell ref="P51:T51"/>
    <mergeCell ref="U51:W51"/>
    <mergeCell ref="Y51:Z51"/>
    <mergeCell ref="B44:D44"/>
    <mergeCell ref="E44:H44"/>
    <mergeCell ref="I44:K44"/>
    <mergeCell ref="L44:O44"/>
    <mergeCell ref="P44:W44"/>
    <mergeCell ref="Y44:AA44"/>
    <mergeCell ref="B45:D45"/>
    <mergeCell ref="E45:H45"/>
    <mergeCell ref="I45:K45"/>
    <mergeCell ref="L45:O45"/>
    <mergeCell ref="P45:W45"/>
    <mergeCell ref="Y45:AA45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A36:A39"/>
    <mergeCell ref="B36:D38"/>
    <mergeCell ref="E36:H38"/>
    <mergeCell ref="I36:K38"/>
    <mergeCell ref="L36:X36"/>
    <mergeCell ref="Y36:AA38"/>
    <mergeCell ref="L37:O38"/>
    <mergeCell ref="P37:X37"/>
    <mergeCell ref="P38:W38"/>
    <mergeCell ref="B39:D39"/>
    <mergeCell ref="E39:F39"/>
    <mergeCell ref="G39:J39"/>
    <mergeCell ref="L39:O39"/>
    <mergeCell ref="P39:W39"/>
    <mergeCell ref="Y39:AA39"/>
    <mergeCell ref="A29:D29"/>
    <mergeCell ref="F29:H29"/>
    <mergeCell ref="J29:K29"/>
    <mergeCell ref="M29:N29"/>
    <mergeCell ref="Q29:S29"/>
    <mergeCell ref="T29:W29"/>
    <mergeCell ref="Z29:AA29"/>
    <mergeCell ref="C31:Q32"/>
    <mergeCell ref="Y32:AA34"/>
    <mergeCell ref="A33:X34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sheetPr>
    <pageSetUpPr fitToPage="1"/>
  </sheetPr>
  <dimension ref="A1:AA72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179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746.81415000000004</v>
      </c>
      <c r="I13" s="50"/>
      <c r="J13" s="50"/>
      <c r="K13" s="51"/>
      <c r="L13" s="49">
        <v>28.00433</v>
      </c>
      <c r="M13" s="50"/>
      <c r="N13" s="51"/>
      <c r="O13" s="49">
        <v>28.00433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1654.1261099999999</v>
      </c>
      <c r="Z13" s="49">
        <v>-879.30763000000002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746.81415000000004</v>
      </c>
      <c r="I15" s="50"/>
      <c r="J15" s="50"/>
      <c r="K15" s="51"/>
      <c r="L15" s="49">
        <v>28.00433</v>
      </c>
      <c r="M15" s="50"/>
      <c r="N15" s="51"/>
      <c r="O15" s="49">
        <v>28.00433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1654.1261099999999</v>
      </c>
      <c r="Z15" s="49">
        <v>-879.30763000000002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11.49816</v>
      </c>
      <c r="F26" s="132">
        <v>11.49816</v>
      </c>
      <c r="G26" s="133"/>
      <c r="H26" s="134"/>
      <c r="I26" s="20">
        <v>11.49816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32.65" customHeight="1" x14ac:dyDescent="0.2">
      <c r="A27" s="19" t="s">
        <v>18</v>
      </c>
      <c r="B27" s="129" t="s">
        <v>133</v>
      </c>
      <c r="C27" s="130"/>
      <c r="D27" s="131"/>
      <c r="E27" s="20">
        <v>3428.0743699999998</v>
      </c>
      <c r="F27" s="132">
        <v>3428.0743699999998</v>
      </c>
      <c r="G27" s="133"/>
      <c r="H27" s="134"/>
      <c r="I27" s="20">
        <v>1028.4223099999999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22.9" customHeight="1" x14ac:dyDescent="0.2">
      <c r="A28" s="9" t="s">
        <v>19</v>
      </c>
      <c r="B28" s="78" t="s">
        <v>157</v>
      </c>
      <c r="C28" s="79"/>
      <c r="D28" s="80"/>
      <c r="E28" s="10">
        <v>2085.6793299999999</v>
      </c>
      <c r="F28" s="81">
        <v>2085.6793299999999</v>
      </c>
      <c r="G28" s="82"/>
      <c r="H28" s="83"/>
      <c r="I28" s="10">
        <v>625.7038</v>
      </c>
      <c r="J28" s="84"/>
      <c r="K28" s="85"/>
      <c r="L28" s="10"/>
      <c r="M28" s="81"/>
      <c r="N28" s="83"/>
      <c r="O28" s="10"/>
      <c r="P28" s="9"/>
      <c r="Q28" s="84"/>
      <c r="R28" s="86"/>
      <c r="S28" s="85"/>
      <c r="T28" s="84"/>
      <c r="U28" s="86"/>
      <c r="V28" s="86"/>
      <c r="W28" s="85"/>
      <c r="X28" s="10"/>
      <c r="Y28" s="10"/>
      <c r="Z28" s="81"/>
      <c r="AA28" s="83"/>
    </row>
    <row r="29" spans="1:27" ht="23.65" customHeight="1" x14ac:dyDescent="0.2">
      <c r="A29" s="87" t="s">
        <v>53</v>
      </c>
      <c r="B29" s="88"/>
      <c r="C29" s="88"/>
      <c r="D29" s="89"/>
      <c r="E29" s="7"/>
      <c r="F29" s="64"/>
      <c r="G29" s="68"/>
      <c r="H29" s="69"/>
      <c r="I29" s="7"/>
      <c r="J29" s="55"/>
      <c r="K29" s="67"/>
      <c r="L29" s="7"/>
      <c r="M29" s="64"/>
      <c r="N29" s="69"/>
      <c r="O29" s="6"/>
      <c r="P29" s="6"/>
      <c r="Q29" s="55"/>
      <c r="R29" s="66"/>
      <c r="S29" s="67"/>
      <c r="T29" s="55"/>
      <c r="U29" s="66"/>
      <c r="V29" s="66"/>
      <c r="W29" s="67"/>
      <c r="X29" s="7"/>
      <c r="Y29" s="7"/>
      <c r="Z29" s="64"/>
      <c r="AA29" s="69"/>
    </row>
    <row r="30" spans="1:27" ht="11.85" customHeight="1" x14ac:dyDescent="0.2">
      <c r="A30" s="5"/>
      <c r="B30" s="5"/>
      <c r="C30" s="5"/>
      <c r="D30" s="5"/>
      <c r="E30" s="5"/>
      <c r="F30" s="5"/>
      <c r="G30" s="5"/>
      <c r="H30" s="5"/>
      <c r="I30" s="5"/>
      <c r="J30" s="5"/>
      <c r="K30" s="5"/>
      <c r="L30" s="5"/>
      <c r="M30" s="5"/>
      <c r="N30" s="5"/>
      <c r="O30" s="5"/>
      <c r="P30" s="5"/>
      <c r="Q30" s="5"/>
      <c r="R30" s="5"/>
      <c r="S30" s="5"/>
      <c r="T30" s="5"/>
      <c r="U30" s="5"/>
      <c r="V30" s="5"/>
      <c r="W30" s="5"/>
      <c r="X30" s="5"/>
      <c r="Y30" s="5"/>
      <c r="Z30" s="5"/>
      <c r="AA30" s="5"/>
    </row>
    <row r="31" spans="1:27" ht="28.9" customHeight="1" x14ac:dyDescent="0.2">
      <c r="C31" s="23" t="s">
        <v>54</v>
      </c>
      <c r="D31" s="23"/>
      <c r="E31" s="23"/>
      <c r="F31" s="23"/>
      <c r="G31" s="23"/>
      <c r="H31" s="23"/>
      <c r="I31" s="23"/>
      <c r="J31" s="23"/>
      <c r="K31" s="23"/>
      <c r="L31" s="23"/>
      <c r="M31" s="23"/>
      <c r="N31" s="23"/>
      <c r="O31" s="23"/>
      <c r="P31" s="23"/>
      <c r="Q31" s="23"/>
    </row>
    <row r="32" spans="1:27" ht="5.85" customHeight="1" x14ac:dyDescent="0.2">
      <c r="C32" s="23"/>
      <c r="D32" s="23"/>
      <c r="E32" s="23"/>
      <c r="F32" s="23"/>
      <c r="G32" s="23"/>
      <c r="H32" s="23"/>
      <c r="I32" s="23"/>
      <c r="J32" s="23"/>
      <c r="K32" s="23"/>
      <c r="L32" s="23"/>
      <c r="M32" s="23"/>
      <c r="N32" s="23"/>
      <c r="O32" s="23"/>
      <c r="P32" s="23"/>
      <c r="Q32" s="23"/>
      <c r="Y32" s="26" t="s">
        <v>55</v>
      </c>
      <c r="Z32" s="26"/>
      <c r="AA32" s="26"/>
    </row>
    <row r="33" spans="1:27" ht="5.85" customHeight="1" x14ac:dyDescent="0.2">
      <c r="A33" s="24" t="s">
        <v>56</v>
      </c>
      <c r="B33" s="24"/>
      <c r="C33" s="24"/>
      <c r="D33" s="24"/>
      <c r="E33" s="24"/>
      <c r="F33" s="24"/>
      <c r="G33" s="24"/>
      <c r="H33" s="24"/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6"/>
      <c r="Z33" s="26"/>
      <c r="AA33" s="26"/>
    </row>
    <row r="34" spans="1:27" ht="22.9" customHeight="1" x14ac:dyDescent="0.2">
      <c r="A34" s="24"/>
      <c r="B34" s="24"/>
      <c r="C34" s="24"/>
      <c r="D34" s="24"/>
      <c r="E34" s="24"/>
      <c r="F34" s="24"/>
      <c r="G34" s="24"/>
      <c r="H34" s="24"/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6"/>
      <c r="Z34" s="26"/>
      <c r="AA34" s="26"/>
    </row>
    <row r="35" spans="1:27" ht="11.85" customHeight="1" x14ac:dyDescent="0.2">
      <c r="A35" s="2"/>
      <c r="B35" s="2"/>
      <c r="C35" s="2"/>
      <c r="D35" s="2"/>
      <c r="E35" s="2"/>
      <c r="F35" s="2"/>
      <c r="G35" s="2"/>
      <c r="H35" s="2"/>
      <c r="I35" s="2"/>
      <c r="J35" s="2"/>
      <c r="K35" s="2"/>
      <c r="L35" s="2"/>
      <c r="M35" s="2"/>
      <c r="N35" s="2"/>
      <c r="O35" s="2"/>
      <c r="P35" s="2"/>
      <c r="Q35" s="2"/>
      <c r="R35" s="2"/>
      <c r="S35" s="2"/>
      <c r="T35" s="2"/>
      <c r="U35" s="2"/>
      <c r="V35" s="2"/>
      <c r="W35" s="2"/>
      <c r="X35" s="2"/>
      <c r="Y35" s="2"/>
      <c r="Z35" s="2"/>
      <c r="AA35" s="2"/>
    </row>
    <row r="36" spans="1:27" ht="28.9" customHeight="1" x14ac:dyDescent="0.2">
      <c r="A36" s="55" t="s">
        <v>5</v>
      </c>
      <c r="B36" s="92" t="s">
        <v>57</v>
      </c>
      <c r="C36" s="93"/>
      <c r="D36" s="94"/>
      <c r="E36" s="55" t="s">
        <v>58</v>
      </c>
      <c r="F36" s="56"/>
      <c r="G36" s="56"/>
      <c r="H36" s="57"/>
      <c r="I36" s="55" t="s">
        <v>59</v>
      </c>
      <c r="J36" s="56"/>
      <c r="K36" s="57"/>
      <c r="L36" s="55" t="s">
        <v>60</v>
      </c>
      <c r="M36" s="66"/>
      <c r="N36" s="66"/>
      <c r="O36" s="66"/>
      <c r="P36" s="66"/>
      <c r="Q36" s="66"/>
      <c r="R36" s="66"/>
      <c r="S36" s="66"/>
      <c r="T36" s="66"/>
      <c r="U36" s="66"/>
      <c r="V36" s="66"/>
      <c r="W36" s="66"/>
      <c r="X36" s="67"/>
      <c r="Y36" s="55" t="s">
        <v>61</v>
      </c>
      <c r="Z36" s="56"/>
      <c r="AA36" s="57"/>
    </row>
    <row r="37" spans="1:27" ht="29.65" customHeight="1" x14ac:dyDescent="0.2">
      <c r="A37" s="90"/>
      <c r="B37" s="95"/>
      <c r="C37" s="96"/>
      <c r="D37" s="97"/>
      <c r="E37" s="58"/>
      <c r="F37" s="59"/>
      <c r="G37" s="59"/>
      <c r="H37" s="60"/>
      <c r="I37" s="58"/>
      <c r="J37" s="59"/>
      <c r="K37" s="60"/>
      <c r="L37" s="55" t="s">
        <v>11</v>
      </c>
      <c r="M37" s="56"/>
      <c r="N37" s="56"/>
      <c r="O37" s="57"/>
      <c r="P37" s="55" t="s">
        <v>62</v>
      </c>
      <c r="Q37" s="66"/>
      <c r="R37" s="66"/>
      <c r="S37" s="66"/>
      <c r="T37" s="66"/>
      <c r="U37" s="66"/>
      <c r="V37" s="66"/>
      <c r="W37" s="66"/>
      <c r="X37" s="67"/>
      <c r="Y37" s="58"/>
      <c r="Z37" s="59"/>
      <c r="AA37" s="60"/>
    </row>
    <row r="38" spans="1:27" ht="69.599999999999994" customHeight="1" x14ac:dyDescent="0.2">
      <c r="A38" s="90"/>
      <c r="B38" s="98"/>
      <c r="C38" s="99"/>
      <c r="D38" s="100"/>
      <c r="E38" s="61"/>
      <c r="F38" s="62"/>
      <c r="G38" s="62"/>
      <c r="H38" s="63"/>
      <c r="I38" s="61"/>
      <c r="J38" s="62"/>
      <c r="K38" s="63"/>
      <c r="L38" s="61"/>
      <c r="M38" s="62"/>
      <c r="N38" s="62"/>
      <c r="O38" s="63"/>
      <c r="P38" s="55" t="s">
        <v>63</v>
      </c>
      <c r="Q38" s="66"/>
      <c r="R38" s="66"/>
      <c r="S38" s="66"/>
      <c r="T38" s="66"/>
      <c r="U38" s="66"/>
      <c r="V38" s="66"/>
      <c r="W38" s="67"/>
      <c r="X38" s="6" t="s">
        <v>64</v>
      </c>
      <c r="Y38" s="61"/>
      <c r="Z38" s="62"/>
      <c r="AA38" s="63"/>
    </row>
    <row r="39" spans="1:27" ht="23.65" customHeight="1" x14ac:dyDescent="0.2">
      <c r="A39" s="91"/>
      <c r="B39" s="92" t="s">
        <v>17</v>
      </c>
      <c r="C39" s="101"/>
      <c r="D39" s="102"/>
      <c r="E39" s="92" t="s">
        <v>18</v>
      </c>
      <c r="F39" s="102"/>
      <c r="G39" s="55"/>
      <c r="H39" s="67"/>
      <c r="I39" s="103"/>
      <c r="J39" s="67"/>
      <c r="K39" s="6" t="s">
        <v>19</v>
      </c>
      <c r="L39" s="55" t="s">
        <v>20</v>
      </c>
      <c r="M39" s="66"/>
      <c r="N39" s="66"/>
      <c r="O39" s="67"/>
      <c r="P39" s="55" t="s">
        <v>21</v>
      </c>
      <c r="Q39" s="66"/>
      <c r="R39" s="66"/>
      <c r="S39" s="66"/>
      <c r="T39" s="66"/>
      <c r="U39" s="66"/>
      <c r="V39" s="66"/>
      <c r="W39" s="67"/>
      <c r="X39" s="6" t="s">
        <v>22</v>
      </c>
      <c r="Y39" s="55" t="s">
        <v>23</v>
      </c>
      <c r="Z39" s="66"/>
      <c r="AA39" s="67"/>
    </row>
    <row r="40" spans="1:27" ht="22.9" customHeight="1" x14ac:dyDescent="0.2">
      <c r="A40" s="11" t="s">
        <v>17</v>
      </c>
      <c r="B40" s="104" t="s">
        <v>65</v>
      </c>
      <c r="C40" s="105"/>
      <c r="D40" s="106"/>
      <c r="E40" s="92"/>
      <c r="F40" s="101"/>
      <c r="G40" s="101"/>
      <c r="H40" s="102"/>
      <c r="I40" s="12"/>
      <c r="J40" s="13"/>
      <c r="K40" s="14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3.65" customHeight="1" x14ac:dyDescent="0.2">
      <c r="A41" s="11" t="s">
        <v>18</v>
      </c>
      <c r="B41" s="104" t="s">
        <v>66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22.9" customHeight="1" x14ac:dyDescent="0.2">
      <c r="A42" s="11" t="s">
        <v>19</v>
      </c>
      <c r="B42" s="104" t="s">
        <v>67</v>
      </c>
      <c r="C42" s="105"/>
      <c r="D42" s="106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20</v>
      </c>
      <c r="B43" s="104" t="s">
        <v>68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7.75" customHeight="1" x14ac:dyDescent="0.2">
      <c r="A44" s="11" t="s">
        <v>21</v>
      </c>
      <c r="B44" s="107" t="s">
        <v>69</v>
      </c>
      <c r="C44" s="108"/>
      <c r="D44" s="109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23.65" customHeight="1" x14ac:dyDescent="0.2">
      <c r="A45" s="11" t="s">
        <v>22</v>
      </c>
      <c r="B45" s="104" t="s">
        <v>53</v>
      </c>
      <c r="C45" s="105"/>
      <c r="D45" s="106"/>
      <c r="E45" s="92"/>
      <c r="F45" s="101"/>
      <c r="G45" s="101"/>
      <c r="H45" s="102"/>
      <c r="I45" s="55"/>
      <c r="J45" s="66"/>
      <c r="K45" s="67"/>
      <c r="L45" s="55"/>
      <c r="M45" s="66"/>
      <c r="N45" s="66"/>
      <c r="O45" s="67"/>
      <c r="P45" s="55"/>
      <c r="Q45" s="66"/>
      <c r="R45" s="66"/>
      <c r="S45" s="66"/>
      <c r="T45" s="66"/>
      <c r="U45" s="66"/>
      <c r="V45" s="66"/>
      <c r="W45" s="67"/>
      <c r="X45" s="6"/>
      <c r="Y45" s="55"/>
      <c r="Z45" s="66"/>
      <c r="AA45" s="67"/>
    </row>
    <row r="46" spans="1:27" ht="52.5" customHeight="1" x14ac:dyDescent="0.2">
      <c r="A46" s="5"/>
      <c r="B46" s="5"/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  <c r="Q46" s="5"/>
      <c r="R46" s="5"/>
      <c r="S46" s="5"/>
      <c r="T46" s="5"/>
      <c r="U46" s="5"/>
      <c r="V46" s="5"/>
      <c r="W46" s="5"/>
      <c r="X46" s="5"/>
      <c r="Y46" s="5"/>
      <c r="Z46" s="5"/>
      <c r="AA46" s="5"/>
    </row>
    <row r="47" spans="1:27" ht="40.700000000000003" customHeight="1" x14ac:dyDescent="0.2"/>
    <row r="48" spans="1:27" ht="5.85" customHeight="1" x14ac:dyDescent="0.2">
      <c r="A48" s="24"/>
      <c r="B48" s="24"/>
      <c r="C48" s="24"/>
      <c r="D48" s="24"/>
      <c r="E48" s="24"/>
      <c r="F48" s="24"/>
      <c r="G48" s="24"/>
      <c r="H48" s="24"/>
      <c r="I48" s="24"/>
      <c r="J48" s="24"/>
      <c r="K48" s="24"/>
      <c r="L48" s="24"/>
      <c r="M48" s="24"/>
      <c r="N48" s="24"/>
      <c r="O48" s="24"/>
      <c r="P48" s="24"/>
      <c r="Q48" s="24"/>
      <c r="R48" s="24"/>
      <c r="S48" s="24"/>
      <c r="T48" s="24"/>
      <c r="U48" s="24"/>
      <c r="V48" s="24"/>
      <c r="W48" s="24"/>
      <c r="X48" s="24"/>
      <c r="Y48" s="24"/>
      <c r="Z48" s="24"/>
      <c r="AA48" s="24"/>
    </row>
    <row r="49" spans="1:27" ht="34.700000000000003" customHeight="1" x14ac:dyDescent="0.2">
      <c r="A49" s="110" t="s">
        <v>70</v>
      </c>
      <c r="B49" s="110"/>
      <c r="C49" s="110"/>
      <c r="D49" s="110"/>
      <c r="E49" s="110"/>
      <c r="F49" s="110"/>
      <c r="G49" s="110"/>
      <c r="H49" s="110"/>
      <c r="I49" s="110"/>
      <c r="J49" s="110"/>
      <c r="K49" s="110"/>
      <c r="L49" s="110"/>
      <c r="M49" s="110"/>
      <c r="N49" s="110"/>
      <c r="O49" s="110"/>
      <c r="P49" s="110"/>
      <c r="Q49" s="110"/>
      <c r="R49" s="110"/>
      <c r="S49" s="110"/>
      <c r="T49" s="110"/>
      <c r="U49" s="110"/>
      <c r="V49" s="110"/>
      <c r="W49" s="110"/>
      <c r="X49" s="110"/>
      <c r="Y49" s="110"/>
      <c r="Z49" s="110"/>
      <c r="AA49" s="1" t="s">
        <v>55</v>
      </c>
    </row>
    <row r="50" spans="1:27" ht="34.700000000000003" customHeight="1" x14ac:dyDescent="0.2">
      <c r="A50" s="55" t="s">
        <v>71</v>
      </c>
      <c r="B50" s="56"/>
      <c r="C50" s="56"/>
      <c r="D50" s="57"/>
      <c r="E50" s="64" t="s">
        <v>72</v>
      </c>
      <c r="F50" s="68"/>
      <c r="G50" s="68"/>
      <c r="H50" s="68"/>
      <c r="I50" s="68"/>
      <c r="J50" s="68"/>
      <c r="K50" s="69"/>
      <c r="L50" s="64" t="s">
        <v>73</v>
      </c>
      <c r="M50" s="68"/>
      <c r="N50" s="68"/>
      <c r="O50" s="68"/>
      <c r="P50" s="68"/>
      <c r="Q50" s="68"/>
      <c r="R50" s="68"/>
      <c r="S50" s="68"/>
      <c r="T50" s="68"/>
      <c r="U50" s="68"/>
      <c r="V50" s="68"/>
      <c r="W50" s="69"/>
      <c r="X50" s="64" t="s">
        <v>74</v>
      </c>
      <c r="Y50" s="68"/>
      <c r="Z50" s="69"/>
      <c r="AA50" s="64" t="s">
        <v>75</v>
      </c>
    </row>
    <row r="51" spans="1:27" ht="52.5" customHeight="1" x14ac:dyDescent="0.2">
      <c r="A51" s="61"/>
      <c r="B51" s="62"/>
      <c r="C51" s="62"/>
      <c r="D51" s="63"/>
      <c r="E51" s="64" t="s">
        <v>76</v>
      </c>
      <c r="F51" s="68"/>
      <c r="G51" s="68"/>
      <c r="H51" s="69"/>
      <c r="I51" s="64" t="s">
        <v>77</v>
      </c>
      <c r="J51" s="68"/>
      <c r="K51" s="69"/>
      <c r="L51" s="64" t="s">
        <v>78</v>
      </c>
      <c r="M51" s="68"/>
      <c r="N51" s="68"/>
      <c r="O51" s="69"/>
      <c r="P51" s="64" t="s">
        <v>79</v>
      </c>
      <c r="Q51" s="68"/>
      <c r="R51" s="68"/>
      <c r="S51" s="68"/>
      <c r="T51" s="69"/>
      <c r="U51" s="55" t="s">
        <v>80</v>
      </c>
      <c r="V51" s="66"/>
      <c r="W51" s="67"/>
      <c r="X51" s="7" t="s">
        <v>76</v>
      </c>
      <c r="Y51" s="64" t="s">
        <v>77</v>
      </c>
      <c r="Z51" s="69"/>
      <c r="AA51" s="65"/>
    </row>
    <row r="52" spans="1:27" ht="23.65" customHeight="1" x14ac:dyDescent="0.2">
      <c r="A52" s="111" t="s">
        <v>17</v>
      </c>
      <c r="B52" s="112"/>
      <c r="C52" s="112"/>
      <c r="D52" s="113"/>
      <c r="E52" s="111" t="s">
        <v>18</v>
      </c>
      <c r="F52" s="112"/>
      <c r="G52" s="112"/>
      <c r="H52" s="113"/>
      <c r="I52" s="111" t="s">
        <v>19</v>
      </c>
      <c r="J52" s="112"/>
      <c r="K52" s="113"/>
      <c r="L52" s="111" t="s">
        <v>20</v>
      </c>
      <c r="M52" s="112"/>
      <c r="N52" s="112"/>
      <c r="O52" s="113"/>
      <c r="P52" s="111" t="s">
        <v>21</v>
      </c>
      <c r="Q52" s="112"/>
      <c r="R52" s="112"/>
      <c r="S52" s="112"/>
      <c r="T52" s="113"/>
      <c r="U52" s="111" t="s">
        <v>22</v>
      </c>
      <c r="V52" s="112"/>
      <c r="W52" s="113"/>
      <c r="X52" s="15" t="s">
        <v>23</v>
      </c>
      <c r="Y52" s="111" t="s">
        <v>24</v>
      </c>
      <c r="Z52" s="113"/>
      <c r="AA52" s="15" t="s">
        <v>25</v>
      </c>
    </row>
    <row r="53" spans="1:27" ht="22.9" customHeight="1" x14ac:dyDescent="0.2">
      <c r="A53" s="114" t="s">
        <v>17</v>
      </c>
      <c r="B53" s="115"/>
      <c r="C53" s="115"/>
      <c r="D53" s="116"/>
      <c r="E53" s="117">
        <v>549.04</v>
      </c>
      <c r="F53" s="118"/>
      <c r="G53" s="118"/>
      <c r="H53" s="119"/>
      <c r="I53" s="117">
        <v>0</v>
      </c>
      <c r="J53" s="118"/>
      <c r="K53" s="119"/>
      <c r="L53" s="117">
        <v>1840.98</v>
      </c>
      <c r="M53" s="118"/>
      <c r="N53" s="118"/>
      <c r="O53" s="119"/>
      <c r="P53" s="117">
        <v>1776.36</v>
      </c>
      <c r="Q53" s="118"/>
      <c r="R53" s="118"/>
      <c r="S53" s="118"/>
      <c r="T53" s="119"/>
      <c r="U53" s="114"/>
      <c r="V53" s="115"/>
      <c r="W53" s="116"/>
      <c r="X53" s="16">
        <v>613.66</v>
      </c>
      <c r="Y53" s="117">
        <v>0</v>
      </c>
      <c r="Z53" s="119"/>
      <c r="AA53" s="16">
        <v>0</v>
      </c>
    </row>
    <row r="54" spans="1:27" ht="23.65" customHeight="1" x14ac:dyDescent="0.2">
      <c r="A54" s="114" t="s">
        <v>24</v>
      </c>
      <c r="B54" s="115"/>
      <c r="C54" s="115"/>
      <c r="D54" s="116"/>
      <c r="E54" s="117">
        <v>254</v>
      </c>
      <c r="F54" s="118"/>
      <c r="G54" s="118"/>
      <c r="H54" s="119"/>
      <c r="I54" s="117">
        <v>0</v>
      </c>
      <c r="J54" s="118"/>
      <c r="K54" s="119"/>
      <c r="L54" s="117">
        <v>850.14</v>
      </c>
      <c r="M54" s="118"/>
      <c r="N54" s="118"/>
      <c r="O54" s="119"/>
      <c r="P54" s="117">
        <v>820.76</v>
      </c>
      <c r="Q54" s="118"/>
      <c r="R54" s="118"/>
      <c r="S54" s="118"/>
      <c r="T54" s="119"/>
      <c r="U54" s="114"/>
      <c r="V54" s="115"/>
      <c r="W54" s="116"/>
      <c r="X54" s="16">
        <v>283.38</v>
      </c>
      <c r="Y54" s="117">
        <v>0</v>
      </c>
      <c r="Z54" s="119"/>
      <c r="AA54" s="16">
        <v>0</v>
      </c>
    </row>
    <row r="55" spans="1:27" ht="22.9" customHeight="1" x14ac:dyDescent="0.2">
      <c r="A55" s="114" t="s">
        <v>23</v>
      </c>
      <c r="B55" s="115"/>
      <c r="C55" s="115"/>
      <c r="D55" s="116"/>
      <c r="E55" s="117">
        <v>500.58</v>
      </c>
      <c r="F55" s="118"/>
      <c r="G55" s="118"/>
      <c r="H55" s="119"/>
      <c r="I55" s="117">
        <v>0</v>
      </c>
      <c r="J55" s="118"/>
      <c r="K55" s="119"/>
      <c r="L55" s="117">
        <v>1675.5</v>
      </c>
      <c r="M55" s="118"/>
      <c r="N55" s="118"/>
      <c r="O55" s="119"/>
      <c r="P55" s="117">
        <v>1617.58</v>
      </c>
      <c r="Q55" s="118"/>
      <c r="R55" s="118"/>
      <c r="S55" s="118"/>
      <c r="T55" s="119"/>
      <c r="U55" s="114"/>
      <c r="V55" s="115"/>
      <c r="W55" s="116"/>
      <c r="X55" s="16">
        <v>558.5</v>
      </c>
      <c r="Y55" s="117">
        <v>0</v>
      </c>
      <c r="Z55" s="119"/>
      <c r="AA55" s="16">
        <v>0</v>
      </c>
    </row>
    <row r="56" spans="1:27" ht="23.65" customHeight="1" x14ac:dyDescent="0.2">
      <c r="A56" s="114" t="s">
        <v>22</v>
      </c>
      <c r="B56" s="115"/>
      <c r="C56" s="115"/>
      <c r="D56" s="116"/>
      <c r="E56" s="117">
        <v>545.08000000000004</v>
      </c>
      <c r="F56" s="118"/>
      <c r="G56" s="118"/>
      <c r="H56" s="119"/>
      <c r="I56" s="117">
        <v>0</v>
      </c>
      <c r="J56" s="118"/>
      <c r="K56" s="119"/>
      <c r="L56" s="117">
        <v>1824.42</v>
      </c>
      <c r="M56" s="118"/>
      <c r="N56" s="118"/>
      <c r="O56" s="119"/>
      <c r="P56" s="117">
        <v>1761.36</v>
      </c>
      <c r="Q56" s="118"/>
      <c r="R56" s="118"/>
      <c r="S56" s="118"/>
      <c r="T56" s="119"/>
      <c r="U56" s="114"/>
      <c r="V56" s="115"/>
      <c r="W56" s="116"/>
      <c r="X56" s="16">
        <v>608.14</v>
      </c>
      <c r="Y56" s="117">
        <v>0</v>
      </c>
      <c r="Z56" s="119"/>
      <c r="AA56" s="16">
        <v>0</v>
      </c>
    </row>
    <row r="57" spans="1:27" ht="22.9" customHeight="1" x14ac:dyDescent="0.2">
      <c r="A57" s="114" t="s">
        <v>21</v>
      </c>
      <c r="B57" s="115"/>
      <c r="C57" s="115"/>
      <c r="D57" s="116"/>
      <c r="E57" s="117">
        <v>0</v>
      </c>
      <c r="F57" s="118"/>
      <c r="G57" s="118"/>
      <c r="H57" s="119"/>
      <c r="I57" s="117">
        <v>0</v>
      </c>
      <c r="J57" s="118"/>
      <c r="K57" s="119"/>
      <c r="L57" s="117">
        <v>1762.35</v>
      </c>
      <c r="M57" s="118"/>
      <c r="N57" s="118"/>
      <c r="O57" s="119"/>
      <c r="P57" s="117">
        <v>1174.9000000000001</v>
      </c>
      <c r="Q57" s="118"/>
      <c r="R57" s="118"/>
      <c r="S57" s="118"/>
      <c r="T57" s="119"/>
      <c r="U57" s="114"/>
      <c r="V57" s="115"/>
      <c r="W57" s="116"/>
      <c r="X57" s="16">
        <v>587.45000000000005</v>
      </c>
      <c r="Y57" s="117">
        <v>0</v>
      </c>
      <c r="Z57" s="119"/>
      <c r="AA57" s="16">
        <v>0</v>
      </c>
    </row>
    <row r="58" spans="1:27" ht="23.65" customHeight="1" x14ac:dyDescent="0.2">
      <c r="A58" s="114" t="s">
        <v>20</v>
      </c>
      <c r="B58" s="115"/>
      <c r="C58" s="115"/>
      <c r="D58" s="116"/>
      <c r="E58" s="117">
        <v>491.93</v>
      </c>
      <c r="F58" s="118"/>
      <c r="G58" s="118"/>
      <c r="H58" s="119"/>
      <c r="I58" s="117">
        <v>0</v>
      </c>
      <c r="J58" s="118"/>
      <c r="K58" s="119"/>
      <c r="L58" s="117">
        <v>1646.52</v>
      </c>
      <c r="M58" s="118"/>
      <c r="N58" s="118"/>
      <c r="O58" s="119"/>
      <c r="P58" s="117">
        <v>1589.61</v>
      </c>
      <c r="Q58" s="118"/>
      <c r="R58" s="118"/>
      <c r="S58" s="118"/>
      <c r="T58" s="119"/>
      <c r="U58" s="114"/>
      <c r="V58" s="115"/>
      <c r="W58" s="116"/>
      <c r="X58" s="16">
        <v>548.84</v>
      </c>
      <c r="Y58" s="117">
        <v>0</v>
      </c>
      <c r="Z58" s="119"/>
      <c r="AA58" s="16">
        <v>0</v>
      </c>
    </row>
    <row r="59" spans="1:27" ht="22.9" customHeight="1" x14ac:dyDescent="0.2">
      <c r="A59" s="114" t="s">
        <v>19</v>
      </c>
      <c r="B59" s="115"/>
      <c r="C59" s="115"/>
      <c r="D59" s="116"/>
      <c r="E59" s="117">
        <v>5403.46</v>
      </c>
      <c r="F59" s="118"/>
      <c r="G59" s="118"/>
      <c r="H59" s="119"/>
      <c r="I59" s="117">
        <v>0</v>
      </c>
      <c r="J59" s="118"/>
      <c r="K59" s="119"/>
      <c r="L59" s="117">
        <v>1900.58</v>
      </c>
      <c r="M59" s="118"/>
      <c r="N59" s="118"/>
      <c r="O59" s="119"/>
      <c r="P59" s="117">
        <v>0</v>
      </c>
      <c r="Q59" s="118"/>
      <c r="R59" s="118"/>
      <c r="S59" s="118"/>
      <c r="T59" s="119"/>
      <c r="U59" s="114"/>
      <c r="V59" s="115"/>
      <c r="W59" s="116"/>
      <c r="X59" s="16">
        <v>7304.04</v>
      </c>
      <c r="Y59" s="117">
        <v>0</v>
      </c>
      <c r="Z59" s="119"/>
      <c r="AA59" s="16">
        <v>0</v>
      </c>
    </row>
    <row r="60" spans="1:27" ht="23.65" customHeight="1" x14ac:dyDescent="0.2">
      <c r="A60" s="114" t="s">
        <v>18</v>
      </c>
      <c r="B60" s="115"/>
      <c r="C60" s="115"/>
      <c r="D60" s="116"/>
      <c r="E60" s="117">
        <v>525.29999999999995</v>
      </c>
      <c r="F60" s="118"/>
      <c r="G60" s="118"/>
      <c r="H60" s="119"/>
      <c r="I60" s="117">
        <v>0</v>
      </c>
      <c r="J60" s="118"/>
      <c r="K60" s="119"/>
      <c r="L60" s="117">
        <v>1758.24</v>
      </c>
      <c r="M60" s="118"/>
      <c r="N60" s="118"/>
      <c r="O60" s="119"/>
      <c r="P60" s="117">
        <v>1697.46</v>
      </c>
      <c r="Q60" s="118"/>
      <c r="R60" s="118"/>
      <c r="S60" s="118"/>
      <c r="T60" s="119"/>
      <c r="U60" s="114"/>
      <c r="V60" s="115"/>
      <c r="W60" s="116"/>
      <c r="X60" s="16">
        <v>586.08000000000004</v>
      </c>
      <c r="Y60" s="117">
        <v>0</v>
      </c>
      <c r="Z60" s="119"/>
      <c r="AA60" s="16">
        <v>0</v>
      </c>
    </row>
    <row r="61" spans="1:27" ht="22.9" customHeight="1" x14ac:dyDescent="0.2">
      <c r="A61" s="114" t="s">
        <v>111</v>
      </c>
      <c r="B61" s="115"/>
      <c r="C61" s="115"/>
      <c r="D61" s="116"/>
      <c r="E61" s="117">
        <v>254</v>
      </c>
      <c r="F61" s="118"/>
      <c r="G61" s="118"/>
      <c r="H61" s="119"/>
      <c r="I61" s="117">
        <v>0</v>
      </c>
      <c r="J61" s="118"/>
      <c r="K61" s="119"/>
      <c r="L61" s="117">
        <v>850.14</v>
      </c>
      <c r="M61" s="118"/>
      <c r="N61" s="118"/>
      <c r="O61" s="119"/>
      <c r="P61" s="117">
        <v>820.76</v>
      </c>
      <c r="Q61" s="118"/>
      <c r="R61" s="118"/>
      <c r="S61" s="118"/>
      <c r="T61" s="119"/>
      <c r="U61" s="114"/>
      <c r="V61" s="115"/>
      <c r="W61" s="116"/>
      <c r="X61" s="16">
        <v>283.38</v>
      </c>
      <c r="Y61" s="117">
        <v>0</v>
      </c>
      <c r="Z61" s="119"/>
      <c r="AA61" s="16">
        <v>0</v>
      </c>
    </row>
    <row r="62" spans="1:27" ht="23.65" customHeight="1" x14ac:dyDescent="0.2">
      <c r="A62" s="114" t="s">
        <v>90</v>
      </c>
      <c r="B62" s="115"/>
      <c r="C62" s="115"/>
      <c r="D62" s="116"/>
      <c r="E62" s="117">
        <v>491.93</v>
      </c>
      <c r="F62" s="118"/>
      <c r="G62" s="118"/>
      <c r="H62" s="119"/>
      <c r="I62" s="117">
        <v>0</v>
      </c>
      <c r="J62" s="118"/>
      <c r="K62" s="119"/>
      <c r="L62" s="117">
        <v>1646.52</v>
      </c>
      <c r="M62" s="118"/>
      <c r="N62" s="118"/>
      <c r="O62" s="119"/>
      <c r="P62" s="117">
        <v>1589.61</v>
      </c>
      <c r="Q62" s="118"/>
      <c r="R62" s="118"/>
      <c r="S62" s="118"/>
      <c r="T62" s="119"/>
      <c r="U62" s="114"/>
      <c r="V62" s="115"/>
      <c r="W62" s="116"/>
      <c r="X62" s="16">
        <v>548.84</v>
      </c>
      <c r="Y62" s="117">
        <v>0</v>
      </c>
      <c r="Z62" s="119"/>
      <c r="AA62" s="16">
        <v>0</v>
      </c>
    </row>
    <row r="63" spans="1:27" ht="22.9" customHeight="1" x14ac:dyDescent="0.2">
      <c r="A63" s="114" t="s">
        <v>92</v>
      </c>
      <c r="B63" s="115"/>
      <c r="C63" s="115"/>
      <c r="D63" s="116"/>
      <c r="E63" s="117">
        <v>519.12</v>
      </c>
      <c r="F63" s="118"/>
      <c r="G63" s="118"/>
      <c r="H63" s="119"/>
      <c r="I63" s="117">
        <v>0</v>
      </c>
      <c r="J63" s="118"/>
      <c r="K63" s="119"/>
      <c r="L63" s="117">
        <v>1737.54</v>
      </c>
      <c r="M63" s="118"/>
      <c r="N63" s="118"/>
      <c r="O63" s="119"/>
      <c r="P63" s="117">
        <v>1677.48</v>
      </c>
      <c r="Q63" s="118"/>
      <c r="R63" s="118"/>
      <c r="S63" s="118"/>
      <c r="T63" s="119"/>
      <c r="U63" s="114"/>
      <c r="V63" s="115"/>
      <c r="W63" s="116"/>
      <c r="X63" s="16">
        <v>579.17999999999995</v>
      </c>
      <c r="Y63" s="117">
        <v>0</v>
      </c>
      <c r="Z63" s="119"/>
      <c r="AA63" s="16">
        <v>0</v>
      </c>
    </row>
    <row r="64" spans="1:27" ht="23.65" customHeight="1" x14ac:dyDescent="0.2">
      <c r="A64" s="114" t="s">
        <v>93</v>
      </c>
      <c r="B64" s="115"/>
      <c r="C64" s="115"/>
      <c r="D64" s="116"/>
      <c r="E64" s="117">
        <v>472.15</v>
      </c>
      <c r="F64" s="118"/>
      <c r="G64" s="118"/>
      <c r="H64" s="119"/>
      <c r="I64" s="117">
        <v>0</v>
      </c>
      <c r="J64" s="118"/>
      <c r="K64" s="119"/>
      <c r="L64" s="117">
        <v>1580.34</v>
      </c>
      <c r="M64" s="118"/>
      <c r="N64" s="118"/>
      <c r="O64" s="119"/>
      <c r="P64" s="117">
        <v>1525.71</v>
      </c>
      <c r="Q64" s="118"/>
      <c r="R64" s="118"/>
      <c r="S64" s="118"/>
      <c r="T64" s="119"/>
      <c r="U64" s="114"/>
      <c r="V64" s="115"/>
      <c r="W64" s="116"/>
      <c r="X64" s="16">
        <v>526.78</v>
      </c>
      <c r="Y64" s="117">
        <v>0</v>
      </c>
      <c r="Z64" s="119"/>
      <c r="AA64" s="16">
        <v>0</v>
      </c>
    </row>
    <row r="65" spans="1:27" ht="22.9" customHeight="1" x14ac:dyDescent="0.2">
      <c r="A65" s="114" t="s">
        <v>51</v>
      </c>
      <c r="B65" s="115"/>
      <c r="C65" s="115"/>
      <c r="D65" s="116"/>
      <c r="E65" s="117">
        <v>511.7</v>
      </c>
      <c r="F65" s="118"/>
      <c r="G65" s="118"/>
      <c r="H65" s="119"/>
      <c r="I65" s="117">
        <v>0</v>
      </c>
      <c r="J65" s="118"/>
      <c r="K65" s="119"/>
      <c r="L65" s="117">
        <v>1712.73</v>
      </c>
      <c r="M65" s="118"/>
      <c r="N65" s="118"/>
      <c r="O65" s="119"/>
      <c r="P65" s="117">
        <v>1653.52</v>
      </c>
      <c r="Q65" s="118"/>
      <c r="R65" s="118"/>
      <c r="S65" s="118"/>
      <c r="T65" s="119"/>
      <c r="U65" s="114"/>
      <c r="V65" s="115"/>
      <c r="W65" s="116"/>
      <c r="X65" s="16">
        <v>570.91</v>
      </c>
      <c r="Y65" s="117">
        <v>0</v>
      </c>
      <c r="Z65" s="119"/>
      <c r="AA65" s="16">
        <v>0</v>
      </c>
    </row>
    <row r="66" spans="1:27" ht="23.65" customHeight="1" x14ac:dyDescent="0.2">
      <c r="A66" s="114" t="s">
        <v>50</v>
      </c>
      <c r="B66" s="115"/>
      <c r="C66" s="115"/>
      <c r="D66" s="116"/>
      <c r="E66" s="117">
        <v>9630.52</v>
      </c>
      <c r="F66" s="118"/>
      <c r="G66" s="118"/>
      <c r="H66" s="119"/>
      <c r="I66" s="117">
        <v>0</v>
      </c>
      <c r="J66" s="118"/>
      <c r="K66" s="119"/>
      <c r="L66" s="117">
        <v>1853.95</v>
      </c>
      <c r="M66" s="118"/>
      <c r="N66" s="118"/>
      <c r="O66" s="119"/>
      <c r="P66" s="117">
        <v>1800</v>
      </c>
      <c r="Q66" s="118"/>
      <c r="R66" s="118"/>
      <c r="S66" s="118"/>
      <c r="T66" s="119"/>
      <c r="U66" s="114"/>
      <c r="V66" s="115"/>
      <c r="W66" s="116"/>
      <c r="X66" s="16">
        <v>9684.4500000000007</v>
      </c>
      <c r="Y66" s="117">
        <v>0</v>
      </c>
      <c r="Z66" s="119"/>
      <c r="AA66" s="16">
        <v>0</v>
      </c>
    </row>
    <row r="67" spans="1:27" ht="22.9" customHeight="1" x14ac:dyDescent="0.2">
      <c r="A67" s="114" t="s">
        <v>49</v>
      </c>
      <c r="B67" s="115"/>
      <c r="C67" s="115"/>
      <c r="D67" s="116"/>
      <c r="E67" s="117">
        <v>526.54</v>
      </c>
      <c r="F67" s="118"/>
      <c r="G67" s="118"/>
      <c r="H67" s="119"/>
      <c r="I67" s="117">
        <v>0</v>
      </c>
      <c r="J67" s="118"/>
      <c r="K67" s="119"/>
      <c r="L67" s="117">
        <v>1762.35</v>
      </c>
      <c r="M67" s="118"/>
      <c r="N67" s="118"/>
      <c r="O67" s="119"/>
      <c r="P67" s="117">
        <v>1701.44</v>
      </c>
      <c r="Q67" s="118"/>
      <c r="R67" s="118"/>
      <c r="S67" s="118"/>
      <c r="T67" s="119"/>
      <c r="U67" s="114"/>
      <c r="V67" s="115"/>
      <c r="W67" s="116"/>
      <c r="X67" s="16">
        <v>587.45000000000005</v>
      </c>
      <c r="Y67" s="117">
        <v>0</v>
      </c>
      <c r="Z67" s="119"/>
      <c r="AA67" s="16">
        <v>0</v>
      </c>
    </row>
    <row r="68" spans="1:27" ht="23.65" customHeight="1" x14ac:dyDescent="0.2">
      <c r="A68" s="114" t="s">
        <v>48</v>
      </c>
      <c r="B68" s="115"/>
      <c r="C68" s="115"/>
      <c r="D68" s="116"/>
      <c r="E68" s="117">
        <v>524.05999999999995</v>
      </c>
      <c r="F68" s="118"/>
      <c r="G68" s="118"/>
      <c r="H68" s="119"/>
      <c r="I68" s="117">
        <v>0</v>
      </c>
      <c r="J68" s="118"/>
      <c r="K68" s="119"/>
      <c r="L68" s="117">
        <v>1754.1</v>
      </c>
      <c r="M68" s="118"/>
      <c r="N68" s="118"/>
      <c r="O68" s="119"/>
      <c r="P68" s="117">
        <v>1693.46</v>
      </c>
      <c r="Q68" s="118"/>
      <c r="R68" s="118"/>
      <c r="S68" s="118"/>
      <c r="T68" s="119"/>
      <c r="U68" s="114"/>
      <c r="V68" s="115"/>
      <c r="W68" s="116"/>
      <c r="X68" s="16">
        <v>584.70000000000005</v>
      </c>
      <c r="Y68" s="117">
        <v>0</v>
      </c>
      <c r="Z68" s="119"/>
      <c r="AA68" s="16">
        <v>0</v>
      </c>
    </row>
    <row r="69" spans="1:27" ht="22.9" customHeight="1" x14ac:dyDescent="0.2">
      <c r="A69" s="114" t="s">
        <v>47</v>
      </c>
      <c r="B69" s="115"/>
      <c r="C69" s="115"/>
      <c r="D69" s="116"/>
      <c r="E69" s="117">
        <v>533.95000000000005</v>
      </c>
      <c r="F69" s="118"/>
      <c r="G69" s="118"/>
      <c r="H69" s="119"/>
      <c r="I69" s="117">
        <v>0</v>
      </c>
      <c r="J69" s="118"/>
      <c r="K69" s="119"/>
      <c r="L69" s="117">
        <v>1787.19</v>
      </c>
      <c r="M69" s="118"/>
      <c r="N69" s="118"/>
      <c r="O69" s="119"/>
      <c r="P69" s="117">
        <v>1725.41</v>
      </c>
      <c r="Q69" s="118"/>
      <c r="R69" s="118"/>
      <c r="S69" s="118"/>
      <c r="T69" s="119"/>
      <c r="U69" s="114"/>
      <c r="V69" s="115"/>
      <c r="W69" s="116"/>
      <c r="X69" s="16">
        <v>595.73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91</v>
      </c>
      <c r="B70" s="115"/>
      <c r="C70" s="115"/>
      <c r="D70" s="116"/>
      <c r="E70" s="117">
        <v>540.13</v>
      </c>
      <c r="F70" s="118"/>
      <c r="G70" s="118"/>
      <c r="H70" s="119"/>
      <c r="I70" s="117">
        <v>0</v>
      </c>
      <c r="J70" s="118"/>
      <c r="K70" s="119"/>
      <c r="L70" s="117">
        <v>1807.86</v>
      </c>
      <c r="M70" s="118"/>
      <c r="N70" s="118"/>
      <c r="O70" s="119"/>
      <c r="P70" s="117">
        <v>1745.37</v>
      </c>
      <c r="Q70" s="118"/>
      <c r="R70" s="118"/>
      <c r="S70" s="118"/>
      <c r="T70" s="119"/>
      <c r="U70" s="114"/>
      <c r="V70" s="115"/>
      <c r="W70" s="116"/>
      <c r="X70" s="16">
        <v>602.62</v>
      </c>
      <c r="Y70" s="117">
        <v>0</v>
      </c>
      <c r="Z70" s="119"/>
      <c r="AA70" s="16">
        <v>0</v>
      </c>
    </row>
    <row r="71" spans="1:27" ht="23.65" customHeight="1" x14ac:dyDescent="0.2">
      <c r="A71" s="120" t="s">
        <v>25</v>
      </c>
      <c r="B71" s="121"/>
      <c r="C71" s="121"/>
      <c r="D71" s="122"/>
      <c r="E71" s="123">
        <v>505.52</v>
      </c>
      <c r="F71" s="124"/>
      <c r="G71" s="124"/>
      <c r="H71" s="125"/>
      <c r="I71" s="123">
        <v>0</v>
      </c>
      <c r="J71" s="124"/>
      <c r="K71" s="125"/>
      <c r="L71" s="123">
        <v>1692.03</v>
      </c>
      <c r="M71" s="124"/>
      <c r="N71" s="124"/>
      <c r="O71" s="125"/>
      <c r="P71" s="123">
        <v>1633.54</v>
      </c>
      <c r="Q71" s="124"/>
      <c r="R71" s="124"/>
      <c r="S71" s="124"/>
      <c r="T71" s="125"/>
      <c r="U71" s="120"/>
      <c r="V71" s="121"/>
      <c r="W71" s="122"/>
      <c r="X71" s="17">
        <v>564.01</v>
      </c>
      <c r="Y71" s="123">
        <v>0</v>
      </c>
      <c r="Z71" s="125"/>
      <c r="AA71" s="17">
        <v>0</v>
      </c>
    </row>
    <row r="72" spans="1:27" ht="22.9" customHeight="1" x14ac:dyDescent="0.2">
      <c r="A72" s="87" t="s">
        <v>53</v>
      </c>
      <c r="B72" s="88"/>
      <c r="C72" s="88"/>
      <c r="D72" s="89"/>
      <c r="E72" s="126">
        <v>22779.01</v>
      </c>
      <c r="F72" s="127"/>
      <c r="G72" s="127"/>
      <c r="H72" s="128"/>
      <c r="I72" s="126">
        <v>0</v>
      </c>
      <c r="J72" s="127"/>
      <c r="K72" s="128"/>
      <c r="L72" s="126">
        <v>31443.48</v>
      </c>
      <c r="M72" s="127"/>
      <c r="N72" s="127"/>
      <c r="O72" s="128"/>
      <c r="P72" s="126">
        <v>28004.33</v>
      </c>
      <c r="Q72" s="127"/>
      <c r="R72" s="127"/>
      <c r="S72" s="127"/>
      <c r="T72" s="128"/>
      <c r="U72" s="87"/>
      <c r="V72" s="88"/>
      <c r="W72" s="89"/>
      <c r="X72" s="18">
        <v>26218.14</v>
      </c>
      <c r="Y72" s="126">
        <v>0</v>
      </c>
      <c r="Z72" s="128"/>
      <c r="AA72" s="18">
        <v>0</v>
      </c>
    </row>
  </sheetData>
  <mergeCells count="316">
    <mergeCell ref="A72:D72"/>
    <mergeCell ref="E72:H72"/>
    <mergeCell ref="I72:K72"/>
    <mergeCell ref="L72:O72"/>
    <mergeCell ref="P72:T72"/>
    <mergeCell ref="U72:W72"/>
    <mergeCell ref="Y72:Z72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48:AA48"/>
    <mergeCell ref="A49:Z49"/>
    <mergeCell ref="A50:D51"/>
    <mergeCell ref="E50:K50"/>
    <mergeCell ref="L50:W50"/>
    <mergeCell ref="X50:Z50"/>
    <mergeCell ref="AA50:AA51"/>
    <mergeCell ref="E51:H51"/>
    <mergeCell ref="I51:K51"/>
    <mergeCell ref="L51:O51"/>
    <mergeCell ref="P51:T51"/>
    <mergeCell ref="U51:W51"/>
    <mergeCell ref="Y51:Z51"/>
    <mergeCell ref="B44:D44"/>
    <mergeCell ref="E44:H44"/>
    <mergeCell ref="I44:K44"/>
    <mergeCell ref="L44:O44"/>
    <mergeCell ref="P44:W44"/>
    <mergeCell ref="Y44:AA44"/>
    <mergeCell ref="B45:D45"/>
    <mergeCell ref="E45:H45"/>
    <mergeCell ref="I45:K45"/>
    <mergeCell ref="L45:O45"/>
    <mergeCell ref="P45:W45"/>
    <mergeCell ref="Y45:AA45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A36:A39"/>
    <mergeCell ref="B36:D38"/>
    <mergeCell ref="E36:H38"/>
    <mergeCell ref="I36:K38"/>
    <mergeCell ref="L36:X36"/>
    <mergeCell ref="Y36:AA38"/>
    <mergeCell ref="L37:O38"/>
    <mergeCell ref="P37:X37"/>
    <mergeCell ref="P38:W38"/>
    <mergeCell ref="B39:D39"/>
    <mergeCell ref="E39:F39"/>
    <mergeCell ref="G39:J39"/>
    <mergeCell ref="L39:O39"/>
    <mergeCell ref="P39:W39"/>
    <mergeCell ref="Y39:AA39"/>
    <mergeCell ref="A29:D29"/>
    <mergeCell ref="F29:H29"/>
    <mergeCell ref="J29:K29"/>
    <mergeCell ref="M29:N29"/>
    <mergeCell ref="Q29:S29"/>
    <mergeCell ref="T29:W29"/>
    <mergeCell ref="Z29:AA29"/>
    <mergeCell ref="C31:Q32"/>
    <mergeCell ref="Y32:AA34"/>
    <mergeCell ref="A33:X34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sheetPr>
    <pageSetUpPr fitToPage="1"/>
  </sheetPr>
  <dimension ref="A1:AA73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180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644.47637999999995</v>
      </c>
      <c r="I13" s="50"/>
      <c r="J13" s="50"/>
      <c r="K13" s="51"/>
      <c r="L13" s="49">
        <v>23.905239999999999</v>
      </c>
      <c r="M13" s="50"/>
      <c r="N13" s="51"/>
      <c r="O13" s="49">
        <v>23.905239999999999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899.16056000000003</v>
      </c>
      <c r="Z13" s="49">
        <v>-230.77894000000001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644.47637999999995</v>
      </c>
      <c r="I15" s="50"/>
      <c r="J15" s="50"/>
      <c r="K15" s="51"/>
      <c r="L15" s="49">
        <v>23.905239999999999</v>
      </c>
      <c r="M15" s="50"/>
      <c r="N15" s="51"/>
      <c r="O15" s="49">
        <v>23.905239999999999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899.16056000000003</v>
      </c>
      <c r="Z15" s="49">
        <v>-230.77894000000001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14.6823</v>
      </c>
      <c r="F26" s="132">
        <v>14.6823</v>
      </c>
      <c r="G26" s="133"/>
      <c r="H26" s="134"/>
      <c r="I26" s="20">
        <v>14.6823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32.65" customHeight="1" x14ac:dyDescent="0.2">
      <c r="A27" s="19" t="s">
        <v>18</v>
      </c>
      <c r="B27" s="129" t="s">
        <v>181</v>
      </c>
      <c r="C27" s="130"/>
      <c r="D27" s="131"/>
      <c r="E27" s="20">
        <v>327.84665999999999</v>
      </c>
      <c r="F27" s="132">
        <v>327.84665999999999</v>
      </c>
      <c r="G27" s="133"/>
      <c r="H27" s="134"/>
      <c r="I27" s="20">
        <v>98.353999999999999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22.9" customHeight="1" x14ac:dyDescent="0.2">
      <c r="A28" s="9" t="s">
        <v>19</v>
      </c>
      <c r="B28" s="78" t="s">
        <v>157</v>
      </c>
      <c r="C28" s="79"/>
      <c r="D28" s="80"/>
      <c r="E28" s="10">
        <v>2669.3551900000002</v>
      </c>
      <c r="F28" s="81">
        <v>2669.3551900000002</v>
      </c>
      <c r="G28" s="82"/>
      <c r="H28" s="83"/>
      <c r="I28" s="10">
        <v>800.80655999999999</v>
      </c>
      <c r="J28" s="84"/>
      <c r="K28" s="85"/>
      <c r="L28" s="10"/>
      <c r="M28" s="81"/>
      <c r="N28" s="83"/>
      <c r="O28" s="10"/>
      <c r="P28" s="9"/>
      <c r="Q28" s="84"/>
      <c r="R28" s="86"/>
      <c r="S28" s="85"/>
      <c r="T28" s="84"/>
      <c r="U28" s="86"/>
      <c r="V28" s="86"/>
      <c r="W28" s="85"/>
      <c r="X28" s="10"/>
      <c r="Y28" s="10"/>
      <c r="Z28" s="81"/>
      <c r="AA28" s="83"/>
    </row>
    <row r="29" spans="1:27" ht="23.65" customHeight="1" x14ac:dyDescent="0.2">
      <c r="A29" s="87" t="s">
        <v>53</v>
      </c>
      <c r="B29" s="88"/>
      <c r="C29" s="88"/>
      <c r="D29" s="89"/>
      <c r="E29" s="7"/>
      <c r="F29" s="64"/>
      <c r="G29" s="68"/>
      <c r="H29" s="69"/>
      <c r="I29" s="7"/>
      <c r="J29" s="55"/>
      <c r="K29" s="67"/>
      <c r="L29" s="7"/>
      <c r="M29" s="64"/>
      <c r="N29" s="69"/>
      <c r="O29" s="6"/>
      <c r="P29" s="6"/>
      <c r="Q29" s="55"/>
      <c r="R29" s="66"/>
      <c r="S29" s="67"/>
      <c r="T29" s="55"/>
      <c r="U29" s="66"/>
      <c r="V29" s="66"/>
      <c r="W29" s="67"/>
      <c r="X29" s="7"/>
      <c r="Y29" s="7"/>
      <c r="Z29" s="64"/>
      <c r="AA29" s="69"/>
    </row>
    <row r="30" spans="1:27" ht="11.85" customHeight="1" x14ac:dyDescent="0.2">
      <c r="A30" s="5"/>
      <c r="B30" s="5"/>
      <c r="C30" s="5"/>
      <c r="D30" s="5"/>
      <c r="E30" s="5"/>
      <c r="F30" s="5"/>
      <c r="G30" s="5"/>
      <c r="H30" s="5"/>
      <c r="I30" s="5"/>
      <c r="J30" s="5"/>
      <c r="K30" s="5"/>
      <c r="L30" s="5"/>
      <c r="M30" s="5"/>
      <c r="N30" s="5"/>
      <c r="O30" s="5"/>
      <c r="P30" s="5"/>
      <c r="Q30" s="5"/>
      <c r="R30" s="5"/>
      <c r="S30" s="5"/>
      <c r="T30" s="5"/>
      <c r="U30" s="5"/>
      <c r="V30" s="5"/>
      <c r="W30" s="5"/>
      <c r="X30" s="5"/>
      <c r="Y30" s="5"/>
      <c r="Z30" s="5"/>
      <c r="AA30" s="5"/>
    </row>
    <row r="31" spans="1:27" ht="28.9" customHeight="1" x14ac:dyDescent="0.2">
      <c r="C31" s="23" t="s">
        <v>54</v>
      </c>
      <c r="D31" s="23"/>
      <c r="E31" s="23"/>
      <c r="F31" s="23"/>
      <c r="G31" s="23"/>
      <c r="H31" s="23"/>
      <c r="I31" s="23"/>
      <c r="J31" s="23"/>
      <c r="K31" s="23"/>
      <c r="L31" s="23"/>
      <c r="M31" s="23"/>
      <c r="N31" s="23"/>
      <c r="O31" s="23"/>
      <c r="P31" s="23"/>
      <c r="Q31" s="23"/>
    </row>
    <row r="32" spans="1:27" ht="5.85" customHeight="1" x14ac:dyDescent="0.2">
      <c r="C32" s="23"/>
      <c r="D32" s="23"/>
      <c r="E32" s="23"/>
      <c r="F32" s="23"/>
      <c r="G32" s="23"/>
      <c r="H32" s="23"/>
      <c r="I32" s="23"/>
      <c r="J32" s="23"/>
      <c r="K32" s="23"/>
      <c r="L32" s="23"/>
      <c r="M32" s="23"/>
      <c r="N32" s="23"/>
      <c r="O32" s="23"/>
      <c r="P32" s="23"/>
      <c r="Q32" s="23"/>
      <c r="Y32" s="26" t="s">
        <v>55</v>
      </c>
      <c r="Z32" s="26"/>
      <c r="AA32" s="26"/>
    </row>
    <row r="33" spans="1:27" ht="5.85" customHeight="1" x14ac:dyDescent="0.2">
      <c r="A33" s="24" t="s">
        <v>56</v>
      </c>
      <c r="B33" s="24"/>
      <c r="C33" s="24"/>
      <c r="D33" s="24"/>
      <c r="E33" s="24"/>
      <c r="F33" s="24"/>
      <c r="G33" s="24"/>
      <c r="H33" s="24"/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6"/>
      <c r="Z33" s="26"/>
      <c r="AA33" s="26"/>
    </row>
    <row r="34" spans="1:27" ht="22.9" customHeight="1" x14ac:dyDescent="0.2">
      <c r="A34" s="24"/>
      <c r="B34" s="24"/>
      <c r="C34" s="24"/>
      <c r="D34" s="24"/>
      <c r="E34" s="24"/>
      <c r="F34" s="24"/>
      <c r="G34" s="24"/>
      <c r="H34" s="24"/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6"/>
      <c r="Z34" s="26"/>
      <c r="AA34" s="26"/>
    </row>
    <row r="35" spans="1:27" ht="11.85" customHeight="1" x14ac:dyDescent="0.2">
      <c r="A35" s="2"/>
      <c r="B35" s="2"/>
      <c r="C35" s="2"/>
      <c r="D35" s="2"/>
      <c r="E35" s="2"/>
      <c r="F35" s="2"/>
      <c r="G35" s="2"/>
      <c r="H35" s="2"/>
      <c r="I35" s="2"/>
      <c r="J35" s="2"/>
      <c r="K35" s="2"/>
      <c r="L35" s="2"/>
      <c r="M35" s="2"/>
      <c r="N35" s="2"/>
      <c r="O35" s="2"/>
      <c r="P35" s="2"/>
      <c r="Q35" s="2"/>
      <c r="R35" s="2"/>
      <c r="S35" s="2"/>
      <c r="T35" s="2"/>
      <c r="U35" s="2"/>
      <c r="V35" s="2"/>
      <c r="W35" s="2"/>
      <c r="X35" s="2"/>
      <c r="Y35" s="2"/>
      <c r="Z35" s="2"/>
      <c r="AA35" s="2"/>
    </row>
    <row r="36" spans="1:27" ht="28.9" customHeight="1" x14ac:dyDescent="0.2">
      <c r="A36" s="55" t="s">
        <v>5</v>
      </c>
      <c r="B36" s="92" t="s">
        <v>57</v>
      </c>
      <c r="C36" s="93"/>
      <c r="D36" s="94"/>
      <c r="E36" s="55" t="s">
        <v>58</v>
      </c>
      <c r="F36" s="56"/>
      <c r="G36" s="56"/>
      <c r="H36" s="57"/>
      <c r="I36" s="55" t="s">
        <v>59</v>
      </c>
      <c r="J36" s="56"/>
      <c r="K36" s="57"/>
      <c r="L36" s="55" t="s">
        <v>60</v>
      </c>
      <c r="M36" s="66"/>
      <c r="N36" s="66"/>
      <c r="O36" s="66"/>
      <c r="P36" s="66"/>
      <c r="Q36" s="66"/>
      <c r="R36" s="66"/>
      <c r="S36" s="66"/>
      <c r="T36" s="66"/>
      <c r="U36" s="66"/>
      <c r="V36" s="66"/>
      <c r="W36" s="66"/>
      <c r="X36" s="67"/>
      <c r="Y36" s="55" t="s">
        <v>61</v>
      </c>
      <c r="Z36" s="56"/>
      <c r="AA36" s="57"/>
    </row>
    <row r="37" spans="1:27" ht="29.65" customHeight="1" x14ac:dyDescent="0.2">
      <c r="A37" s="90"/>
      <c r="B37" s="95"/>
      <c r="C37" s="96"/>
      <c r="D37" s="97"/>
      <c r="E37" s="58"/>
      <c r="F37" s="59"/>
      <c r="G37" s="59"/>
      <c r="H37" s="60"/>
      <c r="I37" s="58"/>
      <c r="J37" s="59"/>
      <c r="K37" s="60"/>
      <c r="L37" s="55" t="s">
        <v>11</v>
      </c>
      <c r="M37" s="56"/>
      <c r="N37" s="56"/>
      <c r="O37" s="57"/>
      <c r="P37" s="55" t="s">
        <v>62</v>
      </c>
      <c r="Q37" s="66"/>
      <c r="R37" s="66"/>
      <c r="S37" s="66"/>
      <c r="T37" s="66"/>
      <c r="U37" s="66"/>
      <c r="V37" s="66"/>
      <c r="W37" s="66"/>
      <c r="X37" s="67"/>
      <c r="Y37" s="58"/>
      <c r="Z37" s="59"/>
      <c r="AA37" s="60"/>
    </row>
    <row r="38" spans="1:27" ht="69.599999999999994" customHeight="1" x14ac:dyDescent="0.2">
      <c r="A38" s="90"/>
      <c r="B38" s="98"/>
      <c r="C38" s="99"/>
      <c r="D38" s="100"/>
      <c r="E38" s="61"/>
      <c r="F38" s="62"/>
      <c r="G38" s="62"/>
      <c r="H38" s="63"/>
      <c r="I38" s="61"/>
      <c r="J38" s="62"/>
      <c r="K38" s="63"/>
      <c r="L38" s="61"/>
      <c r="M38" s="62"/>
      <c r="N38" s="62"/>
      <c r="O38" s="63"/>
      <c r="P38" s="55" t="s">
        <v>63</v>
      </c>
      <c r="Q38" s="66"/>
      <c r="R38" s="66"/>
      <c r="S38" s="66"/>
      <c r="T38" s="66"/>
      <c r="U38" s="66"/>
      <c r="V38" s="66"/>
      <c r="W38" s="67"/>
      <c r="X38" s="6" t="s">
        <v>64</v>
      </c>
      <c r="Y38" s="61"/>
      <c r="Z38" s="62"/>
      <c r="AA38" s="63"/>
    </row>
    <row r="39" spans="1:27" ht="23.65" customHeight="1" x14ac:dyDescent="0.2">
      <c r="A39" s="91"/>
      <c r="B39" s="92" t="s">
        <v>17</v>
      </c>
      <c r="C39" s="101"/>
      <c r="D39" s="102"/>
      <c r="E39" s="92" t="s">
        <v>18</v>
      </c>
      <c r="F39" s="102"/>
      <c r="G39" s="55"/>
      <c r="H39" s="67"/>
      <c r="I39" s="103"/>
      <c r="J39" s="67"/>
      <c r="K39" s="6" t="s">
        <v>19</v>
      </c>
      <c r="L39" s="55" t="s">
        <v>20</v>
      </c>
      <c r="M39" s="66"/>
      <c r="N39" s="66"/>
      <c r="O39" s="67"/>
      <c r="P39" s="55" t="s">
        <v>21</v>
      </c>
      <c r="Q39" s="66"/>
      <c r="R39" s="66"/>
      <c r="S39" s="66"/>
      <c r="T39" s="66"/>
      <c r="U39" s="66"/>
      <c r="V39" s="66"/>
      <c r="W39" s="67"/>
      <c r="X39" s="6" t="s">
        <v>22</v>
      </c>
      <c r="Y39" s="55" t="s">
        <v>23</v>
      </c>
      <c r="Z39" s="66"/>
      <c r="AA39" s="67"/>
    </row>
    <row r="40" spans="1:27" ht="22.9" customHeight="1" x14ac:dyDescent="0.2">
      <c r="A40" s="11" t="s">
        <v>17</v>
      </c>
      <c r="B40" s="104" t="s">
        <v>65</v>
      </c>
      <c r="C40" s="105"/>
      <c r="D40" s="106"/>
      <c r="E40" s="92"/>
      <c r="F40" s="101"/>
      <c r="G40" s="101"/>
      <c r="H40" s="102"/>
      <c r="I40" s="12"/>
      <c r="J40" s="13"/>
      <c r="K40" s="14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3.65" customHeight="1" x14ac:dyDescent="0.2">
      <c r="A41" s="11" t="s">
        <v>18</v>
      </c>
      <c r="B41" s="104" t="s">
        <v>66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22.9" customHeight="1" x14ac:dyDescent="0.2">
      <c r="A42" s="11" t="s">
        <v>19</v>
      </c>
      <c r="B42" s="104" t="s">
        <v>67</v>
      </c>
      <c r="C42" s="105"/>
      <c r="D42" s="106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20</v>
      </c>
      <c r="B43" s="104" t="s">
        <v>68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7.75" customHeight="1" x14ac:dyDescent="0.2">
      <c r="A44" s="11" t="s">
        <v>21</v>
      </c>
      <c r="B44" s="107" t="s">
        <v>69</v>
      </c>
      <c r="C44" s="108"/>
      <c r="D44" s="109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23.65" customHeight="1" x14ac:dyDescent="0.2">
      <c r="A45" s="11" t="s">
        <v>22</v>
      </c>
      <c r="B45" s="104" t="s">
        <v>53</v>
      </c>
      <c r="C45" s="105"/>
      <c r="D45" s="106"/>
      <c r="E45" s="92"/>
      <c r="F45" s="101"/>
      <c r="G45" s="101"/>
      <c r="H45" s="102"/>
      <c r="I45" s="55"/>
      <c r="J45" s="66"/>
      <c r="K45" s="67"/>
      <c r="L45" s="55"/>
      <c r="M45" s="66"/>
      <c r="N45" s="66"/>
      <c r="O45" s="67"/>
      <c r="P45" s="55"/>
      <c r="Q45" s="66"/>
      <c r="R45" s="66"/>
      <c r="S45" s="66"/>
      <c r="T45" s="66"/>
      <c r="U45" s="66"/>
      <c r="V45" s="66"/>
      <c r="W45" s="67"/>
      <c r="X45" s="6"/>
      <c r="Y45" s="55"/>
      <c r="Z45" s="66"/>
      <c r="AA45" s="67"/>
    </row>
    <row r="46" spans="1:27" ht="52.5" customHeight="1" x14ac:dyDescent="0.2">
      <c r="A46" s="5"/>
      <c r="B46" s="5"/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  <c r="Q46" s="5"/>
      <c r="R46" s="5"/>
      <c r="S46" s="5"/>
      <c r="T46" s="5"/>
      <c r="U46" s="5"/>
      <c r="V46" s="5"/>
      <c r="W46" s="5"/>
      <c r="X46" s="5"/>
      <c r="Y46" s="5"/>
      <c r="Z46" s="5"/>
      <c r="AA46" s="5"/>
    </row>
    <row r="47" spans="1:27" ht="40.700000000000003" customHeight="1" x14ac:dyDescent="0.2"/>
    <row r="48" spans="1:27" ht="5.85" customHeight="1" x14ac:dyDescent="0.2">
      <c r="A48" s="24"/>
      <c r="B48" s="24"/>
      <c r="C48" s="24"/>
      <c r="D48" s="24"/>
      <c r="E48" s="24"/>
      <c r="F48" s="24"/>
      <c r="G48" s="24"/>
      <c r="H48" s="24"/>
      <c r="I48" s="24"/>
      <c r="J48" s="24"/>
      <c r="K48" s="24"/>
      <c r="L48" s="24"/>
      <c r="M48" s="24"/>
      <c r="N48" s="24"/>
      <c r="O48" s="24"/>
      <c r="P48" s="24"/>
      <c r="Q48" s="24"/>
      <c r="R48" s="24"/>
      <c r="S48" s="24"/>
      <c r="T48" s="24"/>
      <c r="U48" s="24"/>
      <c r="V48" s="24"/>
      <c r="W48" s="24"/>
      <c r="X48" s="24"/>
      <c r="Y48" s="24"/>
      <c r="Z48" s="24"/>
      <c r="AA48" s="24"/>
    </row>
    <row r="49" spans="1:27" ht="34.700000000000003" customHeight="1" x14ac:dyDescent="0.2">
      <c r="A49" s="110" t="s">
        <v>70</v>
      </c>
      <c r="B49" s="110"/>
      <c r="C49" s="110"/>
      <c r="D49" s="110"/>
      <c r="E49" s="110"/>
      <c r="F49" s="110"/>
      <c r="G49" s="110"/>
      <c r="H49" s="110"/>
      <c r="I49" s="110"/>
      <c r="J49" s="110"/>
      <c r="K49" s="110"/>
      <c r="L49" s="110"/>
      <c r="M49" s="110"/>
      <c r="N49" s="110"/>
      <c r="O49" s="110"/>
      <c r="P49" s="110"/>
      <c r="Q49" s="110"/>
      <c r="R49" s="110"/>
      <c r="S49" s="110"/>
      <c r="T49" s="110"/>
      <c r="U49" s="110"/>
      <c r="V49" s="110"/>
      <c r="W49" s="110"/>
      <c r="X49" s="110"/>
      <c r="Y49" s="110"/>
      <c r="Z49" s="110"/>
      <c r="AA49" s="1" t="s">
        <v>55</v>
      </c>
    </row>
    <row r="50" spans="1:27" ht="34.700000000000003" customHeight="1" x14ac:dyDescent="0.2">
      <c r="A50" s="55" t="s">
        <v>71</v>
      </c>
      <c r="B50" s="56"/>
      <c r="C50" s="56"/>
      <c r="D50" s="57"/>
      <c r="E50" s="64" t="s">
        <v>72</v>
      </c>
      <c r="F50" s="68"/>
      <c r="G50" s="68"/>
      <c r="H50" s="68"/>
      <c r="I50" s="68"/>
      <c r="J50" s="68"/>
      <c r="K50" s="69"/>
      <c r="L50" s="64" t="s">
        <v>73</v>
      </c>
      <c r="M50" s="68"/>
      <c r="N50" s="68"/>
      <c r="O50" s="68"/>
      <c r="P50" s="68"/>
      <c r="Q50" s="68"/>
      <c r="R50" s="68"/>
      <c r="S50" s="68"/>
      <c r="T50" s="68"/>
      <c r="U50" s="68"/>
      <c r="V50" s="68"/>
      <c r="W50" s="69"/>
      <c r="X50" s="64" t="s">
        <v>74</v>
      </c>
      <c r="Y50" s="68"/>
      <c r="Z50" s="69"/>
      <c r="AA50" s="64" t="s">
        <v>75</v>
      </c>
    </row>
    <row r="51" spans="1:27" ht="52.5" customHeight="1" x14ac:dyDescent="0.2">
      <c r="A51" s="61"/>
      <c r="B51" s="62"/>
      <c r="C51" s="62"/>
      <c r="D51" s="63"/>
      <c r="E51" s="64" t="s">
        <v>76</v>
      </c>
      <c r="F51" s="68"/>
      <c r="G51" s="68"/>
      <c r="H51" s="69"/>
      <c r="I51" s="64" t="s">
        <v>77</v>
      </c>
      <c r="J51" s="68"/>
      <c r="K51" s="69"/>
      <c r="L51" s="64" t="s">
        <v>78</v>
      </c>
      <c r="M51" s="68"/>
      <c r="N51" s="68"/>
      <c r="O51" s="69"/>
      <c r="P51" s="64" t="s">
        <v>79</v>
      </c>
      <c r="Q51" s="68"/>
      <c r="R51" s="68"/>
      <c r="S51" s="68"/>
      <c r="T51" s="69"/>
      <c r="U51" s="55" t="s">
        <v>80</v>
      </c>
      <c r="V51" s="66"/>
      <c r="W51" s="67"/>
      <c r="X51" s="7" t="s">
        <v>76</v>
      </c>
      <c r="Y51" s="64" t="s">
        <v>77</v>
      </c>
      <c r="Z51" s="69"/>
      <c r="AA51" s="65"/>
    </row>
    <row r="52" spans="1:27" ht="23.65" customHeight="1" x14ac:dyDescent="0.2">
      <c r="A52" s="111" t="s">
        <v>17</v>
      </c>
      <c r="B52" s="112"/>
      <c r="C52" s="112"/>
      <c r="D52" s="113"/>
      <c r="E52" s="111" t="s">
        <v>18</v>
      </c>
      <c r="F52" s="112"/>
      <c r="G52" s="112"/>
      <c r="H52" s="113"/>
      <c r="I52" s="111" t="s">
        <v>19</v>
      </c>
      <c r="J52" s="112"/>
      <c r="K52" s="113"/>
      <c r="L52" s="111" t="s">
        <v>20</v>
      </c>
      <c r="M52" s="112"/>
      <c r="N52" s="112"/>
      <c r="O52" s="113"/>
      <c r="P52" s="111" t="s">
        <v>21</v>
      </c>
      <c r="Q52" s="112"/>
      <c r="R52" s="112"/>
      <c r="S52" s="112"/>
      <c r="T52" s="113"/>
      <c r="U52" s="111" t="s">
        <v>22</v>
      </c>
      <c r="V52" s="112"/>
      <c r="W52" s="113"/>
      <c r="X52" s="15" t="s">
        <v>23</v>
      </c>
      <c r="Y52" s="111" t="s">
        <v>24</v>
      </c>
      <c r="Z52" s="113"/>
      <c r="AA52" s="15" t="s">
        <v>25</v>
      </c>
    </row>
    <row r="53" spans="1:27" ht="22.9" customHeight="1" x14ac:dyDescent="0.2">
      <c r="A53" s="114" t="s">
        <v>17</v>
      </c>
      <c r="B53" s="115"/>
      <c r="C53" s="115"/>
      <c r="D53" s="116"/>
      <c r="E53" s="117">
        <v>302.82</v>
      </c>
      <c r="F53" s="118"/>
      <c r="G53" s="118"/>
      <c r="H53" s="119"/>
      <c r="I53" s="117">
        <v>0</v>
      </c>
      <c r="J53" s="118"/>
      <c r="K53" s="119"/>
      <c r="L53" s="117">
        <v>1013.58</v>
      </c>
      <c r="M53" s="118"/>
      <c r="N53" s="118"/>
      <c r="O53" s="119"/>
      <c r="P53" s="117">
        <v>978.54</v>
      </c>
      <c r="Q53" s="118"/>
      <c r="R53" s="118"/>
      <c r="S53" s="118"/>
      <c r="T53" s="119"/>
      <c r="U53" s="114"/>
      <c r="V53" s="115"/>
      <c r="W53" s="116"/>
      <c r="X53" s="16">
        <v>337.86</v>
      </c>
      <c r="Y53" s="117">
        <v>0</v>
      </c>
      <c r="Z53" s="119"/>
      <c r="AA53" s="16">
        <v>0</v>
      </c>
    </row>
    <row r="54" spans="1:27" ht="23.65" customHeight="1" x14ac:dyDescent="0.2">
      <c r="A54" s="114" t="s">
        <v>182</v>
      </c>
      <c r="B54" s="115"/>
      <c r="C54" s="115"/>
      <c r="D54" s="116"/>
      <c r="E54" s="117">
        <v>495.64</v>
      </c>
      <c r="F54" s="118"/>
      <c r="G54" s="118"/>
      <c r="H54" s="119"/>
      <c r="I54" s="117">
        <v>0</v>
      </c>
      <c r="J54" s="118"/>
      <c r="K54" s="119"/>
      <c r="L54" s="117">
        <v>1658.94</v>
      </c>
      <c r="M54" s="118"/>
      <c r="N54" s="118"/>
      <c r="O54" s="119"/>
      <c r="P54" s="117">
        <v>1601.6</v>
      </c>
      <c r="Q54" s="118"/>
      <c r="R54" s="118"/>
      <c r="S54" s="118"/>
      <c r="T54" s="119"/>
      <c r="U54" s="114"/>
      <c r="V54" s="115"/>
      <c r="W54" s="116"/>
      <c r="X54" s="16">
        <v>552.98</v>
      </c>
      <c r="Y54" s="117">
        <v>0</v>
      </c>
      <c r="Z54" s="119"/>
      <c r="AA54" s="16">
        <v>0</v>
      </c>
    </row>
    <row r="55" spans="1:27" ht="22.9" customHeight="1" x14ac:dyDescent="0.2">
      <c r="A55" s="114" t="s">
        <v>183</v>
      </c>
      <c r="B55" s="115"/>
      <c r="C55" s="115"/>
      <c r="D55" s="116"/>
      <c r="E55" s="117">
        <v>44808.98</v>
      </c>
      <c r="F55" s="118"/>
      <c r="G55" s="118"/>
      <c r="H55" s="119"/>
      <c r="I55" s="117">
        <v>0</v>
      </c>
      <c r="J55" s="118"/>
      <c r="K55" s="119"/>
      <c r="L55" s="117">
        <v>2306.31</v>
      </c>
      <c r="M55" s="118"/>
      <c r="N55" s="118"/>
      <c r="O55" s="119"/>
      <c r="P55" s="117">
        <v>0</v>
      </c>
      <c r="Q55" s="118"/>
      <c r="R55" s="118"/>
      <c r="S55" s="118"/>
      <c r="T55" s="119"/>
      <c r="U55" s="114"/>
      <c r="V55" s="115"/>
      <c r="W55" s="116"/>
      <c r="X55" s="16">
        <v>47115.29</v>
      </c>
      <c r="Y55" s="117">
        <v>0</v>
      </c>
      <c r="Z55" s="119"/>
      <c r="AA55" s="16">
        <v>0</v>
      </c>
    </row>
    <row r="56" spans="1:27" ht="23.65" customHeight="1" x14ac:dyDescent="0.2">
      <c r="A56" s="114" t="s">
        <v>23</v>
      </c>
      <c r="B56" s="115"/>
      <c r="C56" s="115"/>
      <c r="D56" s="116"/>
      <c r="E56" s="117">
        <v>449.9</v>
      </c>
      <c r="F56" s="118"/>
      <c r="G56" s="118"/>
      <c r="H56" s="119"/>
      <c r="I56" s="117">
        <v>0</v>
      </c>
      <c r="J56" s="118"/>
      <c r="K56" s="119"/>
      <c r="L56" s="117">
        <v>1505.88</v>
      </c>
      <c r="M56" s="118"/>
      <c r="N56" s="118"/>
      <c r="O56" s="119"/>
      <c r="P56" s="117">
        <v>1453.82</v>
      </c>
      <c r="Q56" s="118"/>
      <c r="R56" s="118"/>
      <c r="S56" s="118"/>
      <c r="T56" s="119"/>
      <c r="U56" s="114"/>
      <c r="V56" s="115"/>
      <c r="W56" s="116"/>
      <c r="X56" s="16">
        <v>501.96</v>
      </c>
      <c r="Y56" s="117">
        <v>0</v>
      </c>
      <c r="Z56" s="119"/>
      <c r="AA56" s="16">
        <v>0</v>
      </c>
    </row>
    <row r="57" spans="1:27" ht="22.9" customHeight="1" x14ac:dyDescent="0.2">
      <c r="A57" s="114" t="s">
        <v>184</v>
      </c>
      <c r="B57" s="115"/>
      <c r="C57" s="115"/>
      <c r="D57" s="116"/>
      <c r="E57" s="117">
        <v>4075.69</v>
      </c>
      <c r="F57" s="118"/>
      <c r="G57" s="118"/>
      <c r="H57" s="119"/>
      <c r="I57" s="117">
        <v>0</v>
      </c>
      <c r="J57" s="118"/>
      <c r="K57" s="119"/>
      <c r="L57" s="117">
        <v>494.5</v>
      </c>
      <c r="M57" s="118"/>
      <c r="N57" s="118"/>
      <c r="O57" s="119"/>
      <c r="P57" s="117">
        <v>0</v>
      </c>
      <c r="Q57" s="118"/>
      <c r="R57" s="118"/>
      <c r="S57" s="118"/>
      <c r="T57" s="119"/>
      <c r="U57" s="114"/>
      <c r="V57" s="115"/>
      <c r="W57" s="116"/>
      <c r="X57" s="16">
        <v>4570.1899999999996</v>
      </c>
      <c r="Y57" s="117">
        <v>0</v>
      </c>
      <c r="Z57" s="119"/>
      <c r="AA57" s="16">
        <v>0</v>
      </c>
    </row>
    <row r="58" spans="1:27" ht="23.65" customHeight="1" x14ac:dyDescent="0.2">
      <c r="A58" s="114" t="s">
        <v>185</v>
      </c>
      <c r="B58" s="115"/>
      <c r="C58" s="115"/>
      <c r="D58" s="116"/>
      <c r="E58" s="117">
        <v>207.65</v>
      </c>
      <c r="F58" s="118"/>
      <c r="G58" s="118"/>
      <c r="H58" s="119"/>
      <c r="I58" s="117">
        <v>0</v>
      </c>
      <c r="J58" s="118"/>
      <c r="K58" s="119"/>
      <c r="L58" s="117">
        <v>695.01</v>
      </c>
      <c r="M58" s="118"/>
      <c r="N58" s="118"/>
      <c r="O58" s="119"/>
      <c r="P58" s="117">
        <v>670.99</v>
      </c>
      <c r="Q58" s="118"/>
      <c r="R58" s="118"/>
      <c r="S58" s="118"/>
      <c r="T58" s="119"/>
      <c r="U58" s="114"/>
      <c r="V58" s="115"/>
      <c r="W58" s="116"/>
      <c r="X58" s="16">
        <v>231.67</v>
      </c>
      <c r="Y58" s="117">
        <v>0</v>
      </c>
      <c r="Z58" s="119"/>
      <c r="AA58" s="16">
        <v>0</v>
      </c>
    </row>
    <row r="59" spans="1:27" ht="22.9" customHeight="1" x14ac:dyDescent="0.2">
      <c r="A59" s="114" t="s">
        <v>22</v>
      </c>
      <c r="B59" s="115"/>
      <c r="C59" s="115"/>
      <c r="D59" s="116"/>
      <c r="E59" s="117">
        <v>23295.599999999999</v>
      </c>
      <c r="F59" s="118"/>
      <c r="G59" s="118"/>
      <c r="H59" s="119"/>
      <c r="I59" s="117">
        <v>0</v>
      </c>
      <c r="J59" s="118"/>
      <c r="K59" s="119"/>
      <c r="L59" s="117">
        <v>2339.66</v>
      </c>
      <c r="M59" s="118"/>
      <c r="N59" s="118"/>
      <c r="O59" s="119"/>
      <c r="P59" s="117">
        <v>0</v>
      </c>
      <c r="Q59" s="118"/>
      <c r="R59" s="118"/>
      <c r="S59" s="118"/>
      <c r="T59" s="119"/>
      <c r="U59" s="114"/>
      <c r="V59" s="115"/>
      <c r="W59" s="116"/>
      <c r="X59" s="16">
        <v>25635.26</v>
      </c>
      <c r="Y59" s="117">
        <v>0</v>
      </c>
      <c r="Z59" s="119"/>
      <c r="AA59" s="16">
        <v>0</v>
      </c>
    </row>
    <row r="60" spans="1:27" ht="23.65" customHeight="1" x14ac:dyDescent="0.2">
      <c r="A60" s="114" t="s">
        <v>21</v>
      </c>
      <c r="B60" s="115"/>
      <c r="C60" s="115"/>
      <c r="D60" s="116"/>
      <c r="E60" s="117">
        <v>856.55</v>
      </c>
      <c r="F60" s="118"/>
      <c r="G60" s="118"/>
      <c r="H60" s="119"/>
      <c r="I60" s="117">
        <v>0</v>
      </c>
      <c r="J60" s="118"/>
      <c r="K60" s="119"/>
      <c r="L60" s="117">
        <v>2866.95</v>
      </c>
      <c r="M60" s="118"/>
      <c r="N60" s="118"/>
      <c r="O60" s="119"/>
      <c r="P60" s="117">
        <v>2767.85</v>
      </c>
      <c r="Q60" s="118"/>
      <c r="R60" s="118"/>
      <c r="S60" s="118"/>
      <c r="T60" s="119"/>
      <c r="U60" s="114"/>
      <c r="V60" s="115"/>
      <c r="W60" s="116"/>
      <c r="X60" s="16">
        <v>955.65</v>
      </c>
      <c r="Y60" s="117">
        <v>0</v>
      </c>
      <c r="Z60" s="119"/>
      <c r="AA60" s="16">
        <v>0</v>
      </c>
    </row>
    <row r="61" spans="1:27" ht="22.9" customHeight="1" x14ac:dyDescent="0.2">
      <c r="A61" s="114" t="s">
        <v>186</v>
      </c>
      <c r="B61" s="115"/>
      <c r="C61" s="115"/>
      <c r="D61" s="116"/>
      <c r="E61" s="117">
        <v>278.10000000000002</v>
      </c>
      <c r="F61" s="118"/>
      <c r="G61" s="118"/>
      <c r="H61" s="119"/>
      <c r="I61" s="117">
        <v>0</v>
      </c>
      <c r="J61" s="118"/>
      <c r="K61" s="119"/>
      <c r="L61" s="117">
        <v>930.84</v>
      </c>
      <c r="M61" s="118"/>
      <c r="N61" s="118"/>
      <c r="O61" s="119"/>
      <c r="P61" s="117">
        <v>898.66</v>
      </c>
      <c r="Q61" s="118"/>
      <c r="R61" s="118"/>
      <c r="S61" s="118"/>
      <c r="T61" s="119"/>
      <c r="U61" s="114"/>
      <c r="V61" s="115"/>
      <c r="W61" s="116"/>
      <c r="X61" s="16">
        <v>310.27999999999997</v>
      </c>
      <c r="Y61" s="117">
        <v>0</v>
      </c>
      <c r="Z61" s="119"/>
      <c r="AA61" s="16">
        <v>0</v>
      </c>
    </row>
    <row r="62" spans="1:27" ht="23.65" customHeight="1" x14ac:dyDescent="0.2">
      <c r="A62" s="114" t="s">
        <v>20</v>
      </c>
      <c r="B62" s="115"/>
      <c r="C62" s="115"/>
      <c r="D62" s="116"/>
      <c r="E62" s="117">
        <v>575.98</v>
      </c>
      <c r="F62" s="118"/>
      <c r="G62" s="118"/>
      <c r="H62" s="119"/>
      <c r="I62" s="117">
        <v>0</v>
      </c>
      <c r="J62" s="118"/>
      <c r="K62" s="119"/>
      <c r="L62" s="117">
        <v>1927.83</v>
      </c>
      <c r="M62" s="118"/>
      <c r="N62" s="118"/>
      <c r="O62" s="119"/>
      <c r="P62" s="117">
        <v>1861.2</v>
      </c>
      <c r="Q62" s="118"/>
      <c r="R62" s="118"/>
      <c r="S62" s="118"/>
      <c r="T62" s="119"/>
      <c r="U62" s="114"/>
      <c r="V62" s="115"/>
      <c r="W62" s="116"/>
      <c r="X62" s="16">
        <v>642.61</v>
      </c>
      <c r="Y62" s="117">
        <v>0</v>
      </c>
      <c r="Z62" s="119"/>
      <c r="AA62" s="16">
        <v>0</v>
      </c>
    </row>
    <row r="63" spans="1:27" ht="22.9" customHeight="1" x14ac:dyDescent="0.2">
      <c r="A63" s="114" t="s">
        <v>171</v>
      </c>
      <c r="B63" s="115"/>
      <c r="C63" s="115"/>
      <c r="D63" s="116"/>
      <c r="E63" s="117">
        <v>561.89</v>
      </c>
      <c r="F63" s="118"/>
      <c r="G63" s="118"/>
      <c r="H63" s="119"/>
      <c r="I63" s="117">
        <v>0</v>
      </c>
      <c r="J63" s="118"/>
      <c r="K63" s="119"/>
      <c r="L63" s="117">
        <v>1880.67</v>
      </c>
      <c r="M63" s="118"/>
      <c r="N63" s="118"/>
      <c r="O63" s="119"/>
      <c r="P63" s="117">
        <v>1815.67</v>
      </c>
      <c r="Q63" s="118"/>
      <c r="R63" s="118"/>
      <c r="S63" s="118"/>
      <c r="T63" s="119"/>
      <c r="U63" s="114"/>
      <c r="V63" s="115"/>
      <c r="W63" s="116"/>
      <c r="X63" s="16">
        <v>626.89</v>
      </c>
      <c r="Y63" s="117">
        <v>0</v>
      </c>
      <c r="Z63" s="119"/>
      <c r="AA63" s="16">
        <v>0</v>
      </c>
    </row>
    <row r="64" spans="1:27" ht="23.65" customHeight="1" x14ac:dyDescent="0.2">
      <c r="A64" s="114" t="s">
        <v>19</v>
      </c>
      <c r="B64" s="115"/>
      <c r="C64" s="115"/>
      <c r="D64" s="116"/>
      <c r="E64" s="117">
        <v>381.18</v>
      </c>
      <c r="F64" s="118"/>
      <c r="G64" s="118"/>
      <c r="H64" s="119"/>
      <c r="I64" s="117">
        <v>0</v>
      </c>
      <c r="J64" s="118"/>
      <c r="K64" s="119"/>
      <c r="L64" s="117">
        <v>1275.8399999999999</v>
      </c>
      <c r="M64" s="118"/>
      <c r="N64" s="118"/>
      <c r="O64" s="119"/>
      <c r="P64" s="117">
        <v>1231.74</v>
      </c>
      <c r="Q64" s="118"/>
      <c r="R64" s="118"/>
      <c r="S64" s="118"/>
      <c r="T64" s="119"/>
      <c r="U64" s="114"/>
      <c r="V64" s="115"/>
      <c r="W64" s="116"/>
      <c r="X64" s="16">
        <v>425.28</v>
      </c>
      <c r="Y64" s="117">
        <v>0</v>
      </c>
      <c r="Z64" s="119"/>
      <c r="AA64" s="16">
        <v>0</v>
      </c>
    </row>
    <row r="65" spans="1:27" ht="22.9" customHeight="1" x14ac:dyDescent="0.2">
      <c r="A65" s="114" t="s">
        <v>18</v>
      </c>
      <c r="B65" s="115"/>
      <c r="C65" s="115"/>
      <c r="D65" s="116"/>
      <c r="E65" s="117">
        <v>91507.34</v>
      </c>
      <c r="F65" s="118"/>
      <c r="G65" s="118"/>
      <c r="H65" s="119"/>
      <c r="I65" s="117">
        <v>0</v>
      </c>
      <c r="J65" s="118"/>
      <c r="K65" s="119"/>
      <c r="L65" s="117">
        <v>4711.3599999999997</v>
      </c>
      <c r="M65" s="118"/>
      <c r="N65" s="118"/>
      <c r="O65" s="119"/>
      <c r="P65" s="117">
        <v>0</v>
      </c>
      <c r="Q65" s="118"/>
      <c r="R65" s="118"/>
      <c r="S65" s="118"/>
      <c r="T65" s="119"/>
      <c r="U65" s="114"/>
      <c r="V65" s="115"/>
      <c r="W65" s="116"/>
      <c r="X65" s="16">
        <v>96218.7</v>
      </c>
      <c r="Y65" s="117">
        <v>0</v>
      </c>
      <c r="Z65" s="119"/>
      <c r="AA65" s="16">
        <v>0</v>
      </c>
    </row>
    <row r="66" spans="1:27" ht="23.65" customHeight="1" x14ac:dyDescent="0.2">
      <c r="A66" s="114" t="s">
        <v>175</v>
      </c>
      <c r="B66" s="115"/>
      <c r="C66" s="115"/>
      <c r="D66" s="116"/>
      <c r="E66" s="117">
        <v>31205.8</v>
      </c>
      <c r="F66" s="118"/>
      <c r="G66" s="118"/>
      <c r="H66" s="119"/>
      <c r="I66" s="117">
        <v>0</v>
      </c>
      <c r="J66" s="118"/>
      <c r="K66" s="119"/>
      <c r="L66" s="117">
        <v>1616.78</v>
      </c>
      <c r="M66" s="118"/>
      <c r="N66" s="118"/>
      <c r="O66" s="119"/>
      <c r="P66" s="117">
        <v>0</v>
      </c>
      <c r="Q66" s="118"/>
      <c r="R66" s="118"/>
      <c r="S66" s="118"/>
      <c r="T66" s="119"/>
      <c r="U66" s="114"/>
      <c r="V66" s="115"/>
      <c r="W66" s="116"/>
      <c r="X66" s="16">
        <v>32822.58</v>
      </c>
      <c r="Y66" s="117">
        <v>0</v>
      </c>
      <c r="Z66" s="119"/>
      <c r="AA66" s="16">
        <v>0</v>
      </c>
    </row>
    <row r="67" spans="1:27" ht="22.9" customHeight="1" x14ac:dyDescent="0.2">
      <c r="A67" s="114" t="s">
        <v>49</v>
      </c>
      <c r="B67" s="115"/>
      <c r="C67" s="115"/>
      <c r="D67" s="116"/>
      <c r="E67" s="117">
        <v>16756.02</v>
      </c>
      <c r="F67" s="118"/>
      <c r="G67" s="118"/>
      <c r="H67" s="119"/>
      <c r="I67" s="117">
        <v>0</v>
      </c>
      <c r="J67" s="118"/>
      <c r="K67" s="119"/>
      <c r="L67" s="117">
        <v>3609.76</v>
      </c>
      <c r="M67" s="118"/>
      <c r="N67" s="118"/>
      <c r="O67" s="119"/>
      <c r="P67" s="117">
        <v>3000</v>
      </c>
      <c r="Q67" s="118"/>
      <c r="R67" s="118"/>
      <c r="S67" s="118"/>
      <c r="T67" s="119"/>
      <c r="U67" s="114"/>
      <c r="V67" s="115"/>
      <c r="W67" s="116"/>
      <c r="X67" s="16">
        <v>17365.78</v>
      </c>
      <c r="Y67" s="117">
        <v>0</v>
      </c>
      <c r="Z67" s="119"/>
      <c r="AA67" s="16">
        <v>0</v>
      </c>
    </row>
    <row r="68" spans="1:27" ht="23.65" customHeight="1" x14ac:dyDescent="0.2">
      <c r="A68" s="114" t="s">
        <v>187</v>
      </c>
      <c r="B68" s="115"/>
      <c r="C68" s="115"/>
      <c r="D68" s="116"/>
      <c r="E68" s="117">
        <v>552.49</v>
      </c>
      <c r="F68" s="118"/>
      <c r="G68" s="118"/>
      <c r="H68" s="119"/>
      <c r="I68" s="117">
        <v>0</v>
      </c>
      <c r="J68" s="118"/>
      <c r="K68" s="119"/>
      <c r="L68" s="117">
        <v>1849.23</v>
      </c>
      <c r="M68" s="118"/>
      <c r="N68" s="118"/>
      <c r="O68" s="119"/>
      <c r="P68" s="117">
        <v>1785.31</v>
      </c>
      <c r="Q68" s="118"/>
      <c r="R68" s="118"/>
      <c r="S68" s="118"/>
      <c r="T68" s="119"/>
      <c r="U68" s="114"/>
      <c r="V68" s="115"/>
      <c r="W68" s="116"/>
      <c r="X68" s="16">
        <v>616.41</v>
      </c>
      <c r="Y68" s="117">
        <v>0</v>
      </c>
      <c r="Z68" s="119"/>
      <c r="AA68" s="16">
        <v>0</v>
      </c>
    </row>
    <row r="69" spans="1:27" ht="22.9" customHeight="1" x14ac:dyDescent="0.2">
      <c r="A69" s="114" t="s">
        <v>48</v>
      </c>
      <c r="B69" s="115"/>
      <c r="C69" s="115"/>
      <c r="D69" s="116"/>
      <c r="E69" s="117">
        <v>30831.85</v>
      </c>
      <c r="F69" s="118"/>
      <c r="G69" s="118"/>
      <c r="H69" s="119"/>
      <c r="I69" s="117">
        <v>0</v>
      </c>
      <c r="J69" s="118"/>
      <c r="K69" s="119"/>
      <c r="L69" s="117">
        <v>1586.92</v>
      </c>
      <c r="M69" s="118"/>
      <c r="N69" s="118"/>
      <c r="O69" s="119"/>
      <c r="P69" s="117">
        <v>0</v>
      </c>
      <c r="Q69" s="118"/>
      <c r="R69" s="118"/>
      <c r="S69" s="118"/>
      <c r="T69" s="119"/>
      <c r="U69" s="114"/>
      <c r="V69" s="115"/>
      <c r="W69" s="116"/>
      <c r="X69" s="16">
        <v>32418.77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47</v>
      </c>
      <c r="B70" s="115"/>
      <c r="C70" s="115"/>
      <c r="D70" s="116"/>
      <c r="E70" s="117">
        <v>939.36</v>
      </c>
      <c r="F70" s="118"/>
      <c r="G70" s="118"/>
      <c r="H70" s="119"/>
      <c r="I70" s="117">
        <v>0</v>
      </c>
      <c r="J70" s="118"/>
      <c r="K70" s="119"/>
      <c r="L70" s="117">
        <v>3144.12</v>
      </c>
      <c r="M70" s="118"/>
      <c r="N70" s="118"/>
      <c r="O70" s="119"/>
      <c r="P70" s="117">
        <v>3035.44</v>
      </c>
      <c r="Q70" s="118"/>
      <c r="R70" s="118"/>
      <c r="S70" s="118"/>
      <c r="T70" s="119"/>
      <c r="U70" s="114"/>
      <c r="V70" s="115"/>
      <c r="W70" s="116"/>
      <c r="X70" s="16">
        <v>1048.04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188</v>
      </c>
      <c r="B71" s="115"/>
      <c r="C71" s="115"/>
      <c r="D71" s="116"/>
      <c r="E71" s="117">
        <v>336.19</v>
      </c>
      <c r="F71" s="118"/>
      <c r="G71" s="118"/>
      <c r="H71" s="119"/>
      <c r="I71" s="117">
        <v>0</v>
      </c>
      <c r="J71" s="118"/>
      <c r="K71" s="119"/>
      <c r="L71" s="117">
        <v>1125.27</v>
      </c>
      <c r="M71" s="118"/>
      <c r="N71" s="118"/>
      <c r="O71" s="119"/>
      <c r="P71" s="117">
        <v>1086.3699999999999</v>
      </c>
      <c r="Q71" s="118"/>
      <c r="R71" s="118"/>
      <c r="S71" s="118"/>
      <c r="T71" s="119"/>
      <c r="U71" s="114"/>
      <c r="V71" s="115"/>
      <c r="W71" s="116"/>
      <c r="X71" s="16">
        <v>375.09</v>
      </c>
      <c r="Y71" s="117">
        <v>0</v>
      </c>
      <c r="Z71" s="119"/>
      <c r="AA71" s="16">
        <v>0</v>
      </c>
    </row>
    <row r="72" spans="1:27" ht="22.9" customHeight="1" x14ac:dyDescent="0.2">
      <c r="A72" s="120" t="s">
        <v>25</v>
      </c>
      <c r="B72" s="121"/>
      <c r="C72" s="121"/>
      <c r="D72" s="122"/>
      <c r="E72" s="123">
        <v>812.05</v>
      </c>
      <c r="F72" s="124"/>
      <c r="G72" s="124"/>
      <c r="H72" s="125"/>
      <c r="I72" s="123">
        <v>0</v>
      </c>
      <c r="J72" s="124"/>
      <c r="K72" s="125"/>
      <c r="L72" s="123">
        <v>2718</v>
      </c>
      <c r="M72" s="124"/>
      <c r="N72" s="124"/>
      <c r="O72" s="125"/>
      <c r="P72" s="123">
        <v>1718.05</v>
      </c>
      <c r="Q72" s="124"/>
      <c r="R72" s="124"/>
      <c r="S72" s="124"/>
      <c r="T72" s="125"/>
      <c r="U72" s="120"/>
      <c r="V72" s="121"/>
      <c r="W72" s="122"/>
      <c r="X72" s="17">
        <v>1812</v>
      </c>
      <c r="Y72" s="123">
        <v>0</v>
      </c>
      <c r="Z72" s="125"/>
      <c r="AA72" s="17">
        <v>0</v>
      </c>
    </row>
    <row r="73" spans="1:27" ht="23.65" customHeight="1" x14ac:dyDescent="0.2">
      <c r="A73" s="87" t="s">
        <v>53</v>
      </c>
      <c r="B73" s="88"/>
      <c r="C73" s="88"/>
      <c r="D73" s="89"/>
      <c r="E73" s="126">
        <v>249231.08</v>
      </c>
      <c r="F73" s="127"/>
      <c r="G73" s="127"/>
      <c r="H73" s="128"/>
      <c r="I73" s="126">
        <v>0</v>
      </c>
      <c r="J73" s="127"/>
      <c r="K73" s="128"/>
      <c r="L73" s="126">
        <v>39257.449999999997</v>
      </c>
      <c r="M73" s="127"/>
      <c r="N73" s="127"/>
      <c r="O73" s="128"/>
      <c r="P73" s="126">
        <v>23905.24</v>
      </c>
      <c r="Q73" s="127"/>
      <c r="R73" s="127"/>
      <c r="S73" s="127"/>
      <c r="T73" s="128"/>
      <c r="U73" s="87"/>
      <c r="V73" s="88"/>
      <c r="W73" s="89"/>
      <c r="X73" s="18">
        <v>264583.28999999998</v>
      </c>
      <c r="Y73" s="126">
        <v>0</v>
      </c>
      <c r="Z73" s="128"/>
      <c r="AA73" s="18">
        <v>0</v>
      </c>
    </row>
  </sheetData>
  <mergeCells count="323"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48:AA48"/>
    <mergeCell ref="A49:Z49"/>
    <mergeCell ref="A50:D51"/>
    <mergeCell ref="E50:K50"/>
    <mergeCell ref="L50:W50"/>
    <mergeCell ref="X50:Z50"/>
    <mergeCell ref="AA50:AA51"/>
    <mergeCell ref="E51:H51"/>
    <mergeCell ref="I51:K51"/>
    <mergeCell ref="L51:O51"/>
    <mergeCell ref="P51:T51"/>
    <mergeCell ref="U51:W51"/>
    <mergeCell ref="Y51:Z51"/>
    <mergeCell ref="B44:D44"/>
    <mergeCell ref="E44:H44"/>
    <mergeCell ref="I44:K44"/>
    <mergeCell ref="L44:O44"/>
    <mergeCell ref="P44:W44"/>
    <mergeCell ref="Y44:AA44"/>
    <mergeCell ref="B45:D45"/>
    <mergeCell ref="E45:H45"/>
    <mergeCell ref="I45:K45"/>
    <mergeCell ref="L45:O45"/>
    <mergeCell ref="P45:W45"/>
    <mergeCell ref="Y45:AA45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A36:A39"/>
    <mergeCell ref="B36:D38"/>
    <mergeCell ref="E36:H38"/>
    <mergeCell ref="I36:K38"/>
    <mergeCell ref="L36:X36"/>
    <mergeCell ref="Y36:AA38"/>
    <mergeCell ref="L37:O38"/>
    <mergeCell ref="P37:X37"/>
    <mergeCell ref="P38:W38"/>
    <mergeCell ref="B39:D39"/>
    <mergeCell ref="E39:F39"/>
    <mergeCell ref="G39:J39"/>
    <mergeCell ref="L39:O39"/>
    <mergeCell ref="P39:W39"/>
    <mergeCell ref="Y39:AA39"/>
    <mergeCell ref="A29:D29"/>
    <mergeCell ref="F29:H29"/>
    <mergeCell ref="J29:K29"/>
    <mergeCell ref="M29:N29"/>
    <mergeCell ref="Q29:S29"/>
    <mergeCell ref="T29:W29"/>
    <mergeCell ref="Z29:AA29"/>
    <mergeCell ref="C31:Q32"/>
    <mergeCell ref="Y32:AA34"/>
    <mergeCell ref="A33:X34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sheetPr>
    <pageSetUpPr fitToPage="1"/>
  </sheetPr>
  <dimension ref="A1:AA6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189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618.86428000000001</v>
      </c>
      <c r="I13" s="50"/>
      <c r="J13" s="50"/>
      <c r="K13" s="51"/>
      <c r="L13" s="49">
        <v>23.939350000000001</v>
      </c>
      <c r="M13" s="50"/>
      <c r="N13" s="51"/>
      <c r="O13" s="49">
        <v>23.939350000000001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642.80363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618.86428000000001</v>
      </c>
      <c r="I15" s="50"/>
      <c r="J15" s="50"/>
      <c r="K15" s="51"/>
      <c r="L15" s="49">
        <v>23.939350000000001</v>
      </c>
      <c r="M15" s="50"/>
      <c r="N15" s="51"/>
      <c r="O15" s="49">
        <v>23.939350000000001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642.80363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11.455260000000001</v>
      </c>
      <c r="F26" s="81">
        <v>11.455260000000001</v>
      </c>
      <c r="G26" s="82"/>
      <c r="H26" s="83"/>
      <c r="I26" s="10">
        <v>11.455260000000001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44381.16</v>
      </c>
      <c r="F51" s="118"/>
      <c r="G51" s="118"/>
      <c r="H51" s="119"/>
      <c r="I51" s="117">
        <v>0</v>
      </c>
      <c r="J51" s="118"/>
      <c r="K51" s="119"/>
      <c r="L51" s="117">
        <v>2449.87</v>
      </c>
      <c r="M51" s="118"/>
      <c r="N51" s="118"/>
      <c r="O51" s="119"/>
      <c r="P51" s="117">
        <v>969</v>
      </c>
      <c r="Q51" s="118"/>
      <c r="R51" s="118"/>
      <c r="S51" s="118"/>
      <c r="T51" s="119"/>
      <c r="U51" s="114"/>
      <c r="V51" s="115"/>
      <c r="W51" s="116"/>
      <c r="X51" s="16">
        <v>45870.77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441.25</v>
      </c>
      <c r="F52" s="118"/>
      <c r="G52" s="118"/>
      <c r="H52" s="119"/>
      <c r="I52" s="117">
        <v>0</v>
      </c>
      <c r="J52" s="118"/>
      <c r="K52" s="119"/>
      <c r="L52" s="117">
        <v>1476.9</v>
      </c>
      <c r="M52" s="118"/>
      <c r="N52" s="118"/>
      <c r="O52" s="119"/>
      <c r="P52" s="117">
        <v>1425.85</v>
      </c>
      <c r="Q52" s="118"/>
      <c r="R52" s="118"/>
      <c r="S52" s="118"/>
      <c r="T52" s="119"/>
      <c r="U52" s="114"/>
      <c r="V52" s="115"/>
      <c r="W52" s="116"/>
      <c r="X52" s="16">
        <v>492.3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508</v>
      </c>
      <c r="F53" s="118"/>
      <c r="G53" s="118"/>
      <c r="H53" s="119"/>
      <c r="I53" s="117">
        <v>0</v>
      </c>
      <c r="J53" s="118"/>
      <c r="K53" s="119"/>
      <c r="L53" s="117">
        <v>1700.31</v>
      </c>
      <c r="M53" s="118"/>
      <c r="N53" s="118"/>
      <c r="O53" s="119"/>
      <c r="P53" s="117">
        <v>1641.54</v>
      </c>
      <c r="Q53" s="118"/>
      <c r="R53" s="118"/>
      <c r="S53" s="118"/>
      <c r="T53" s="119"/>
      <c r="U53" s="114"/>
      <c r="V53" s="115"/>
      <c r="W53" s="116"/>
      <c r="X53" s="16">
        <v>566.77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449.9</v>
      </c>
      <c r="F54" s="118"/>
      <c r="G54" s="118"/>
      <c r="H54" s="119"/>
      <c r="I54" s="117">
        <v>0</v>
      </c>
      <c r="J54" s="118"/>
      <c r="K54" s="119"/>
      <c r="L54" s="117">
        <v>1505.88</v>
      </c>
      <c r="M54" s="118"/>
      <c r="N54" s="118"/>
      <c r="O54" s="119"/>
      <c r="P54" s="117">
        <v>1453.82</v>
      </c>
      <c r="Q54" s="118"/>
      <c r="R54" s="118"/>
      <c r="S54" s="118"/>
      <c r="T54" s="119"/>
      <c r="U54" s="114"/>
      <c r="V54" s="115"/>
      <c r="W54" s="116"/>
      <c r="X54" s="16">
        <v>501.96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475.86</v>
      </c>
      <c r="F55" s="118"/>
      <c r="G55" s="118"/>
      <c r="H55" s="119"/>
      <c r="I55" s="117">
        <v>0</v>
      </c>
      <c r="J55" s="118"/>
      <c r="K55" s="119"/>
      <c r="L55" s="117">
        <v>1592.76</v>
      </c>
      <c r="M55" s="118"/>
      <c r="N55" s="118"/>
      <c r="O55" s="119"/>
      <c r="P55" s="117">
        <v>1537.7</v>
      </c>
      <c r="Q55" s="118"/>
      <c r="R55" s="118"/>
      <c r="S55" s="118"/>
      <c r="T55" s="119"/>
      <c r="U55" s="114"/>
      <c r="V55" s="115"/>
      <c r="W55" s="116"/>
      <c r="X55" s="16">
        <v>530.91999999999996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499.34</v>
      </c>
      <c r="F56" s="118"/>
      <c r="G56" s="118"/>
      <c r="H56" s="119"/>
      <c r="I56" s="117">
        <v>0</v>
      </c>
      <c r="J56" s="118"/>
      <c r="K56" s="119"/>
      <c r="L56" s="117">
        <v>1671.36</v>
      </c>
      <c r="M56" s="118"/>
      <c r="N56" s="118"/>
      <c r="O56" s="119"/>
      <c r="P56" s="117">
        <v>1613.58</v>
      </c>
      <c r="Q56" s="118"/>
      <c r="R56" s="118"/>
      <c r="S56" s="118"/>
      <c r="T56" s="119"/>
      <c r="U56" s="114"/>
      <c r="V56" s="115"/>
      <c r="W56" s="116"/>
      <c r="X56" s="16">
        <v>557.12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18</v>
      </c>
      <c r="B57" s="115"/>
      <c r="C57" s="115"/>
      <c r="D57" s="116"/>
      <c r="E57" s="117">
        <v>0</v>
      </c>
      <c r="F57" s="118"/>
      <c r="G57" s="118"/>
      <c r="H57" s="119"/>
      <c r="I57" s="117">
        <v>0</v>
      </c>
      <c r="J57" s="118"/>
      <c r="K57" s="119"/>
      <c r="L57" s="117">
        <v>1505.88</v>
      </c>
      <c r="M57" s="118"/>
      <c r="N57" s="118"/>
      <c r="O57" s="119"/>
      <c r="P57" s="117">
        <v>1003.92</v>
      </c>
      <c r="Q57" s="118"/>
      <c r="R57" s="118"/>
      <c r="S57" s="118"/>
      <c r="T57" s="119"/>
      <c r="U57" s="114"/>
      <c r="V57" s="115"/>
      <c r="W57" s="116"/>
      <c r="X57" s="16">
        <v>501.96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90</v>
      </c>
      <c r="B58" s="115"/>
      <c r="C58" s="115"/>
      <c r="D58" s="116"/>
      <c r="E58" s="117">
        <v>17574.66</v>
      </c>
      <c r="F58" s="118"/>
      <c r="G58" s="118"/>
      <c r="H58" s="119"/>
      <c r="I58" s="117">
        <v>0</v>
      </c>
      <c r="J58" s="118"/>
      <c r="K58" s="119"/>
      <c r="L58" s="117">
        <v>2036.09</v>
      </c>
      <c r="M58" s="118"/>
      <c r="N58" s="118"/>
      <c r="O58" s="119"/>
      <c r="P58" s="117">
        <v>0</v>
      </c>
      <c r="Q58" s="118"/>
      <c r="R58" s="118"/>
      <c r="S58" s="118"/>
      <c r="T58" s="119"/>
      <c r="U58" s="114"/>
      <c r="V58" s="115"/>
      <c r="W58" s="116"/>
      <c r="X58" s="16">
        <v>19610.75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91</v>
      </c>
      <c r="B59" s="115"/>
      <c r="C59" s="115"/>
      <c r="D59" s="116"/>
      <c r="E59" s="117">
        <v>509.23</v>
      </c>
      <c r="F59" s="118"/>
      <c r="G59" s="118"/>
      <c r="H59" s="119"/>
      <c r="I59" s="117">
        <v>0</v>
      </c>
      <c r="J59" s="118"/>
      <c r="K59" s="119"/>
      <c r="L59" s="117">
        <v>1704.45</v>
      </c>
      <c r="M59" s="118"/>
      <c r="N59" s="118"/>
      <c r="O59" s="119"/>
      <c r="P59" s="117">
        <v>1645.53</v>
      </c>
      <c r="Q59" s="118"/>
      <c r="R59" s="118"/>
      <c r="S59" s="118"/>
      <c r="T59" s="119"/>
      <c r="U59" s="114"/>
      <c r="V59" s="115"/>
      <c r="W59" s="116"/>
      <c r="X59" s="16">
        <v>568.15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92</v>
      </c>
      <c r="B60" s="115"/>
      <c r="C60" s="115"/>
      <c r="D60" s="116"/>
      <c r="E60" s="117">
        <v>474.62</v>
      </c>
      <c r="F60" s="118"/>
      <c r="G60" s="118"/>
      <c r="H60" s="119"/>
      <c r="I60" s="117">
        <v>0</v>
      </c>
      <c r="J60" s="118"/>
      <c r="K60" s="119"/>
      <c r="L60" s="117">
        <v>1588.62</v>
      </c>
      <c r="M60" s="118"/>
      <c r="N60" s="118"/>
      <c r="O60" s="119"/>
      <c r="P60" s="117">
        <v>1004.16</v>
      </c>
      <c r="Q60" s="118"/>
      <c r="R60" s="118"/>
      <c r="S60" s="118"/>
      <c r="T60" s="119"/>
      <c r="U60" s="114"/>
      <c r="V60" s="115"/>
      <c r="W60" s="116"/>
      <c r="X60" s="16">
        <v>1059.08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93</v>
      </c>
      <c r="B61" s="115"/>
      <c r="C61" s="115"/>
      <c r="D61" s="116"/>
      <c r="E61" s="117">
        <v>468.44</v>
      </c>
      <c r="F61" s="118"/>
      <c r="G61" s="118"/>
      <c r="H61" s="119"/>
      <c r="I61" s="117">
        <v>0</v>
      </c>
      <c r="J61" s="118"/>
      <c r="K61" s="119"/>
      <c r="L61" s="117">
        <v>1567.92</v>
      </c>
      <c r="M61" s="118"/>
      <c r="N61" s="118"/>
      <c r="O61" s="119"/>
      <c r="P61" s="117">
        <v>1513.72</v>
      </c>
      <c r="Q61" s="118"/>
      <c r="R61" s="118"/>
      <c r="S61" s="118"/>
      <c r="T61" s="119"/>
      <c r="U61" s="114"/>
      <c r="V61" s="115"/>
      <c r="W61" s="116"/>
      <c r="X61" s="16">
        <v>522.64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51</v>
      </c>
      <c r="B62" s="115"/>
      <c r="C62" s="115"/>
      <c r="D62" s="116"/>
      <c r="E62" s="117">
        <v>500.58</v>
      </c>
      <c r="F62" s="118"/>
      <c r="G62" s="118"/>
      <c r="H62" s="119"/>
      <c r="I62" s="117">
        <v>0</v>
      </c>
      <c r="J62" s="118"/>
      <c r="K62" s="119"/>
      <c r="L62" s="117">
        <v>1675.5</v>
      </c>
      <c r="M62" s="118"/>
      <c r="N62" s="118"/>
      <c r="O62" s="119"/>
      <c r="P62" s="117">
        <v>1617.58</v>
      </c>
      <c r="Q62" s="118"/>
      <c r="R62" s="118"/>
      <c r="S62" s="118"/>
      <c r="T62" s="119"/>
      <c r="U62" s="114"/>
      <c r="V62" s="115"/>
      <c r="W62" s="116"/>
      <c r="X62" s="16">
        <v>558.5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50</v>
      </c>
      <c r="B63" s="115"/>
      <c r="C63" s="115"/>
      <c r="D63" s="116"/>
      <c r="E63" s="117">
        <v>485.75</v>
      </c>
      <c r="F63" s="118"/>
      <c r="G63" s="118"/>
      <c r="H63" s="119"/>
      <c r="I63" s="117">
        <v>0</v>
      </c>
      <c r="J63" s="118"/>
      <c r="K63" s="119"/>
      <c r="L63" s="117">
        <v>1625.85</v>
      </c>
      <c r="M63" s="118"/>
      <c r="N63" s="118"/>
      <c r="O63" s="119"/>
      <c r="P63" s="117">
        <v>1569.65</v>
      </c>
      <c r="Q63" s="118"/>
      <c r="R63" s="118"/>
      <c r="S63" s="118"/>
      <c r="T63" s="119"/>
      <c r="U63" s="114"/>
      <c r="V63" s="115"/>
      <c r="W63" s="116"/>
      <c r="X63" s="16">
        <v>541.95000000000005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49</v>
      </c>
      <c r="B64" s="115"/>
      <c r="C64" s="115"/>
      <c r="D64" s="116"/>
      <c r="E64" s="117">
        <v>490.69</v>
      </c>
      <c r="F64" s="118"/>
      <c r="G64" s="118"/>
      <c r="H64" s="119"/>
      <c r="I64" s="117">
        <v>0</v>
      </c>
      <c r="J64" s="118"/>
      <c r="K64" s="119"/>
      <c r="L64" s="117">
        <v>1642.38</v>
      </c>
      <c r="M64" s="118"/>
      <c r="N64" s="118"/>
      <c r="O64" s="119"/>
      <c r="P64" s="117">
        <v>1585.61</v>
      </c>
      <c r="Q64" s="118"/>
      <c r="R64" s="118"/>
      <c r="S64" s="118"/>
      <c r="T64" s="119"/>
      <c r="U64" s="114"/>
      <c r="V64" s="115"/>
      <c r="W64" s="116"/>
      <c r="X64" s="16">
        <v>547.46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48</v>
      </c>
      <c r="B65" s="115"/>
      <c r="C65" s="115"/>
      <c r="D65" s="116"/>
      <c r="E65" s="117">
        <v>1025.8800000000001</v>
      </c>
      <c r="F65" s="118"/>
      <c r="G65" s="118"/>
      <c r="H65" s="119"/>
      <c r="I65" s="117">
        <v>0</v>
      </c>
      <c r="J65" s="118"/>
      <c r="K65" s="119"/>
      <c r="L65" s="117">
        <v>1716.87</v>
      </c>
      <c r="M65" s="118"/>
      <c r="N65" s="118"/>
      <c r="O65" s="119"/>
      <c r="P65" s="117">
        <v>2170.46</v>
      </c>
      <c r="Q65" s="118"/>
      <c r="R65" s="118"/>
      <c r="S65" s="118"/>
      <c r="T65" s="119"/>
      <c r="U65" s="114"/>
      <c r="V65" s="115"/>
      <c r="W65" s="116"/>
      <c r="X65" s="16">
        <v>572.29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47</v>
      </c>
      <c r="B66" s="115"/>
      <c r="C66" s="115"/>
      <c r="D66" s="116"/>
      <c r="E66" s="117">
        <v>498.11</v>
      </c>
      <c r="F66" s="118"/>
      <c r="G66" s="118"/>
      <c r="H66" s="119"/>
      <c r="I66" s="117">
        <v>0</v>
      </c>
      <c r="J66" s="118"/>
      <c r="K66" s="119"/>
      <c r="L66" s="117">
        <v>1667.22</v>
      </c>
      <c r="M66" s="118"/>
      <c r="N66" s="118"/>
      <c r="O66" s="119"/>
      <c r="P66" s="117">
        <v>1609.59</v>
      </c>
      <c r="Q66" s="118"/>
      <c r="R66" s="118"/>
      <c r="S66" s="118"/>
      <c r="T66" s="119"/>
      <c r="U66" s="114"/>
      <c r="V66" s="115"/>
      <c r="W66" s="116"/>
      <c r="X66" s="16">
        <v>555.74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24</v>
      </c>
      <c r="B67" s="115"/>
      <c r="C67" s="115"/>
      <c r="D67" s="116"/>
      <c r="E67" s="117">
        <v>52696.800000000003</v>
      </c>
      <c r="F67" s="118"/>
      <c r="G67" s="118"/>
      <c r="H67" s="119"/>
      <c r="I67" s="117">
        <v>0</v>
      </c>
      <c r="J67" s="118"/>
      <c r="K67" s="119"/>
      <c r="L67" s="117">
        <v>2824.39</v>
      </c>
      <c r="M67" s="118"/>
      <c r="N67" s="118"/>
      <c r="O67" s="119"/>
      <c r="P67" s="117">
        <v>0</v>
      </c>
      <c r="Q67" s="118"/>
      <c r="R67" s="118"/>
      <c r="S67" s="118"/>
      <c r="T67" s="119"/>
      <c r="U67" s="114"/>
      <c r="V67" s="115"/>
      <c r="W67" s="116"/>
      <c r="X67" s="16">
        <v>55521.19</v>
      </c>
      <c r="Y67" s="117">
        <v>0</v>
      </c>
      <c r="Z67" s="119"/>
      <c r="AA67" s="16">
        <v>0</v>
      </c>
    </row>
    <row r="68" spans="1:27" ht="22.9" customHeight="1" x14ac:dyDescent="0.2">
      <c r="A68" s="120" t="s">
        <v>25</v>
      </c>
      <c r="B68" s="121"/>
      <c r="C68" s="121"/>
      <c r="D68" s="122"/>
      <c r="E68" s="123">
        <v>488.22</v>
      </c>
      <c r="F68" s="124"/>
      <c r="G68" s="124"/>
      <c r="H68" s="125"/>
      <c r="I68" s="123">
        <v>0</v>
      </c>
      <c r="J68" s="124"/>
      <c r="K68" s="125"/>
      <c r="L68" s="123">
        <v>1634.13</v>
      </c>
      <c r="M68" s="124"/>
      <c r="N68" s="124"/>
      <c r="O68" s="125"/>
      <c r="P68" s="123">
        <v>1577.64</v>
      </c>
      <c r="Q68" s="124"/>
      <c r="R68" s="124"/>
      <c r="S68" s="124"/>
      <c r="T68" s="125"/>
      <c r="U68" s="120"/>
      <c r="V68" s="121"/>
      <c r="W68" s="122"/>
      <c r="X68" s="17">
        <v>544.71</v>
      </c>
      <c r="Y68" s="123">
        <v>0</v>
      </c>
      <c r="Z68" s="125"/>
      <c r="AA68" s="17">
        <v>0</v>
      </c>
    </row>
    <row r="69" spans="1:27" ht="23.65" customHeight="1" x14ac:dyDescent="0.2">
      <c r="A69" s="87" t="s">
        <v>53</v>
      </c>
      <c r="B69" s="88"/>
      <c r="C69" s="88"/>
      <c r="D69" s="89"/>
      <c r="E69" s="126">
        <v>121968.49</v>
      </c>
      <c r="F69" s="127"/>
      <c r="G69" s="127"/>
      <c r="H69" s="128"/>
      <c r="I69" s="126">
        <v>0</v>
      </c>
      <c r="J69" s="127"/>
      <c r="K69" s="128"/>
      <c r="L69" s="126">
        <v>31586.38</v>
      </c>
      <c r="M69" s="127"/>
      <c r="N69" s="127"/>
      <c r="O69" s="128"/>
      <c r="P69" s="126">
        <v>23939.35</v>
      </c>
      <c r="Q69" s="127"/>
      <c r="R69" s="127"/>
      <c r="S69" s="127"/>
      <c r="T69" s="128"/>
      <c r="U69" s="87"/>
      <c r="V69" s="88"/>
      <c r="W69" s="89"/>
      <c r="X69" s="18">
        <v>129624.26</v>
      </c>
      <c r="Y69" s="126">
        <v>0</v>
      </c>
      <c r="Z69" s="128"/>
      <c r="AA69" s="18">
        <v>0</v>
      </c>
    </row>
  </sheetData>
  <mergeCells count="295"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sheetPr>
    <pageSetUpPr fitToPage="1"/>
  </sheetPr>
  <dimension ref="A1:AA5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190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378.83193999999997</v>
      </c>
      <c r="I13" s="50"/>
      <c r="J13" s="50"/>
      <c r="K13" s="51"/>
      <c r="L13" s="49">
        <v>14.172689999999999</v>
      </c>
      <c r="M13" s="50"/>
      <c r="N13" s="51"/>
      <c r="O13" s="49">
        <v>14.172689999999999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393.00463000000002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378.83193999999997</v>
      </c>
      <c r="I15" s="50"/>
      <c r="J15" s="50"/>
      <c r="K15" s="51"/>
      <c r="L15" s="49">
        <v>14.172689999999999</v>
      </c>
      <c r="M15" s="50"/>
      <c r="N15" s="51"/>
      <c r="O15" s="49">
        <v>14.172689999999999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393.00463000000002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6.2046999999999999</v>
      </c>
      <c r="F26" s="81">
        <v>6.2046999999999999</v>
      </c>
      <c r="G26" s="82"/>
      <c r="H26" s="83"/>
      <c r="I26" s="10">
        <v>6.2046999999999999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569.79999999999995</v>
      </c>
      <c r="F51" s="118"/>
      <c r="G51" s="118"/>
      <c r="H51" s="119"/>
      <c r="I51" s="117">
        <v>0</v>
      </c>
      <c r="J51" s="118"/>
      <c r="K51" s="119"/>
      <c r="L51" s="117">
        <v>1907.16</v>
      </c>
      <c r="M51" s="118"/>
      <c r="N51" s="118"/>
      <c r="O51" s="119"/>
      <c r="P51" s="117">
        <v>1841.24</v>
      </c>
      <c r="Q51" s="118"/>
      <c r="R51" s="118"/>
      <c r="S51" s="118"/>
      <c r="T51" s="119"/>
      <c r="U51" s="114"/>
      <c r="V51" s="115"/>
      <c r="W51" s="116"/>
      <c r="X51" s="16">
        <v>635.72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609.35</v>
      </c>
      <c r="F52" s="118"/>
      <c r="G52" s="118"/>
      <c r="H52" s="119"/>
      <c r="I52" s="117">
        <v>0</v>
      </c>
      <c r="J52" s="118"/>
      <c r="K52" s="119"/>
      <c r="L52" s="117">
        <v>2039.55</v>
      </c>
      <c r="M52" s="118"/>
      <c r="N52" s="118"/>
      <c r="O52" s="119"/>
      <c r="P52" s="117">
        <v>1969.05</v>
      </c>
      <c r="Q52" s="118"/>
      <c r="R52" s="118"/>
      <c r="S52" s="118"/>
      <c r="T52" s="119"/>
      <c r="U52" s="114"/>
      <c r="V52" s="115"/>
      <c r="W52" s="116"/>
      <c r="X52" s="16">
        <v>679.85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527.77</v>
      </c>
      <c r="F53" s="118"/>
      <c r="G53" s="118"/>
      <c r="H53" s="119"/>
      <c r="I53" s="117">
        <v>0</v>
      </c>
      <c r="J53" s="118"/>
      <c r="K53" s="119"/>
      <c r="L53" s="117">
        <v>1766.49</v>
      </c>
      <c r="M53" s="118"/>
      <c r="N53" s="118"/>
      <c r="O53" s="119"/>
      <c r="P53" s="117">
        <v>1705.43</v>
      </c>
      <c r="Q53" s="118"/>
      <c r="R53" s="118"/>
      <c r="S53" s="118"/>
      <c r="T53" s="119"/>
      <c r="U53" s="114"/>
      <c r="V53" s="115"/>
      <c r="W53" s="116"/>
      <c r="X53" s="16">
        <v>588.83000000000004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609.35</v>
      </c>
      <c r="F54" s="118"/>
      <c r="G54" s="118"/>
      <c r="H54" s="119"/>
      <c r="I54" s="117">
        <v>0</v>
      </c>
      <c r="J54" s="118"/>
      <c r="K54" s="119"/>
      <c r="L54" s="117">
        <v>2039.55</v>
      </c>
      <c r="M54" s="118"/>
      <c r="N54" s="118"/>
      <c r="O54" s="119"/>
      <c r="P54" s="117">
        <v>1289.2</v>
      </c>
      <c r="Q54" s="118"/>
      <c r="R54" s="118"/>
      <c r="S54" s="118"/>
      <c r="T54" s="119"/>
      <c r="U54" s="114"/>
      <c r="V54" s="115"/>
      <c r="W54" s="116"/>
      <c r="X54" s="16">
        <v>1359.7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609.35</v>
      </c>
      <c r="F55" s="118"/>
      <c r="G55" s="118"/>
      <c r="H55" s="119"/>
      <c r="I55" s="117">
        <v>0</v>
      </c>
      <c r="J55" s="118"/>
      <c r="K55" s="119"/>
      <c r="L55" s="117">
        <v>2039.55</v>
      </c>
      <c r="M55" s="118"/>
      <c r="N55" s="118"/>
      <c r="O55" s="119"/>
      <c r="P55" s="117">
        <v>1969.05</v>
      </c>
      <c r="Q55" s="118"/>
      <c r="R55" s="118"/>
      <c r="S55" s="118"/>
      <c r="T55" s="119"/>
      <c r="U55" s="114"/>
      <c r="V55" s="115"/>
      <c r="W55" s="116"/>
      <c r="X55" s="16">
        <v>679.85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1104.98</v>
      </c>
      <c r="F56" s="118"/>
      <c r="G56" s="118"/>
      <c r="H56" s="119"/>
      <c r="I56" s="117">
        <v>0</v>
      </c>
      <c r="J56" s="118"/>
      <c r="K56" s="119"/>
      <c r="L56" s="117">
        <v>1849.23</v>
      </c>
      <c r="M56" s="118"/>
      <c r="N56" s="118"/>
      <c r="O56" s="119"/>
      <c r="P56" s="117">
        <v>2337.8000000000002</v>
      </c>
      <c r="Q56" s="118"/>
      <c r="R56" s="118"/>
      <c r="S56" s="118"/>
      <c r="T56" s="119"/>
      <c r="U56" s="114"/>
      <c r="V56" s="115"/>
      <c r="W56" s="116"/>
      <c r="X56" s="16">
        <v>616.41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582.16</v>
      </c>
      <c r="F57" s="118"/>
      <c r="G57" s="118"/>
      <c r="H57" s="119"/>
      <c r="I57" s="117">
        <v>0</v>
      </c>
      <c r="J57" s="118"/>
      <c r="K57" s="119"/>
      <c r="L57" s="117">
        <v>1948.53</v>
      </c>
      <c r="M57" s="118"/>
      <c r="N57" s="118"/>
      <c r="O57" s="119"/>
      <c r="P57" s="117">
        <v>1231.67</v>
      </c>
      <c r="Q57" s="118"/>
      <c r="R57" s="118"/>
      <c r="S57" s="118"/>
      <c r="T57" s="119"/>
      <c r="U57" s="114"/>
      <c r="V57" s="115"/>
      <c r="W57" s="116"/>
      <c r="X57" s="16">
        <v>1299.02</v>
      </c>
      <c r="Y57" s="117">
        <v>0</v>
      </c>
      <c r="Z57" s="119"/>
      <c r="AA57" s="16">
        <v>0</v>
      </c>
    </row>
    <row r="58" spans="1:27" ht="22.9" customHeight="1" x14ac:dyDescent="0.2">
      <c r="A58" s="120" t="s">
        <v>24</v>
      </c>
      <c r="B58" s="121"/>
      <c r="C58" s="121"/>
      <c r="D58" s="122"/>
      <c r="E58" s="123">
        <v>566.09</v>
      </c>
      <c r="F58" s="124"/>
      <c r="G58" s="124"/>
      <c r="H58" s="125"/>
      <c r="I58" s="123">
        <v>0</v>
      </c>
      <c r="J58" s="124"/>
      <c r="K58" s="125"/>
      <c r="L58" s="123">
        <v>1894.74</v>
      </c>
      <c r="M58" s="124"/>
      <c r="N58" s="124"/>
      <c r="O58" s="125"/>
      <c r="P58" s="123">
        <v>1829.25</v>
      </c>
      <c r="Q58" s="124"/>
      <c r="R58" s="124"/>
      <c r="S58" s="124"/>
      <c r="T58" s="125"/>
      <c r="U58" s="120"/>
      <c r="V58" s="121"/>
      <c r="W58" s="122"/>
      <c r="X58" s="17">
        <v>631.58000000000004</v>
      </c>
      <c r="Y58" s="123">
        <v>0</v>
      </c>
      <c r="Z58" s="125"/>
      <c r="AA58" s="17">
        <v>0</v>
      </c>
    </row>
    <row r="59" spans="1:27" ht="23.65" customHeight="1" x14ac:dyDescent="0.2">
      <c r="A59" s="87" t="s">
        <v>53</v>
      </c>
      <c r="B59" s="88"/>
      <c r="C59" s="88"/>
      <c r="D59" s="89"/>
      <c r="E59" s="126">
        <v>5178.8500000000004</v>
      </c>
      <c r="F59" s="127"/>
      <c r="G59" s="127"/>
      <c r="H59" s="128"/>
      <c r="I59" s="126">
        <v>0</v>
      </c>
      <c r="J59" s="127"/>
      <c r="K59" s="128"/>
      <c r="L59" s="126">
        <v>15484.8</v>
      </c>
      <c r="M59" s="127"/>
      <c r="N59" s="127"/>
      <c r="O59" s="128"/>
      <c r="P59" s="126">
        <v>14172.69</v>
      </c>
      <c r="Q59" s="127"/>
      <c r="R59" s="127"/>
      <c r="S59" s="127"/>
      <c r="T59" s="128"/>
      <c r="U59" s="87"/>
      <c r="V59" s="88"/>
      <c r="W59" s="89"/>
      <c r="X59" s="18">
        <v>6490.96</v>
      </c>
      <c r="Y59" s="126">
        <v>0</v>
      </c>
      <c r="Z59" s="128"/>
      <c r="AA59" s="18">
        <v>0</v>
      </c>
    </row>
  </sheetData>
  <mergeCells count="225"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sheetPr>
    <pageSetUpPr fitToPage="1"/>
  </sheetPr>
  <dimension ref="A1:AA67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191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713.45065999999997</v>
      </c>
      <c r="I13" s="50"/>
      <c r="J13" s="50"/>
      <c r="K13" s="51"/>
      <c r="L13" s="49">
        <v>24.460139999999999</v>
      </c>
      <c r="M13" s="50"/>
      <c r="N13" s="51"/>
      <c r="O13" s="49">
        <v>24.460139999999999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737.91079999999999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713.45065999999997</v>
      </c>
      <c r="I15" s="50"/>
      <c r="J15" s="50"/>
      <c r="K15" s="51"/>
      <c r="L15" s="49">
        <v>24.460139999999999</v>
      </c>
      <c r="M15" s="50"/>
      <c r="N15" s="51"/>
      <c r="O15" s="49">
        <v>24.460139999999999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737.91079999999999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11.524660000000001</v>
      </c>
      <c r="F26" s="81">
        <v>11.524660000000001</v>
      </c>
      <c r="G26" s="82"/>
      <c r="H26" s="83"/>
      <c r="I26" s="10">
        <v>11.524660000000001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685.98</v>
      </c>
      <c r="F51" s="118"/>
      <c r="G51" s="118"/>
      <c r="H51" s="119"/>
      <c r="I51" s="117">
        <v>0</v>
      </c>
      <c r="J51" s="118"/>
      <c r="K51" s="119"/>
      <c r="L51" s="117">
        <v>2296.0500000000002</v>
      </c>
      <c r="M51" s="118"/>
      <c r="N51" s="118"/>
      <c r="O51" s="119"/>
      <c r="P51" s="117">
        <v>1451.33</v>
      </c>
      <c r="Q51" s="118"/>
      <c r="R51" s="118"/>
      <c r="S51" s="118"/>
      <c r="T51" s="119"/>
      <c r="U51" s="114"/>
      <c r="V51" s="115"/>
      <c r="W51" s="116"/>
      <c r="X51" s="16">
        <v>1530.7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47</v>
      </c>
      <c r="B52" s="115"/>
      <c r="C52" s="115"/>
      <c r="D52" s="116"/>
      <c r="E52" s="117">
        <v>529.01</v>
      </c>
      <c r="F52" s="118"/>
      <c r="G52" s="118"/>
      <c r="H52" s="119"/>
      <c r="I52" s="117">
        <v>0</v>
      </c>
      <c r="J52" s="118"/>
      <c r="K52" s="119"/>
      <c r="L52" s="117">
        <v>1770.63</v>
      </c>
      <c r="M52" s="118"/>
      <c r="N52" s="118"/>
      <c r="O52" s="119"/>
      <c r="P52" s="117">
        <v>1709.43</v>
      </c>
      <c r="Q52" s="118"/>
      <c r="R52" s="118"/>
      <c r="S52" s="118"/>
      <c r="T52" s="119"/>
      <c r="U52" s="114"/>
      <c r="V52" s="115"/>
      <c r="W52" s="116"/>
      <c r="X52" s="16">
        <v>590.21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48</v>
      </c>
      <c r="B53" s="115"/>
      <c r="C53" s="115"/>
      <c r="D53" s="116"/>
      <c r="E53" s="117">
        <v>669.91</v>
      </c>
      <c r="F53" s="118"/>
      <c r="G53" s="118"/>
      <c r="H53" s="119"/>
      <c r="I53" s="117">
        <v>0</v>
      </c>
      <c r="J53" s="118"/>
      <c r="K53" s="119"/>
      <c r="L53" s="117">
        <v>2242.2600000000002</v>
      </c>
      <c r="M53" s="118"/>
      <c r="N53" s="118"/>
      <c r="O53" s="119"/>
      <c r="P53" s="117">
        <v>2164.75</v>
      </c>
      <c r="Q53" s="118"/>
      <c r="R53" s="118"/>
      <c r="S53" s="118"/>
      <c r="T53" s="119"/>
      <c r="U53" s="114"/>
      <c r="V53" s="115"/>
      <c r="W53" s="116"/>
      <c r="X53" s="16">
        <v>747.42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49</v>
      </c>
      <c r="B54" s="115"/>
      <c r="C54" s="115"/>
      <c r="D54" s="116"/>
      <c r="E54" s="117">
        <v>531.48</v>
      </c>
      <c r="F54" s="118"/>
      <c r="G54" s="118"/>
      <c r="H54" s="119"/>
      <c r="I54" s="117">
        <v>0</v>
      </c>
      <c r="J54" s="118"/>
      <c r="K54" s="119"/>
      <c r="L54" s="117">
        <v>1778.91</v>
      </c>
      <c r="M54" s="118"/>
      <c r="N54" s="118"/>
      <c r="O54" s="119"/>
      <c r="P54" s="117">
        <v>1717.42</v>
      </c>
      <c r="Q54" s="118"/>
      <c r="R54" s="118"/>
      <c r="S54" s="118"/>
      <c r="T54" s="119"/>
      <c r="U54" s="114"/>
      <c r="V54" s="115"/>
      <c r="W54" s="116"/>
      <c r="X54" s="16">
        <v>592.97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50</v>
      </c>
      <c r="B55" s="115"/>
      <c r="C55" s="115"/>
      <c r="D55" s="116"/>
      <c r="E55" s="117">
        <v>535.19000000000005</v>
      </c>
      <c r="F55" s="118"/>
      <c r="G55" s="118"/>
      <c r="H55" s="119"/>
      <c r="I55" s="117">
        <v>0</v>
      </c>
      <c r="J55" s="118"/>
      <c r="K55" s="119"/>
      <c r="L55" s="117">
        <v>1791.33</v>
      </c>
      <c r="M55" s="118"/>
      <c r="N55" s="118"/>
      <c r="O55" s="119"/>
      <c r="P55" s="117">
        <v>1729.41</v>
      </c>
      <c r="Q55" s="118"/>
      <c r="R55" s="118"/>
      <c r="S55" s="118"/>
      <c r="T55" s="119"/>
      <c r="U55" s="114"/>
      <c r="V55" s="115"/>
      <c r="W55" s="116"/>
      <c r="X55" s="16">
        <v>597.11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51</v>
      </c>
      <c r="B56" s="115"/>
      <c r="C56" s="115"/>
      <c r="D56" s="116"/>
      <c r="E56" s="117">
        <v>541.37</v>
      </c>
      <c r="F56" s="118"/>
      <c r="G56" s="118"/>
      <c r="H56" s="119"/>
      <c r="I56" s="117">
        <v>0</v>
      </c>
      <c r="J56" s="118"/>
      <c r="K56" s="119"/>
      <c r="L56" s="117">
        <v>1812</v>
      </c>
      <c r="M56" s="118"/>
      <c r="N56" s="118"/>
      <c r="O56" s="119"/>
      <c r="P56" s="117">
        <v>1749.37</v>
      </c>
      <c r="Q56" s="118"/>
      <c r="R56" s="118"/>
      <c r="S56" s="118"/>
      <c r="T56" s="119"/>
      <c r="U56" s="114"/>
      <c r="V56" s="115"/>
      <c r="W56" s="116"/>
      <c r="X56" s="16">
        <v>604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93</v>
      </c>
      <c r="B57" s="115"/>
      <c r="C57" s="115"/>
      <c r="D57" s="116"/>
      <c r="E57" s="117">
        <v>529.01</v>
      </c>
      <c r="F57" s="118"/>
      <c r="G57" s="118"/>
      <c r="H57" s="119"/>
      <c r="I57" s="117">
        <v>0</v>
      </c>
      <c r="J57" s="118"/>
      <c r="K57" s="119"/>
      <c r="L57" s="117">
        <v>1770.63</v>
      </c>
      <c r="M57" s="118"/>
      <c r="N57" s="118"/>
      <c r="O57" s="119"/>
      <c r="P57" s="117">
        <v>1709.43</v>
      </c>
      <c r="Q57" s="118"/>
      <c r="R57" s="118"/>
      <c r="S57" s="118"/>
      <c r="T57" s="119"/>
      <c r="U57" s="114"/>
      <c r="V57" s="115"/>
      <c r="W57" s="116"/>
      <c r="X57" s="16">
        <v>590.21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92</v>
      </c>
      <c r="B58" s="115"/>
      <c r="C58" s="115"/>
      <c r="D58" s="116"/>
      <c r="E58" s="117">
        <v>27540.2</v>
      </c>
      <c r="F58" s="118"/>
      <c r="G58" s="118"/>
      <c r="H58" s="119"/>
      <c r="I58" s="117">
        <v>0</v>
      </c>
      <c r="J58" s="118"/>
      <c r="K58" s="119"/>
      <c r="L58" s="117">
        <v>2981.8</v>
      </c>
      <c r="M58" s="118"/>
      <c r="N58" s="118"/>
      <c r="O58" s="119"/>
      <c r="P58" s="117">
        <v>0</v>
      </c>
      <c r="Q58" s="118"/>
      <c r="R58" s="118"/>
      <c r="S58" s="118"/>
      <c r="T58" s="119"/>
      <c r="U58" s="114"/>
      <c r="V58" s="115"/>
      <c r="W58" s="116"/>
      <c r="X58" s="16">
        <v>30522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18</v>
      </c>
      <c r="B59" s="115"/>
      <c r="C59" s="115"/>
      <c r="D59" s="116"/>
      <c r="E59" s="117">
        <v>537.66</v>
      </c>
      <c r="F59" s="118"/>
      <c r="G59" s="118"/>
      <c r="H59" s="119"/>
      <c r="I59" s="117">
        <v>0</v>
      </c>
      <c r="J59" s="118"/>
      <c r="K59" s="119"/>
      <c r="L59" s="117">
        <v>1799.61</v>
      </c>
      <c r="M59" s="118"/>
      <c r="N59" s="118"/>
      <c r="O59" s="119"/>
      <c r="P59" s="117">
        <v>1737.4</v>
      </c>
      <c r="Q59" s="118"/>
      <c r="R59" s="118"/>
      <c r="S59" s="118"/>
      <c r="T59" s="119"/>
      <c r="U59" s="114"/>
      <c r="V59" s="115"/>
      <c r="W59" s="116"/>
      <c r="X59" s="16">
        <v>599.87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19</v>
      </c>
      <c r="B60" s="115"/>
      <c r="C60" s="115"/>
      <c r="D60" s="116"/>
      <c r="E60" s="117">
        <v>27.86</v>
      </c>
      <c r="F60" s="118"/>
      <c r="G60" s="118"/>
      <c r="H60" s="119"/>
      <c r="I60" s="117">
        <v>0</v>
      </c>
      <c r="J60" s="118"/>
      <c r="K60" s="119"/>
      <c r="L60" s="117">
        <v>2258.79</v>
      </c>
      <c r="M60" s="118"/>
      <c r="N60" s="118"/>
      <c r="O60" s="119"/>
      <c r="P60" s="117">
        <v>1533.72</v>
      </c>
      <c r="Q60" s="118"/>
      <c r="R60" s="118"/>
      <c r="S60" s="118"/>
      <c r="T60" s="119"/>
      <c r="U60" s="114"/>
      <c r="V60" s="115"/>
      <c r="W60" s="116"/>
      <c r="X60" s="16">
        <v>752.93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20</v>
      </c>
      <c r="B61" s="115"/>
      <c r="C61" s="115"/>
      <c r="D61" s="116"/>
      <c r="E61" s="117">
        <v>0</v>
      </c>
      <c r="F61" s="118"/>
      <c r="G61" s="118"/>
      <c r="H61" s="119"/>
      <c r="I61" s="117">
        <v>0</v>
      </c>
      <c r="J61" s="118"/>
      <c r="K61" s="119"/>
      <c r="L61" s="117">
        <v>1820.28</v>
      </c>
      <c r="M61" s="118"/>
      <c r="N61" s="118"/>
      <c r="O61" s="119"/>
      <c r="P61" s="117">
        <v>1213.52</v>
      </c>
      <c r="Q61" s="118"/>
      <c r="R61" s="118"/>
      <c r="S61" s="118"/>
      <c r="T61" s="119"/>
      <c r="U61" s="114"/>
      <c r="V61" s="115"/>
      <c r="W61" s="116"/>
      <c r="X61" s="16">
        <v>606.76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21</v>
      </c>
      <c r="B62" s="115"/>
      <c r="C62" s="115"/>
      <c r="D62" s="116"/>
      <c r="E62" s="117">
        <v>521.59</v>
      </c>
      <c r="F62" s="118"/>
      <c r="G62" s="118"/>
      <c r="H62" s="119"/>
      <c r="I62" s="117">
        <v>0</v>
      </c>
      <c r="J62" s="118"/>
      <c r="K62" s="119"/>
      <c r="L62" s="117">
        <v>1745.82</v>
      </c>
      <c r="M62" s="118"/>
      <c r="N62" s="118"/>
      <c r="O62" s="119"/>
      <c r="P62" s="117">
        <v>1685.47</v>
      </c>
      <c r="Q62" s="118"/>
      <c r="R62" s="118"/>
      <c r="S62" s="118"/>
      <c r="T62" s="119"/>
      <c r="U62" s="114"/>
      <c r="V62" s="115"/>
      <c r="W62" s="116"/>
      <c r="X62" s="16">
        <v>581.94000000000005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22</v>
      </c>
      <c r="B63" s="115"/>
      <c r="C63" s="115"/>
      <c r="D63" s="116"/>
      <c r="E63" s="117">
        <v>663.73</v>
      </c>
      <c r="F63" s="118"/>
      <c r="G63" s="118"/>
      <c r="H63" s="119"/>
      <c r="I63" s="117">
        <v>0</v>
      </c>
      <c r="J63" s="118"/>
      <c r="K63" s="119"/>
      <c r="L63" s="117">
        <v>2221.56</v>
      </c>
      <c r="M63" s="118"/>
      <c r="N63" s="118"/>
      <c r="O63" s="119"/>
      <c r="P63" s="117">
        <v>2144.77</v>
      </c>
      <c r="Q63" s="118"/>
      <c r="R63" s="118"/>
      <c r="S63" s="118"/>
      <c r="T63" s="119"/>
      <c r="U63" s="114"/>
      <c r="V63" s="115"/>
      <c r="W63" s="116"/>
      <c r="X63" s="16">
        <v>740.52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23</v>
      </c>
      <c r="B64" s="115"/>
      <c r="C64" s="115"/>
      <c r="D64" s="116"/>
      <c r="E64" s="117">
        <v>532.72</v>
      </c>
      <c r="F64" s="118"/>
      <c r="G64" s="118"/>
      <c r="H64" s="119"/>
      <c r="I64" s="117">
        <v>0</v>
      </c>
      <c r="J64" s="118"/>
      <c r="K64" s="119"/>
      <c r="L64" s="117">
        <v>1783.05</v>
      </c>
      <c r="M64" s="118"/>
      <c r="N64" s="118"/>
      <c r="O64" s="119"/>
      <c r="P64" s="117">
        <v>1721.42</v>
      </c>
      <c r="Q64" s="118"/>
      <c r="R64" s="118"/>
      <c r="S64" s="118"/>
      <c r="T64" s="119"/>
      <c r="U64" s="114"/>
      <c r="V64" s="115"/>
      <c r="W64" s="116"/>
      <c r="X64" s="16">
        <v>594.35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24</v>
      </c>
      <c r="B65" s="115"/>
      <c r="C65" s="115"/>
      <c r="D65" s="116"/>
      <c r="E65" s="117">
        <v>678.56</v>
      </c>
      <c r="F65" s="118"/>
      <c r="G65" s="118"/>
      <c r="H65" s="119"/>
      <c r="I65" s="117">
        <v>0</v>
      </c>
      <c r="J65" s="118"/>
      <c r="K65" s="119"/>
      <c r="L65" s="117">
        <v>2271.21</v>
      </c>
      <c r="M65" s="118"/>
      <c r="N65" s="118"/>
      <c r="O65" s="119"/>
      <c r="P65" s="117">
        <v>2192.6999999999998</v>
      </c>
      <c r="Q65" s="118"/>
      <c r="R65" s="118"/>
      <c r="S65" s="118"/>
      <c r="T65" s="119"/>
      <c r="U65" s="114"/>
      <c r="V65" s="115"/>
      <c r="W65" s="116"/>
      <c r="X65" s="16">
        <v>757.07</v>
      </c>
      <c r="Y65" s="117">
        <v>0</v>
      </c>
      <c r="Z65" s="119"/>
      <c r="AA65" s="16">
        <v>0</v>
      </c>
    </row>
    <row r="66" spans="1:27" ht="22.9" customHeight="1" x14ac:dyDescent="0.2">
      <c r="A66" s="120" t="s">
        <v>25</v>
      </c>
      <c r="B66" s="121"/>
      <c r="C66" s="121"/>
      <c r="D66" s="122"/>
      <c r="E66" s="123">
        <v>56221.59</v>
      </c>
      <c r="F66" s="124"/>
      <c r="G66" s="124"/>
      <c r="H66" s="125"/>
      <c r="I66" s="123">
        <v>0</v>
      </c>
      <c r="J66" s="124"/>
      <c r="K66" s="125"/>
      <c r="L66" s="123">
        <v>3496.01</v>
      </c>
      <c r="M66" s="124"/>
      <c r="N66" s="124"/>
      <c r="O66" s="125"/>
      <c r="P66" s="123">
        <v>0</v>
      </c>
      <c r="Q66" s="124"/>
      <c r="R66" s="124"/>
      <c r="S66" s="124"/>
      <c r="T66" s="125"/>
      <c r="U66" s="120"/>
      <c r="V66" s="121"/>
      <c r="W66" s="122"/>
      <c r="X66" s="17">
        <v>59717.599999999999</v>
      </c>
      <c r="Y66" s="123">
        <v>0</v>
      </c>
      <c r="Z66" s="125"/>
      <c r="AA66" s="17">
        <v>0</v>
      </c>
    </row>
    <row r="67" spans="1:27" ht="23.65" customHeight="1" x14ac:dyDescent="0.2">
      <c r="A67" s="87" t="s">
        <v>53</v>
      </c>
      <c r="B67" s="88"/>
      <c r="C67" s="88"/>
      <c r="D67" s="89"/>
      <c r="E67" s="126">
        <v>90745.86</v>
      </c>
      <c r="F67" s="127"/>
      <c r="G67" s="127"/>
      <c r="H67" s="128"/>
      <c r="I67" s="126">
        <v>0</v>
      </c>
      <c r="J67" s="127"/>
      <c r="K67" s="128"/>
      <c r="L67" s="126">
        <v>33839.94</v>
      </c>
      <c r="M67" s="127"/>
      <c r="N67" s="127"/>
      <c r="O67" s="128"/>
      <c r="P67" s="126">
        <v>24460.14</v>
      </c>
      <c r="Q67" s="127"/>
      <c r="R67" s="127"/>
      <c r="S67" s="127"/>
      <c r="T67" s="128"/>
      <c r="U67" s="87"/>
      <c r="V67" s="88"/>
      <c r="W67" s="89"/>
      <c r="X67" s="18">
        <v>100125.66</v>
      </c>
      <c r="Y67" s="126">
        <v>0</v>
      </c>
      <c r="Z67" s="128"/>
      <c r="AA67" s="18">
        <v>0</v>
      </c>
    </row>
  </sheetData>
  <mergeCells count="281"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sheetPr>
    <pageSetUpPr fitToPage="1"/>
  </sheetPr>
  <dimension ref="A1:AA67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192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349.33679000000001</v>
      </c>
      <c r="I13" s="50"/>
      <c r="J13" s="50"/>
      <c r="K13" s="51"/>
      <c r="L13" s="49">
        <v>13.95712</v>
      </c>
      <c r="M13" s="50"/>
      <c r="N13" s="51"/>
      <c r="O13" s="49">
        <v>13.95712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363.29390999999998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349.33679000000001</v>
      </c>
      <c r="I15" s="50"/>
      <c r="J15" s="50"/>
      <c r="K15" s="51"/>
      <c r="L15" s="49">
        <v>13.95712</v>
      </c>
      <c r="M15" s="50"/>
      <c r="N15" s="51"/>
      <c r="O15" s="49">
        <v>13.95712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363.29390999999998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6.3243999999999998</v>
      </c>
      <c r="F26" s="132">
        <v>6.3243999999999998</v>
      </c>
      <c r="G26" s="133"/>
      <c r="H26" s="134"/>
      <c r="I26" s="20">
        <v>6.3243999999999998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32.65" customHeight="1" x14ac:dyDescent="0.2">
      <c r="A27" s="19" t="s">
        <v>18</v>
      </c>
      <c r="B27" s="129" t="s">
        <v>133</v>
      </c>
      <c r="C27" s="130"/>
      <c r="D27" s="131"/>
      <c r="E27" s="20">
        <v>1198.5335299999999</v>
      </c>
      <c r="F27" s="132">
        <v>1198.5335299999999</v>
      </c>
      <c r="G27" s="133"/>
      <c r="H27" s="134"/>
      <c r="I27" s="20">
        <v>1198.5335299999999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22.9" customHeight="1" x14ac:dyDescent="0.2">
      <c r="A28" s="19" t="s">
        <v>19</v>
      </c>
      <c r="B28" s="129" t="s">
        <v>125</v>
      </c>
      <c r="C28" s="130"/>
      <c r="D28" s="131"/>
      <c r="E28" s="20">
        <v>541.81299999999999</v>
      </c>
      <c r="F28" s="132">
        <v>541.81299999999999</v>
      </c>
      <c r="G28" s="133"/>
      <c r="H28" s="134"/>
      <c r="I28" s="20">
        <v>541.81299999999999</v>
      </c>
      <c r="J28" s="135"/>
      <c r="K28" s="136"/>
      <c r="L28" s="20"/>
      <c r="M28" s="132"/>
      <c r="N28" s="134"/>
      <c r="O28" s="20"/>
      <c r="P28" s="19"/>
      <c r="Q28" s="135"/>
      <c r="R28" s="137"/>
      <c r="S28" s="136"/>
      <c r="T28" s="135"/>
      <c r="U28" s="137"/>
      <c r="V28" s="137"/>
      <c r="W28" s="136"/>
      <c r="X28" s="20"/>
      <c r="Y28" s="20"/>
      <c r="Z28" s="132"/>
      <c r="AA28" s="134"/>
    </row>
    <row r="29" spans="1:27" ht="23.65" customHeight="1" x14ac:dyDescent="0.2">
      <c r="A29" s="19" t="s">
        <v>20</v>
      </c>
      <c r="B29" s="129" t="s">
        <v>162</v>
      </c>
      <c r="C29" s="130"/>
      <c r="D29" s="131"/>
      <c r="E29" s="20">
        <v>292.57870000000003</v>
      </c>
      <c r="F29" s="132">
        <v>292.57870000000003</v>
      </c>
      <c r="G29" s="133"/>
      <c r="H29" s="134"/>
      <c r="I29" s="20">
        <v>292.57870000000003</v>
      </c>
      <c r="J29" s="135"/>
      <c r="K29" s="136"/>
      <c r="L29" s="20"/>
      <c r="M29" s="132"/>
      <c r="N29" s="134"/>
      <c r="O29" s="20"/>
      <c r="P29" s="19"/>
      <c r="Q29" s="135"/>
      <c r="R29" s="137"/>
      <c r="S29" s="136"/>
      <c r="T29" s="135"/>
      <c r="U29" s="137"/>
      <c r="V29" s="137"/>
      <c r="W29" s="136"/>
      <c r="X29" s="20"/>
      <c r="Y29" s="20"/>
      <c r="Z29" s="132"/>
      <c r="AA29" s="134"/>
    </row>
    <row r="30" spans="1:27" ht="22.9" customHeight="1" x14ac:dyDescent="0.2">
      <c r="A30" s="19" t="s">
        <v>21</v>
      </c>
      <c r="B30" s="129" t="s">
        <v>159</v>
      </c>
      <c r="C30" s="130"/>
      <c r="D30" s="131"/>
      <c r="E30" s="20">
        <v>2986.4493400000001</v>
      </c>
      <c r="F30" s="132">
        <v>2986.4493400000001</v>
      </c>
      <c r="G30" s="133"/>
      <c r="H30" s="134"/>
      <c r="I30" s="20">
        <v>2986.4493400000001</v>
      </c>
      <c r="J30" s="135"/>
      <c r="K30" s="136"/>
      <c r="L30" s="20"/>
      <c r="M30" s="132"/>
      <c r="N30" s="134"/>
      <c r="O30" s="20"/>
      <c r="P30" s="19"/>
      <c r="Q30" s="135"/>
      <c r="R30" s="137"/>
      <c r="S30" s="136"/>
      <c r="T30" s="135"/>
      <c r="U30" s="137"/>
      <c r="V30" s="137"/>
      <c r="W30" s="136"/>
      <c r="X30" s="20"/>
      <c r="Y30" s="20"/>
      <c r="Z30" s="132"/>
      <c r="AA30" s="134"/>
    </row>
    <row r="31" spans="1:27" ht="23.65" customHeight="1" x14ac:dyDescent="0.2">
      <c r="A31" s="19" t="s">
        <v>22</v>
      </c>
      <c r="B31" s="129" t="s">
        <v>193</v>
      </c>
      <c r="C31" s="130"/>
      <c r="D31" s="131"/>
      <c r="E31" s="20">
        <v>5.3918600000000003</v>
      </c>
      <c r="F31" s="132">
        <v>5.3918600000000003</v>
      </c>
      <c r="G31" s="133"/>
      <c r="H31" s="134"/>
      <c r="I31" s="20">
        <v>5.3918600000000003</v>
      </c>
      <c r="J31" s="135"/>
      <c r="K31" s="136"/>
      <c r="L31" s="20"/>
      <c r="M31" s="132"/>
      <c r="N31" s="134"/>
      <c r="O31" s="20"/>
      <c r="P31" s="19"/>
      <c r="Q31" s="135"/>
      <c r="R31" s="137"/>
      <c r="S31" s="136"/>
      <c r="T31" s="135"/>
      <c r="U31" s="137"/>
      <c r="V31" s="137"/>
      <c r="W31" s="136"/>
      <c r="X31" s="20"/>
      <c r="Y31" s="20"/>
      <c r="Z31" s="132"/>
      <c r="AA31" s="134"/>
    </row>
    <row r="32" spans="1:27" ht="22.9" customHeight="1" x14ac:dyDescent="0.2">
      <c r="A32" s="19" t="s">
        <v>23</v>
      </c>
      <c r="B32" s="129" t="s">
        <v>194</v>
      </c>
      <c r="C32" s="130"/>
      <c r="D32" s="131"/>
      <c r="E32" s="20">
        <v>11.901020000000001</v>
      </c>
      <c r="F32" s="132">
        <v>11.901020000000001</v>
      </c>
      <c r="G32" s="133"/>
      <c r="H32" s="134"/>
      <c r="I32" s="20">
        <v>11.901020000000001</v>
      </c>
      <c r="J32" s="135"/>
      <c r="K32" s="136"/>
      <c r="L32" s="20"/>
      <c r="M32" s="132"/>
      <c r="N32" s="134"/>
      <c r="O32" s="20"/>
      <c r="P32" s="19"/>
      <c r="Q32" s="135"/>
      <c r="R32" s="137"/>
      <c r="S32" s="136"/>
      <c r="T32" s="135"/>
      <c r="U32" s="137"/>
      <c r="V32" s="137"/>
      <c r="W32" s="136"/>
      <c r="X32" s="20"/>
      <c r="Y32" s="20"/>
      <c r="Z32" s="132"/>
      <c r="AA32" s="134"/>
    </row>
    <row r="33" spans="1:27" ht="23.65" customHeight="1" x14ac:dyDescent="0.2">
      <c r="A33" s="19" t="s">
        <v>24</v>
      </c>
      <c r="B33" s="129" t="s">
        <v>195</v>
      </c>
      <c r="C33" s="130"/>
      <c r="D33" s="131"/>
      <c r="E33" s="20">
        <v>7.2273100000000001</v>
      </c>
      <c r="F33" s="132">
        <v>7.2273100000000001</v>
      </c>
      <c r="G33" s="133"/>
      <c r="H33" s="134"/>
      <c r="I33" s="20">
        <v>7.2273100000000001</v>
      </c>
      <c r="J33" s="135"/>
      <c r="K33" s="136"/>
      <c r="L33" s="20"/>
      <c r="M33" s="132"/>
      <c r="N33" s="134"/>
      <c r="O33" s="20"/>
      <c r="P33" s="19"/>
      <c r="Q33" s="135"/>
      <c r="R33" s="137"/>
      <c r="S33" s="136"/>
      <c r="T33" s="135"/>
      <c r="U33" s="137"/>
      <c r="V33" s="137"/>
      <c r="W33" s="136"/>
      <c r="X33" s="20"/>
      <c r="Y33" s="20"/>
      <c r="Z33" s="132"/>
      <c r="AA33" s="134"/>
    </row>
    <row r="34" spans="1:27" ht="22.9" customHeight="1" x14ac:dyDescent="0.2">
      <c r="A34" s="9" t="s">
        <v>25</v>
      </c>
      <c r="B34" s="78" t="s">
        <v>196</v>
      </c>
      <c r="C34" s="79"/>
      <c r="D34" s="80"/>
      <c r="E34" s="10">
        <v>27.633520000000001</v>
      </c>
      <c r="F34" s="81">
        <v>27.633520000000001</v>
      </c>
      <c r="G34" s="82"/>
      <c r="H34" s="83"/>
      <c r="I34" s="10">
        <v>27.452459999999999</v>
      </c>
      <c r="J34" s="84"/>
      <c r="K34" s="85"/>
      <c r="L34" s="10"/>
      <c r="M34" s="81"/>
      <c r="N34" s="83"/>
      <c r="O34" s="10"/>
      <c r="P34" s="9"/>
      <c r="Q34" s="84"/>
      <c r="R34" s="86"/>
      <c r="S34" s="85"/>
      <c r="T34" s="84"/>
      <c r="U34" s="86"/>
      <c r="V34" s="86"/>
      <c r="W34" s="85"/>
      <c r="X34" s="10"/>
      <c r="Y34" s="10"/>
      <c r="Z34" s="81"/>
      <c r="AA34" s="83"/>
    </row>
    <row r="35" spans="1:27" ht="23.65" customHeight="1" x14ac:dyDescent="0.2">
      <c r="A35" s="87" t="s">
        <v>53</v>
      </c>
      <c r="B35" s="88"/>
      <c r="C35" s="88"/>
      <c r="D35" s="89"/>
      <c r="E35" s="7"/>
      <c r="F35" s="64"/>
      <c r="G35" s="68"/>
      <c r="H35" s="69"/>
      <c r="I35" s="7"/>
      <c r="J35" s="55"/>
      <c r="K35" s="67"/>
      <c r="L35" s="7"/>
      <c r="M35" s="64"/>
      <c r="N35" s="69"/>
      <c r="O35" s="6"/>
      <c r="P35" s="6"/>
      <c r="Q35" s="55"/>
      <c r="R35" s="66"/>
      <c r="S35" s="67"/>
      <c r="T35" s="55"/>
      <c r="U35" s="66"/>
      <c r="V35" s="66"/>
      <c r="W35" s="67"/>
      <c r="X35" s="7"/>
      <c r="Y35" s="7"/>
      <c r="Z35" s="64"/>
      <c r="AA35" s="69"/>
    </row>
    <row r="36" spans="1:27" ht="11.85" customHeight="1" x14ac:dyDescent="0.2">
      <c r="A36" s="5"/>
      <c r="B36" s="5"/>
      <c r="C36" s="5"/>
      <c r="D36" s="5"/>
      <c r="E36" s="5"/>
      <c r="F36" s="5"/>
      <c r="G36" s="5"/>
      <c r="H36" s="5"/>
      <c r="I36" s="5"/>
      <c r="J36" s="5"/>
      <c r="K36" s="5"/>
      <c r="L36" s="5"/>
      <c r="M36" s="5"/>
      <c r="N36" s="5"/>
      <c r="O36" s="5"/>
      <c r="P36" s="5"/>
      <c r="Q36" s="5"/>
      <c r="R36" s="5"/>
      <c r="S36" s="5"/>
      <c r="T36" s="5"/>
      <c r="U36" s="5"/>
      <c r="V36" s="5"/>
      <c r="W36" s="5"/>
      <c r="X36" s="5"/>
      <c r="Y36" s="5"/>
      <c r="Z36" s="5"/>
      <c r="AA36" s="5"/>
    </row>
    <row r="37" spans="1:27" ht="28.9" customHeight="1" x14ac:dyDescent="0.2">
      <c r="C37" s="23" t="s">
        <v>54</v>
      </c>
      <c r="D37" s="23"/>
      <c r="E37" s="23"/>
      <c r="F37" s="23"/>
      <c r="G37" s="23"/>
      <c r="H37" s="23"/>
      <c r="I37" s="23"/>
      <c r="J37" s="23"/>
      <c r="K37" s="23"/>
      <c r="L37" s="23"/>
      <c r="M37" s="23"/>
      <c r="N37" s="23"/>
      <c r="O37" s="23"/>
      <c r="P37" s="23"/>
      <c r="Q37" s="23"/>
    </row>
    <row r="38" spans="1:27" ht="5.85" customHeight="1" x14ac:dyDescent="0.2">
      <c r="C38" s="23"/>
      <c r="D38" s="23"/>
      <c r="E38" s="23"/>
      <c r="F38" s="23"/>
      <c r="G38" s="23"/>
      <c r="H38" s="23"/>
      <c r="I38" s="23"/>
      <c r="J38" s="23"/>
      <c r="K38" s="23"/>
      <c r="L38" s="23"/>
      <c r="M38" s="23"/>
      <c r="N38" s="23"/>
      <c r="O38" s="23"/>
      <c r="P38" s="23"/>
      <c r="Q38" s="23"/>
      <c r="Y38" s="26" t="s">
        <v>55</v>
      </c>
      <c r="Z38" s="26"/>
      <c r="AA38" s="26"/>
    </row>
    <row r="39" spans="1:27" ht="5.85" customHeight="1" x14ac:dyDescent="0.2">
      <c r="A39" s="24" t="s">
        <v>56</v>
      </c>
      <c r="B39" s="24"/>
      <c r="C39" s="24"/>
      <c r="D39" s="24"/>
      <c r="E39" s="24"/>
      <c r="F39" s="24"/>
      <c r="G39" s="24"/>
      <c r="H39" s="24"/>
      <c r="I39" s="24"/>
      <c r="J39" s="24"/>
      <c r="K39" s="24"/>
      <c r="L39" s="24"/>
      <c r="M39" s="24"/>
      <c r="N39" s="24"/>
      <c r="O39" s="24"/>
      <c r="P39" s="24"/>
      <c r="Q39" s="24"/>
      <c r="R39" s="24"/>
      <c r="S39" s="24"/>
      <c r="T39" s="24"/>
      <c r="U39" s="24"/>
      <c r="V39" s="24"/>
      <c r="W39" s="24"/>
      <c r="X39" s="24"/>
      <c r="Y39" s="26"/>
      <c r="Z39" s="26"/>
      <c r="AA39" s="26"/>
    </row>
    <row r="40" spans="1:27" ht="22.9" customHeight="1" x14ac:dyDescent="0.2">
      <c r="A40" s="24"/>
      <c r="B40" s="24"/>
      <c r="C40" s="24"/>
      <c r="D40" s="24"/>
      <c r="E40" s="24"/>
      <c r="F40" s="24"/>
      <c r="G40" s="24"/>
      <c r="H40" s="24"/>
      <c r="I40" s="24"/>
      <c r="J40" s="24"/>
      <c r="K40" s="24"/>
      <c r="L40" s="24"/>
      <c r="M40" s="24"/>
      <c r="N40" s="24"/>
      <c r="O40" s="24"/>
      <c r="P40" s="24"/>
      <c r="Q40" s="24"/>
      <c r="R40" s="24"/>
      <c r="S40" s="24"/>
      <c r="T40" s="24"/>
      <c r="U40" s="24"/>
      <c r="V40" s="24"/>
      <c r="W40" s="24"/>
      <c r="X40" s="24"/>
      <c r="Y40" s="26"/>
      <c r="Z40" s="26"/>
      <c r="AA40" s="26"/>
    </row>
    <row r="41" spans="1:27" ht="11.85" customHeight="1" x14ac:dyDescent="0.2">
      <c r="A41" s="2"/>
      <c r="B41" s="2"/>
      <c r="C41" s="2"/>
      <c r="D41" s="2"/>
      <c r="E41" s="2"/>
      <c r="F41" s="2"/>
      <c r="G41" s="2"/>
      <c r="H41" s="2"/>
      <c r="I41" s="2"/>
      <c r="J41" s="2"/>
      <c r="K41" s="2"/>
      <c r="L41" s="2"/>
      <c r="M41" s="2"/>
      <c r="N41" s="2"/>
      <c r="O41" s="2"/>
      <c r="P41" s="2"/>
      <c r="Q41" s="2"/>
      <c r="R41" s="2"/>
      <c r="S41" s="2"/>
      <c r="T41" s="2"/>
      <c r="U41" s="2"/>
      <c r="V41" s="2"/>
      <c r="W41" s="2"/>
      <c r="X41" s="2"/>
      <c r="Y41" s="2"/>
      <c r="Z41" s="2"/>
      <c r="AA41" s="2"/>
    </row>
    <row r="42" spans="1:27" ht="28.9" customHeight="1" x14ac:dyDescent="0.2">
      <c r="A42" s="55" t="s">
        <v>5</v>
      </c>
      <c r="B42" s="92" t="s">
        <v>57</v>
      </c>
      <c r="C42" s="93"/>
      <c r="D42" s="94"/>
      <c r="E42" s="55" t="s">
        <v>58</v>
      </c>
      <c r="F42" s="56"/>
      <c r="G42" s="56"/>
      <c r="H42" s="57"/>
      <c r="I42" s="55" t="s">
        <v>59</v>
      </c>
      <c r="J42" s="56"/>
      <c r="K42" s="57"/>
      <c r="L42" s="55" t="s">
        <v>60</v>
      </c>
      <c r="M42" s="66"/>
      <c r="N42" s="66"/>
      <c r="O42" s="66"/>
      <c r="P42" s="66"/>
      <c r="Q42" s="66"/>
      <c r="R42" s="66"/>
      <c r="S42" s="66"/>
      <c r="T42" s="66"/>
      <c r="U42" s="66"/>
      <c r="V42" s="66"/>
      <c r="W42" s="66"/>
      <c r="X42" s="67"/>
      <c r="Y42" s="55" t="s">
        <v>61</v>
      </c>
      <c r="Z42" s="56"/>
      <c r="AA42" s="57"/>
    </row>
    <row r="43" spans="1:27" ht="29.65" customHeight="1" x14ac:dyDescent="0.2">
      <c r="A43" s="90"/>
      <c r="B43" s="95"/>
      <c r="C43" s="96"/>
      <c r="D43" s="97"/>
      <c r="E43" s="58"/>
      <c r="F43" s="59"/>
      <c r="G43" s="59"/>
      <c r="H43" s="60"/>
      <c r="I43" s="58"/>
      <c r="J43" s="59"/>
      <c r="K43" s="60"/>
      <c r="L43" s="55" t="s">
        <v>11</v>
      </c>
      <c r="M43" s="56"/>
      <c r="N43" s="56"/>
      <c r="O43" s="57"/>
      <c r="P43" s="55" t="s">
        <v>62</v>
      </c>
      <c r="Q43" s="66"/>
      <c r="R43" s="66"/>
      <c r="S43" s="66"/>
      <c r="T43" s="66"/>
      <c r="U43" s="66"/>
      <c r="V43" s="66"/>
      <c r="W43" s="66"/>
      <c r="X43" s="67"/>
      <c r="Y43" s="58"/>
      <c r="Z43" s="59"/>
      <c r="AA43" s="60"/>
    </row>
    <row r="44" spans="1:27" ht="69.599999999999994" customHeight="1" x14ac:dyDescent="0.2">
      <c r="A44" s="90"/>
      <c r="B44" s="98"/>
      <c r="C44" s="99"/>
      <c r="D44" s="100"/>
      <c r="E44" s="61"/>
      <c r="F44" s="62"/>
      <c r="G44" s="62"/>
      <c r="H44" s="63"/>
      <c r="I44" s="61"/>
      <c r="J44" s="62"/>
      <c r="K44" s="63"/>
      <c r="L44" s="61"/>
      <c r="M44" s="62"/>
      <c r="N44" s="62"/>
      <c r="O44" s="63"/>
      <c r="P44" s="55" t="s">
        <v>63</v>
      </c>
      <c r="Q44" s="66"/>
      <c r="R44" s="66"/>
      <c r="S44" s="66"/>
      <c r="T44" s="66"/>
      <c r="U44" s="66"/>
      <c r="V44" s="66"/>
      <c r="W44" s="67"/>
      <c r="X44" s="6" t="s">
        <v>64</v>
      </c>
      <c r="Y44" s="61"/>
      <c r="Z44" s="62"/>
      <c r="AA44" s="63"/>
    </row>
    <row r="45" spans="1:27" ht="23.65" customHeight="1" x14ac:dyDescent="0.2">
      <c r="A45" s="91"/>
      <c r="B45" s="92" t="s">
        <v>17</v>
      </c>
      <c r="C45" s="101"/>
      <c r="D45" s="102"/>
      <c r="E45" s="92" t="s">
        <v>18</v>
      </c>
      <c r="F45" s="102"/>
      <c r="G45" s="55"/>
      <c r="H45" s="67"/>
      <c r="I45" s="103"/>
      <c r="J45" s="67"/>
      <c r="K45" s="6" t="s">
        <v>19</v>
      </c>
      <c r="L45" s="55" t="s">
        <v>20</v>
      </c>
      <c r="M45" s="66"/>
      <c r="N45" s="66"/>
      <c r="O45" s="67"/>
      <c r="P45" s="55" t="s">
        <v>21</v>
      </c>
      <c r="Q45" s="66"/>
      <c r="R45" s="66"/>
      <c r="S45" s="66"/>
      <c r="T45" s="66"/>
      <c r="U45" s="66"/>
      <c r="V45" s="66"/>
      <c r="W45" s="67"/>
      <c r="X45" s="6" t="s">
        <v>22</v>
      </c>
      <c r="Y45" s="55" t="s">
        <v>23</v>
      </c>
      <c r="Z45" s="66"/>
      <c r="AA45" s="67"/>
    </row>
    <row r="46" spans="1:27" ht="22.9" customHeight="1" x14ac:dyDescent="0.2">
      <c r="A46" s="11" t="s">
        <v>17</v>
      </c>
      <c r="B46" s="104" t="s">
        <v>65</v>
      </c>
      <c r="C46" s="105"/>
      <c r="D46" s="106"/>
      <c r="E46" s="92"/>
      <c r="F46" s="101"/>
      <c r="G46" s="101"/>
      <c r="H46" s="102"/>
      <c r="I46" s="12"/>
      <c r="J46" s="13"/>
      <c r="K46" s="14"/>
      <c r="L46" s="55"/>
      <c r="M46" s="66"/>
      <c r="N46" s="66"/>
      <c r="O46" s="67"/>
      <c r="P46" s="55"/>
      <c r="Q46" s="66"/>
      <c r="R46" s="66"/>
      <c r="S46" s="66"/>
      <c r="T46" s="66"/>
      <c r="U46" s="66"/>
      <c r="V46" s="66"/>
      <c r="W46" s="67"/>
      <c r="X46" s="6"/>
      <c r="Y46" s="55"/>
      <c r="Z46" s="66"/>
      <c r="AA46" s="67"/>
    </row>
    <row r="47" spans="1:27" ht="23.65" customHeight="1" x14ac:dyDescent="0.2">
      <c r="A47" s="11" t="s">
        <v>18</v>
      </c>
      <c r="B47" s="104" t="s">
        <v>66</v>
      </c>
      <c r="C47" s="105"/>
      <c r="D47" s="106"/>
      <c r="E47" s="92"/>
      <c r="F47" s="101"/>
      <c r="G47" s="101"/>
      <c r="H47" s="102"/>
      <c r="I47" s="55"/>
      <c r="J47" s="66"/>
      <c r="K47" s="67"/>
      <c r="L47" s="55"/>
      <c r="M47" s="66"/>
      <c r="N47" s="66"/>
      <c r="O47" s="67"/>
      <c r="P47" s="55"/>
      <c r="Q47" s="66"/>
      <c r="R47" s="66"/>
      <c r="S47" s="66"/>
      <c r="T47" s="66"/>
      <c r="U47" s="66"/>
      <c r="V47" s="66"/>
      <c r="W47" s="67"/>
      <c r="X47" s="6"/>
      <c r="Y47" s="55"/>
      <c r="Z47" s="66"/>
      <c r="AA47" s="67"/>
    </row>
    <row r="48" spans="1:27" ht="22.9" customHeight="1" x14ac:dyDescent="0.2">
      <c r="A48" s="11" t="s">
        <v>19</v>
      </c>
      <c r="B48" s="104" t="s">
        <v>67</v>
      </c>
      <c r="C48" s="105"/>
      <c r="D48" s="106"/>
      <c r="E48" s="92"/>
      <c r="F48" s="101"/>
      <c r="G48" s="101"/>
      <c r="H48" s="102"/>
      <c r="I48" s="55"/>
      <c r="J48" s="66"/>
      <c r="K48" s="67"/>
      <c r="L48" s="55"/>
      <c r="M48" s="66"/>
      <c r="N48" s="66"/>
      <c r="O48" s="67"/>
      <c r="P48" s="55"/>
      <c r="Q48" s="66"/>
      <c r="R48" s="66"/>
      <c r="S48" s="66"/>
      <c r="T48" s="66"/>
      <c r="U48" s="66"/>
      <c r="V48" s="66"/>
      <c r="W48" s="67"/>
      <c r="X48" s="6"/>
      <c r="Y48" s="55"/>
      <c r="Z48" s="66"/>
      <c r="AA48" s="67"/>
    </row>
    <row r="49" spans="1:27" ht="23.65" customHeight="1" x14ac:dyDescent="0.2">
      <c r="A49" s="11" t="s">
        <v>20</v>
      </c>
      <c r="B49" s="104" t="s">
        <v>68</v>
      </c>
      <c r="C49" s="105"/>
      <c r="D49" s="106"/>
      <c r="E49" s="92"/>
      <c r="F49" s="101"/>
      <c r="G49" s="101"/>
      <c r="H49" s="102"/>
      <c r="I49" s="55"/>
      <c r="J49" s="66"/>
      <c r="K49" s="67"/>
      <c r="L49" s="55"/>
      <c r="M49" s="66"/>
      <c r="N49" s="66"/>
      <c r="O49" s="67"/>
      <c r="P49" s="55"/>
      <c r="Q49" s="66"/>
      <c r="R49" s="66"/>
      <c r="S49" s="66"/>
      <c r="T49" s="66"/>
      <c r="U49" s="66"/>
      <c r="V49" s="66"/>
      <c r="W49" s="67"/>
      <c r="X49" s="6"/>
      <c r="Y49" s="55"/>
      <c r="Z49" s="66"/>
      <c r="AA49" s="67"/>
    </row>
    <row r="50" spans="1:27" ht="57.75" customHeight="1" x14ac:dyDescent="0.2">
      <c r="A50" s="11" t="s">
        <v>21</v>
      </c>
      <c r="B50" s="107" t="s">
        <v>69</v>
      </c>
      <c r="C50" s="108"/>
      <c r="D50" s="109"/>
      <c r="E50" s="92"/>
      <c r="F50" s="101"/>
      <c r="G50" s="101"/>
      <c r="H50" s="102"/>
      <c r="I50" s="55"/>
      <c r="J50" s="66"/>
      <c r="K50" s="67"/>
      <c r="L50" s="55"/>
      <c r="M50" s="66"/>
      <c r="N50" s="66"/>
      <c r="O50" s="67"/>
      <c r="P50" s="55"/>
      <c r="Q50" s="66"/>
      <c r="R50" s="66"/>
      <c r="S50" s="66"/>
      <c r="T50" s="66"/>
      <c r="U50" s="66"/>
      <c r="V50" s="66"/>
      <c r="W50" s="67"/>
      <c r="X50" s="6"/>
      <c r="Y50" s="55"/>
      <c r="Z50" s="66"/>
      <c r="AA50" s="67"/>
    </row>
    <row r="51" spans="1:27" ht="23.65" customHeight="1" x14ac:dyDescent="0.2">
      <c r="A51" s="11" t="s">
        <v>22</v>
      </c>
      <c r="B51" s="104" t="s">
        <v>53</v>
      </c>
      <c r="C51" s="105"/>
      <c r="D51" s="106"/>
      <c r="E51" s="92"/>
      <c r="F51" s="101"/>
      <c r="G51" s="101"/>
      <c r="H51" s="102"/>
      <c r="I51" s="55"/>
      <c r="J51" s="66"/>
      <c r="K51" s="67"/>
      <c r="L51" s="55"/>
      <c r="M51" s="66"/>
      <c r="N51" s="66"/>
      <c r="O51" s="67"/>
      <c r="P51" s="55"/>
      <c r="Q51" s="66"/>
      <c r="R51" s="66"/>
      <c r="S51" s="66"/>
      <c r="T51" s="66"/>
      <c r="U51" s="66"/>
      <c r="V51" s="66"/>
      <c r="W51" s="67"/>
      <c r="X51" s="6"/>
      <c r="Y51" s="55"/>
      <c r="Z51" s="66"/>
      <c r="AA51" s="67"/>
    </row>
    <row r="52" spans="1:27" ht="52.5" customHeight="1" x14ac:dyDescent="0.2">
      <c r="A52" s="5"/>
      <c r="B52" s="5"/>
      <c r="C52" s="5"/>
      <c r="D52" s="5"/>
      <c r="E52" s="5"/>
      <c r="F52" s="5"/>
      <c r="G52" s="5"/>
      <c r="H52" s="5"/>
      <c r="I52" s="5"/>
      <c r="J52" s="5"/>
      <c r="K52" s="5"/>
      <c r="L52" s="5"/>
      <c r="M52" s="5"/>
      <c r="N52" s="5"/>
      <c r="O52" s="5"/>
      <c r="P52" s="5"/>
      <c r="Q52" s="5"/>
      <c r="R52" s="5"/>
      <c r="S52" s="5"/>
      <c r="T52" s="5"/>
      <c r="U52" s="5"/>
      <c r="V52" s="5"/>
      <c r="W52" s="5"/>
      <c r="X52" s="5"/>
      <c r="Y52" s="5"/>
      <c r="Z52" s="5"/>
      <c r="AA52" s="5"/>
    </row>
    <row r="53" spans="1:27" ht="40.700000000000003" customHeight="1" x14ac:dyDescent="0.2"/>
    <row r="54" spans="1:27" ht="5.85" customHeight="1" x14ac:dyDescent="0.2">
      <c r="A54" s="24"/>
      <c r="B54" s="24"/>
      <c r="C54" s="24"/>
      <c r="D54" s="24"/>
      <c r="E54" s="24"/>
      <c r="F54" s="24"/>
      <c r="G54" s="24"/>
      <c r="H54" s="24"/>
      <c r="I54" s="24"/>
      <c r="J54" s="24"/>
      <c r="K54" s="24"/>
      <c r="L54" s="24"/>
      <c r="M54" s="24"/>
      <c r="N54" s="24"/>
      <c r="O54" s="24"/>
      <c r="P54" s="24"/>
      <c r="Q54" s="24"/>
      <c r="R54" s="24"/>
      <c r="S54" s="24"/>
      <c r="T54" s="24"/>
      <c r="U54" s="24"/>
      <c r="V54" s="24"/>
      <c r="W54" s="24"/>
      <c r="X54" s="24"/>
      <c r="Y54" s="24"/>
      <c r="Z54" s="24"/>
      <c r="AA54" s="24"/>
    </row>
    <row r="55" spans="1:27" ht="34.700000000000003" customHeight="1" x14ac:dyDescent="0.2">
      <c r="A55" s="110" t="s">
        <v>70</v>
      </c>
      <c r="B55" s="110"/>
      <c r="C55" s="110"/>
      <c r="D55" s="110"/>
      <c r="E55" s="110"/>
      <c r="F55" s="110"/>
      <c r="G55" s="110"/>
      <c r="H55" s="110"/>
      <c r="I55" s="110"/>
      <c r="J55" s="110"/>
      <c r="K55" s="110"/>
      <c r="L55" s="110"/>
      <c r="M55" s="110"/>
      <c r="N55" s="110"/>
      <c r="O55" s="110"/>
      <c r="P55" s="110"/>
      <c r="Q55" s="110"/>
      <c r="R55" s="110"/>
      <c r="S55" s="110"/>
      <c r="T55" s="110"/>
      <c r="U55" s="110"/>
      <c r="V55" s="110"/>
      <c r="W55" s="110"/>
      <c r="X55" s="110"/>
      <c r="Y55" s="110"/>
      <c r="Z55" s="110"/>
      <c r="AA55" s="1" t="s">
        <v>55</v>
      </c>
    </row>
    <row r="56" spans="1:27" ht="34.700000000000003" customHeight="1" x14ac:dyDescent="0.2">
      <c r="A56" s="55" t="s">
        <v>71</v>
      </c>
      <c r="B56" s="56"/>
      <c r="C56" s="56"/>
      <c r="D56" s="57"/>
      <c r="E56" s="64" t="s">
        <v>72</v>
      </c>
      <c r="F56" s="68"/>
      <c r="G56" s="68"/>
      <c r="H56" s="68"/>
      <c r="I56" s="68"/>
      <c r="J56" s="68"/>
      <c r="K56" s="69"/>
      <c r="L56" s="64" t="s">
        <v>73</v>
      </c>
      <c r="M56" s="68"/>
      <c r="N56" s="68"/>
      <c r="O56" s="68"/>
      <c r="P56" s="68"/>
      <c r="Q56" s="68"/>
      <c r="R56" s="68"/>
      <c r="S56" s="68"/>
      <c r="T56" s="68"/>
      <c r="U56" s="68"/>
      <c r="V56" s="68"/>
      <c r="W56" s="69"/>
      <c r="X56" s="64" t="s">
        <v>74</v>
      </c>
      <c r="Y56" s="68"/>
      <c r="Z56" s="69"/>
      <c r="AA56" s="64" t="s">
        <v>75</v>
      </c>
    </row>
    <row r="57" spans="1:27" ht="52.5" customHeight="1" x14ac:dyDescent="0.2">
      <c r="A57" s="61"/>
      <c r="B57" s="62"/>
      <c r="C57" s="62"/>
      <c r="D57" s="63"/>
      <c r="E57" s="64" t="s">
        <v>76</v>
      </c>
      <c r="F57" s="68"/>
      <c r="G57" s="68"/>
      <c r="H57" s="69"/>
      <c r="I57" s="64" t="s">
        <v>77</v>
      </c>
      <c r="J57" s="68"/>
      <c r="K57" s="69"/>
      <c r="L57" s="64" t="s">
        <v>78</v>
      </c>
      <c r="M57" s="68"/>
      <c r="N57" s="68"/>
      <c r="O57" s="69"/>
      <c r="P57" s="64" t="s">
        <v>79</v>
      </c>
      <c r="Q57" s="68"/>
      <c r="R57" s="68"/>
      <c r="S57" s="68"/>
      <c r="T57" s="69"/>
      <c r="U57" s="55" t="s">
        <v>80</v>
      </c>
      <c r="V57" s="66"/>
      <c r="W57" s="67"/>
      <c r="X57" s="7" t="s">
        <v>76</v>
      </c>
      <c r="Y57" s="64" t="s">
        <v>77</v>
      </c>
      <c r="Z57" s="69"/>
      <c r="AA57" s="65"/>
    </row>
    <row r="58" spans="1:27" ht="23.65" customHeight="1" x14ac:dyDescent="0.2">
      <c r="A58" s="111" t="s">
        <v>17</v>
      </c>
      <c r="B58" s="112"/>
      <c r="C58" s="112"/>
      <c r="D58" s="113"/>
      <c r="E58" s="111" t="s">
        <v>18</v>
      </c>
      <c r="F58" s="112"/>
      <c r="G58" s="112"/>
      <c r="H58" s="113"/>
      <c r="I58" s="111" t="s">
        <v>19</v>
      </c>
      <c r="J58" s="112"/>
      <c r="K58" s="113"/>
      <c r="L58" s="111" t="s">
        <v>20</v>
      </c>
      <c r="M58" s="112"/>
      <c r="N58" s="112"/>
      <c r="O58" s="113"/>
      <c r="P58" s="111" t="s">
        <v>21</v>
      </c>
      <c r="Q58" s="112"/>
      <c r="R58" s="112"/>
      <c r="S58" s="112"/>
      <c r="T58" s="113"/>
      <c r="U58" s="111" t="s">
        <v>22</v>
      </c>
      <c r="V58" s="112"/>
      <c r="W58" s="113"/>
      <c r="X58" s="15" t="s">
        <v>23</v>
      </c>
      <c r="Y58" s="111" t="s">
        <v>24</v>
      </c>
      <c r="Z58" s="113"/>
      <c r="AA58" s="15" t="s">
        <v>25</v>
      </c>
    </row>
    <row r="59" spans="1:27" ht="22.9" customHeight="1" x14ac:dyDescent="0.2">
      <c r="A59" s="114" t="s">
        <v>17</v>
      </c>
      <c r="B59" s="115"/>
      <c r="C59" s="115"/>
      <c r="D59" s="116"/>
      <c r="E59" s="117">
        <v>567.32000000000005</v>
      </c>
      <c r="F59" s="118"/>
      <c r="G59" s="118"/>
      <c r="H59" s="119"/>
      <c r="I59" s="117">
        <v>0</v>
      </c>
      <c r="J59" s="118"/>
      <c r="K59" s="119"/>
      <c r="L59" s="117">
        <v>1898.88</v>
      </c>
      <c r="M59" s="118"/>
      <c r="N59" s="118"/>
      <c r="O59" s="119"/>
      <c r="P59" s="117">
        <v>1833.24</v>
      </c>
      <c r="Q59" s="118"/>
      <c r="R59" s="118"/>
      <c r="S59" s="118"/>
      <c r="T59" s="119"/>
      <c r="U59" s="114"/>
      <c r="V59" s="115"/>
      <c r="W59" s="116"/>
      <c r="X59" s="16">
        <v>632.96</v>
      </c>
      <c r="Y59" s="117">
        <v>0</v>
      </c>
      <c r="Z59" s="119"/>
      <c r="AA59" s="16">
        <v>0</v>
      </c>
    </row>
    <row r="60" spans="1:27" ht="23.65" customHeight="1" x14ac:dyDescent="0.2">
      <c r="A60" s="114" t="s">
        <v>18</v>
      </c>
      <c r="B60" s="115"/>
      <c r="C60" s="115"/>
      <c r="D60" s="116"/>
      <c r="E60" s="117">
        <v>692.16</v>
      </c>
      <c r="F60" s="118"/>
      <c r="G60" s="118"/>
      <c r="H60" s="119"/>
      <c r="I60" s="117">
        <v>0</v>
      </c>
      <c r="J60" s="118"/>
      <c r="K60" s="119"/>
      <c r="L60" s="117">
        <v>2316.7199999999998</v>
      </c>
      <c r="M60" s="118"/>
      <c r="N60" s="118"/>
      <c r="O60" s="119"/>
      <c r="P60" s="117">
        <v>2236.64</v>
      </c>
      <c r="Q60" s="118"/>
      <c r="R60" s="118"/>
      <c r="S60" s="118"/>
      <c r="T60" s="119"/>
      <c r="U60" s="114"/>
      <c r="V60" s="115"/>
      <c r="W60" s="116"/>
      <c r="X60" s="16">
        <v>772.24</v>
      </c>
      <c r="Y60" s="117">
        <v>0</v>
      </c>
      <c r="Z60" s="119"/>
      <c r="AA60" s="16">
        <v>0</v>
      </c>
    </row>
    <row r="61" spans="1:27" ht="22.9" customHeight="1" x14ac:dyDescent="0.2">
      <c r="A61" s="114" t="s">
        <v>19</v>
      </c>
      <c r="B61" s="115"/>
      <c r="C61" s="115"/>
      <c r="D61" s="116"/>
      <c r="E61" s="117">
        <v>6623.64</v>
      </c>
      <c r="F61" s="118"/>
      <c r="G61" s="118"/>
      <c r="H61" s="119"/>
      <c r="I61" s="117">
        <v>0</v>
      </c>
      <c r="J61" s="118"/>
      <c r="K61" s="119"/>
      <c r="L61" s="117">
        <v>1972.62</v>
      </c>
      <c r="M61" s="118"/>
      <c r="N61" s="118"/>
      <c r="O61" s="119"/>
      <c r="P61" s="117">
        <v>1623.64</v>
      </c>
      <c r="Q61" s="118"/>
      <c r="R61" s="118"/>
      <c r="S61" s="118"/>
      <c r="T61" s="119"/>
      <c r="U61" s="114"/>
      <c r="V61" s="115"/>
      <c r="W61" s="116"/>
      <c r="X61" s="16">
        <v>6972.62</v>
      </c>
      <c r="Y61" s="117">
        <v>0</v>
      </c>
      <c r="Z61" s="119"/>
      <c r="AA61" s="16">
        <v>0</v>
      </c>
    </row>
    <row r="62" spans="1:27" ht="23.65" customHeight="1" x14ac:dyDescent="0.2">
      <c r="A62" s="114" t="s">
        <v>20</v>
      </c>
      <c r="B62" s="115"/>
      <c r="C62" s="115"/>
      <c r="D62" s="116"/>
      <c r="E62" s="117">
        <v>79614.570000000007</v>
      </c>
      <c r="F62" s="118"/>
      <c r="G62" s="118"/>
      <c r="H62" s="119"/>
      <c r="I62" s="117">
        <v>0</v>
      </c>
      <c r="J62" s="118"/>
      <c r="K62" s="119"/>
      <c r="L62" s="117">
        <v>4097.76</v>
      </c>
      <c r="M62" s="118"/>
      <c r="N62" s="118"/>
      <c r="O62" s="119"/>
      <c r="P62" s="117">
        <v>0</v>
      </c>
      <c r="Q62" s="118"/>
      <c r="R62" s="118"/>
      <c r="S62" s="118"/>
      <c r="T62" s="119"/>
      <c r="U62" s="114"/>
      <c r="V62" s="115"/>
      <c r="W62" s="116"/>
      <c r="X62" s="16">
        <v>83712.33</v>
      </c>
      <c r="Y62" s="117">
        <v>0</v>
      </c>
      <c r="Z62" s="119"/>
      <c r="AA62" s="16">
        <v>0</v>
      </c>
    </row>
    <row r="63" spans="1:27" ht="22.9" customHeight="1" x14ac:dyDescent="0.2">
      <c r="A63" s="114" t="s">
        <v>21</v>
      </c>
      <c r="B63" s="115"/>
      <c r="C63" s="115"/>
      <c r="D63" s="116"/>
      <c r="E63" s="117">
        <v>740.36</v>
      </c>
      <c r="F63" s="118"/>
      <c r="G63" s="118"/>
      <c r="H63" s="119"/>
      <c r="I63" s="117">
        <v>0</v>
      </c>
      <c r="J63" s="118"/>
      <c r="K63" s="119"/>
      <c r="L63" s="117">
        <v>2478.06</v>
      </c>
      <c r="M63" s="118"/>
      <c r="N63" s="118"/>
      <c r="O63" s="119"/>
      <c r="P63" s="117">
        <v>2392.4</v>
      </c>
      <c r="Q63" s="118"/>
      <c r="R63" s="118"/>
      <c r="S63" s="118"/>
      <c r="T63" s="119"/>
      <c r="U63" s="114"/>
      <c r="V63" s="115"/>
      <c r="W63" s="116"/>
      <c r="X63" s="16">
        <v>826.02</v>
      </c>
      <c r="Y63" s="117">
        <v>0</v>
      </c>
      <c r="Z63" s="119"/>
      <c r="AA63" s="16">
        <v>0</v>
      </c>
    </row>
    <row r="64" spans="1:27" ht="23.65" customHeight="1" x14ac:dyDescent="0.2">
      <c r="A64" s="114" t="s">
        <v>22</v>
      </c>
      <c r="B64" s="115"/>
      <c r="C64" s="115"/>
      <c r="D64" s="116"/>
      <c r="E64" s="117">
        <v>536.41999999999996</v>
      </c>
      <c r="F64" s="118"/>
      <c r="G64" s="118"/>
      <c r="H64" s="119"/>
      <c r="I64" s="117">
        <v>0</v>
      </c>
      <c r="J64" s="118"/>
      <c r="K64" s="119"/>
      <c r="L64" s="117">
        <v>1795.47</v>
      </c>
      <c r="M64" s="118"/>
      <c r="N64" s="118"/>
      <c r="O64" s="119"/>
      <c r="P64" s="117">
        <v>1733.4</v>
      </c>
      <c r="Q64" s="118"/>
      <c r="R64" s="118"/>
      <c r="S64" s="118"/>
      <c r="T64" s="119"/>
      <c r="U64" s="114"/>
      <c r="V64" s="115"/>
      <c r="W64" s="116"/>
      <c r="X64" s="16">
        <v>598.49</v>
      </c>
      <c r="Y64" s="117">
        <v>0</v>
      </c>
      <c r="Z64" s="119"/>
      <c r="AA64" s="16">
        <v>0</v>
      </c>
    </row>
    <row r="65" spans="1:27" ht="22.9" customHeight="1" x14ac:dyDescent="0.2">
      <c r="A65" s="114" t="s">
        <v>23</v>
      </c>
      <c r="B65" s="115"/>
      <c r="C65" s="115"/>
      <c r="D65" s="116"/>
      <c r="E65" s="117">
        <v>730.48</v>
      </c>
      <c r="F65" s="118"/>
      <c r="G65" s="118"/>
      <c r="H65" s="119"/>
      <c r="I65" s="117">
        <v>0</v>
      </c>
      <c r="J65" s="118"/>
      <c r="K65" s="119"/>
      <c r="L65" s="117">
        <v>2444.9699999999998</v>
      </c>
      <c r="M65" s="118"/>
      <c r="N65" s="118"/>
      <c r="O65" s="119"/>
      <c r="P65" s="117">
        <v>2360.46</v>
      </c>
      <c r="Q65" s="118"/>
      <c r="R65" s="118"/>
      <c r="S65" s="118"/>
      <c r="T65" s="119"/>
      <c r="U65" s="114"/>
      <c r="V65" s="115"/>
      <c r="W65" s="116"/>
      <c r="X65" s="16">
        <v>814.99</v>
      </c>
      <c r="Y65" s="117">
        <v>0</v>
      </c>
      <c r="Z65" s="119"/>
      <c r="AA65" s="16">
        <v>0</v>
      </c>
    </row>
    <row r="66" spans="1:27" ht="23.65" customHeight="1" x14ac:dyDescent="0.2">
      <c r="A66" s="120" t="s">
        <v>24</v>
      </c>
      <c r="B66" s="121"/>
      <c r="C66" s="121"/>
      <c r="D66" s="122"/>
      <c r="E66" s="123">
        <v>550.02</v>
      </c>
      <c r="F66" s="124"/>
      <c r="G66" s="124"/>
      <c r="H66" s="125"/>
      <c r="I66" s="123">
        <v>0</v>
      </c>
      <c r="J66" s="124"/>
      <c r="K66" s="125"/>
      <c r="L66" s="123">
        <v>1840.98</v>
      </c>
      <c r="M66" s="124"/>
      <c r="N66" s="124"/>
      <c r="O66" s="125"/>
      <c r="P66" s="123">
        <v>1777.34</v>
      </c>
      <c r="Q66" s="124"/>
      <c r="R66" s="124"/>
      <c r="S66" s="124"/>
      <c r="T66" s="125"/>
      <c r="U66" s="120"/>
      <c r="V66" s="121"/>
      <c r="W66" s="122"/>
      <c r="X66" s="17">
        <v>613.66</v>
      </c>
      <c r="Y66" s="123">
        <v>0</v>
      </c>
      <c r="Z66" s="125"/>
      <c r="AA66" s="17">
        <v>0</v>
      </c>
    </row>
    <row r="67" spans="1:27" ht="22.9" customHeight="1" x14ac:dyDescent="0.2">
      <c r="A67" s="87" t="s">
        <v>53</v>
      </c>
      <c r="B67" s="88"/>
      <c r="C67" s="88"/>
      <c r="D67" s="89"/>
      <c r="E67" s="126">
        <v>90054.97</v>
      </c>
      <c r="F67" s="127"/>
      <c r="G67" s="127"/>
      <c r="H67" s="128"/>
      <c r="I67" s="126">
        <v>0</v>
      </c>
      <c r="J67" s="127"/>
      <c r="K67" s="128"/>
      <c r="L67" s="126">
        <v>18845.46</v>
      </c>
      <c r="M67" s="127"/>
      <c r="N67" s="127"/>
      <c r="O67" s="128"/>
      <c r="P67" s="126">
        <v>13957.12</v>
      </c>
      <c r="Q67" s="127"/>
      <c r="R67" s="127"/>
      <c r="S67" s="127"/>
      <c r="T67" s="128"/>
      <c r="U67" s="87"/>
      <c r="V67" s="88"/>
      <c r="W67" s="89"/>
      <c r="X67" s="18">
        <v>94943.31</v>
      </c>
      <c r="Y67" s="126">
        <v>0</v>
      </c>
      <c r="Z67" s="128"/>
      <c r="AA67" s="18">
        <v>0</v>
      </c>
    </row>
  </sheetData>
  <mergeCells count="281"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4:AA54"/>
    <mergeCell ref="A55:Z55"/>
    <mergeCell ref="A56:D57"/>
    <mergeCell ref="E56:K56"/>
    <mergeCell ref="L56:W56"/>
    <mergeCell ref="X56:Z56"/>
    <mergeCell ref="AA56:AA57"/>
    <mergeCell ref="E57:H57"/>
    <mergeCell ref="I57:K57"/>
    <mergeCell ref="L57:O57"/>
    <mergeCell ref="P57:T57"/>
    <mergeCell ref="U57:W57"/>
    <mergeCell ref="Y57:Z57"/>
    <mergeCell ref="B50:D50"/>
    <mergeCell ref="E50:H50"/>
    <mergeCell ref="I50:K50"/>
    <mergeCell ref="L50:O50"/>
    <mergeCell ref="P50:W50"/>
    <mergeCell ref="Y50:AA50"/>
    <mergeCell ref="B51:D51"/>
    <mergeCell ref="E51:H51"/>
    <mergeCell ref="I51:K51"/>
    <mergeCell ref="L51:O51"/>
    <mergeCell ref="P51:W51"/>
    <mergeCell ref="Y51:AA51"/>
    <mergeCell ref="B48:D48"/>
    <mergeCell ref="E48:H48"/>
    <mergeCell ref="I48:K48"/>
    <mergeCell ref="L48:O48"/>
    <mergeCell ref="P48:W48"/>
    <mergeCell ref="Y48:AA48"/>
    <mergeCell ref="B49:D49"/>
    <mergeCell ref="E49:H49"/>
    <mergeCell ref="I49:K49"/>
    <mergeCell ref="L49:O49"/>
    <mergeCell ref="P49:W49"/>
    <mergeCell ref="Y49:AA49"/>
    <mergeCell ref="B46:D46"/>
    <mergeCell ref="E46:H46"/>
    <mergeCell ref="L46:O46"/>
    <mergeCell ref="P46:W46"/>
    <mergeCell ref="Y46:AA46"/>
    <mergeCell ref="B47:D47"/>
    <mergeCell ref="E47:H47"/>
    <mergeCell ref="I47:K47"/>
    <mergeCell ref="L47:O47"/>
    <mergeCell ref="P47:W47"/>
    <mergeCell ref="Y47:AA47"/>
    <mergeCell ref="A42:A45"/>
    <mergeCell ref="B42:D44"/>
    <mergeCell ref="E42:H44"/>
    <mergeCell ref="I42:K44"/>
    <mergeCell ref="L42:X42"/>
    <mergeCell ref="Y42:AA44"/>
    <mergeCell ref="L43:O44"/>
    <mergeCell ref="P43:X43"/>
    <mergeCell ref="P44:W44"/>
    <mergeCell ref="B45:D45"/>
    <mergeCell ref="E45:F45"/>
    <mergeCell ref="G45:J45"/>
    <mergeCell ref="L45:O45"/>
    <mergeCell ref="P45:W45"/>
    <mergeCell ref="Y45:AA45"/>
    <mergeCell ref="A35:D35"/>
    <mergeCell ref="F35:H35"/>
    <mergeCell ref="J35:K35"/>
    <mergeCell ref="M35:N35"/>
    <mergeCell ref="Q35:S35"/>
    <mergeCell ref="T35:W35"/>
    <mergeCell ref="Z35:AA35"/>
    <mergeCell ref="C37:Q38"/>
    <mergeCell ref="Y38:AA40"/>
    <mergeCell ref="A39:X40"/>
    <mergeCell ref="B33:D33"/>
    <mergeCell ref="F33:H33"/>
    <mergeCell ref="J33:K33"/>
    <mergeCell ref="M33:N33"/>
    <mergeCell ref="Q33:S33"/>
    <mergeCell ref="T33:W33"/>
    <mergeCell ref="Z33:AA33"/>
    <mergeCell ref="B34:D34"/>
    <mergeCell ref="F34:H34"/>
    <mergeCell ref="J34:K34"/>
    <mergeCell ref="M34:N34"/>
    <mergeCell ref="Q34:S34"/>
    <mergeCell ref="T34:W34"/>
    <mergeCell ref="Z34:AA34"/>
    <mergeCell ref="B31:D31"/>
    <mergeCell ref="F31:H31"/>
    <mergeCell ref="J31:K31"/>
    <mergeCell ref="M31:N31"/>
    <mergeCell ref="Q31:S31"/>
    <mergeCell ref="T31:W31"/>
    <mergeCell ref="Z31:AA31"/>
    <mergeCell ref="B32:D32"/>
    <mergeCell ref="F32:H32"/>
    <mergeCell ref="J32:K32"/>
    <mergeCell ref="M32:N32"/>
    <mergeCell ref="Q32:S32"/>
    <mergeCell ref="T32:W32"/>
    <mergeCell ref="Z32:AA32"/>
    <mergeCell ref="B29:D29"/>
    <mergeCell ref="F29:H29"/>
    <mergeCell ref="J29:K29"/>
    <mergeCell ref="M29:N29"/>
    <mergeCell ref="Q29:S29"/>
    <mergeCell ref="T29:W29"/>
    <mergeCell ref="Z29:AA29"/>
    <mergeCell ref="B30:D30"/>
    <mergeCell ref="F30:H30"/>
    <mergeCell ref="J30:K30"/>
    <mergeCell ref="M30:N30"/>
    <mergeCell ref="Q30:S30"/>
    <mergeCell ref="T30:W30"/>
    <mergeCell ref="Z30:AA30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sheetPr>
    <pageSetUpPr fitToPage="1"/>
  </sheetPr>
  <dimension ref="A1:AA111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197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2669.4598900000001</v>
      </c>
      <c r="I13" s="50"/>
      <c r="J13" s="50"/>
      <c r="K13" s="51"/>
      <c r="L13" s="49">
        <v>100.89027</v>
      </c>
      <c r="M13" s="50"/>
      <c r="N13" s="51"/>
      <c r="O13" s="49">
        <v>100.88513</v>
      </c>
      <c r="P13" s="51"/>
      <c r="Q13" s="49">
        <v>2.5699999999999998E-3</v>
      </c>
      <c r="R13" s="50"/>
      <c r="S13" s="50"/>
      <c r="T13" s="50"/>
      <c r="U13" s="51"/>
      <c r="V13" s="49">
        <v>0</v>
      </c>
      <c r="W13" s="51"/>
      <c r="X13" s="4">
        <v>2.5699999999999998E-3</v>
      </c>
      <c r="Y13" s="4">
        <v>0</v>
      </c>
      <c r="Z13" s="49">
        <v>2770.35016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2669.4598900000001</v>
      </c>
      <c r="I15" s="50"/>
      <c r="J15" s="50"/>
      <c r="K15" s="51"/>
      <c r="L15" s="49">
        <v>100.89027</v>
      </c>
      <c r="M15" s="50"/>
      <c r="N15" s="51"/>
      <c r="O15" s="49">
        <v>100.88513</v>
      </c>
      <c r="P15" s="51"/>
      <c r="Q15" s="49">
        <v>2.5699999999999998E-3</v>
      </c>
      <c r="R15" s="50"/>
      <c r="S15" s="50"/>
      <c r="T15" s="50"/>
      <c r="U15" s="51"/>
      <c r="V15" s="49">
        <v>0</v>
      </c>
      <c r="W15" s="51"/>
      <c r="X15" s="4">
        <v>2.5699999999999998E-3</v>
      </c>
      <c r="Y15" s="4">
        <v>0</v>
      </c>
      <c r="Z15" s="49">
        <v>2770.35016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23.905889999999999</v>
      </c>
      <c r="F26" s="81">
        <v>23.905889999999999</v>
      </c>
      <c r="G26" s="82"/>
      <c r="H26" s="83"/>
      <c r="I26" s="10">
        <v>23.905889999999999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596.99</v>
      </c>
      <c r="F51" s="118"/>
      <c r="G51" s="118"/>
      <c r="H51" s="119"/>
      <c r="I51" s="117">
        <v>0</v>
      </c>
      <c r="J51" s="118"/>
      <c r="K51" s="119"/>
      <c r="L51" s="117">
        <v>1998.18</v>
      </c>
      <c r="M51" s="118"/>
      <c r="N51" s="118"/>
      <c r="O51" s="119"/>
      <c r="P51" s="117">
        <v>1929.11</v>
      </c>
      <c r="Q51" s="118"/>
      <c r="R51" s="118"/>
      <c r="S51" s="118"/>
      <c r="T51" s="119"/>
      <c r="U51" s="114"/>
      <c r="V51" s="115"/>
      <c r="W51" s="116"/>
      <c r="X51" s="16">
        <v>666.06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198</v>
      </c>
      <c r="B52" s="115"/>
      <c r="C52" s="115"/>
      <c r="D52" s="116"/>
      <c r="E52" s="117">
        <v>744.07</v>
      </c>
      <c r="F52" s="118"/>
      <c r="G52" s="118"/>
      <c r="H52" s="119"/>
      <c r="I52" s="117">
        <v>0</v>
      </c>
      <c r="J52" s="118"/>
      <c r="K52" s="119"/>
      <c r="L52" s="117">
        <v>2490.48</v>
      </c>
      <c r="M52" s="118"/>
      <c r="N52" s="118"/>
      <c r="O52" s="119"/>
      <c r="P52" s="117">
        <v>2404.39</v>
      </c>
      <c r="Q52" s="118"/>
      <c r="R52" s="118"/>
      <c r="S52" s="118"/>
      <c r="T52" s="119"/>
      <c r="U52" s="114"/>
      <c r="V52" s="115"/>
      <c r="W52" s="116"/>
      <c r="X52" s="16">
        <v>830.16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20</v>
      </c>
      <c r="B53" s="115"/>
      <c r="C53" s="115"/>
      <c r="D53" s="116"/>
      <c r="E53" s="117">
        <v>589.57000000000005</v>
      </c>
      <c r="F53" s="118"/>
      <c r="G53" s="118"/>
      <c r="H53" s="119"/>
      <c r="I53" s="117">
        <v>0</v>
      </c>
      <c r="J53" s="118"/>
      <c r="K53" s="119"/>
      <c r="L53" s="117">
        <v>1973.34</v>
      </c>
      <c r="M53" s="118"/>
      <c r="N53" s="118"/>
      <c r="O53" s="119"/>
      <c r="P53" s="117">
        <v>1905.13</v>
      </c>
      <c r="Q53" s="118"/>
      <c r="R53" s="118"/>
      <c r="S53" s="118"/>
      <c r="T53" s="119"/>
      <c r="U53" s="114"/>
      <c r="V53" s="115"/>
      <c r="W53" s="116"/>
      <c r="X53" s="16">
        <v>657.78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199</v>
      </c>
      <c r="B54" s="115"/>
      <c r="C54" s="115"/>
      <c r="D54" s="116"/>
      <c r="E54" s="117">
        <v>3775.17</v>
      </c>
      <c r="F54" s="118"/>
      <c r="G54" s="118"/>
      <c r="H54" s="119"/>
      <c r="I54" s="117">
        <v>0</v>
      </c>
      <c r="J54" s="118"/>
      <c r="K54" s="119"/>
      <c r="L54" s="117">
        <v>1990.28</v>
      </c>
      <c r="M54" s="118"/>
      <c r="N54" s="118"/>
      <c r="O54" s="119"/>
      <c r="P54" s="117">
        <v>571.03</v>
      </c>
      <c r="Q54" s="118"/>
      <c r="R54" s="118"/>
      <c r="S54" s="118"/>
      <c r="T54" s="119"/>
      <c r="U54" s="114"/>
      <c r="V54" s="115"/>
      <c r="W54" s="116"/>
      <c r="X54" s="16">
        <v>5194.42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200</v>
      </c>
      <c r="B55" s="115"/>
      <c r="C55" s="115"/>
      <c r="D55" s="116"/>
      <c r="E55" s="117">
        <v>388.1</v>
      </c>
      <c r="F55" s="118"/>
      <c r="G55" s="118"/>
      <c r="H55" s="119"/>
      <c r="I55" s="117">
        <v>0</v>
      </c>
      <c r="J55" s="118"/>
      <c r="K55" s="119"/>
      <c r="L55" s="117">
        <v>1299.03</v>
      </c>
      <c r="M55" s="118"/>
      <c r="N55" s="118"/>
      <c r="O55" s="119"/>
      <c r="P55" s="117">
        <v>1254.1199999999999</v>
      </c>
      <c r="Q55" s="118"/>
      <c r="R55" s="118"/>
      <c r="S55" s="118"/>
      <c r="T55" s="119"/>
      <c r="U55" s="114"/>
      <c r="V55" s="115"/>
      <c r="W55" s="116"/>
      <c r="X55" s="16">
        <v>433.01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201</v>
      </c>
      <c r="B56" s="115"/>
      <c r="C56" s="115"/>
      <c r="D56" s="116"/>
      <c r="E56" s="117">
        <v>734.18</v>
      </c>
      <c r="F56" s="118"/>
      <c r="G56" s="118"/>
      <c r="H56" s="119"/>
      <c r="I56" s="117">
        <v>0</v>
      </c>
      <c r="J56" s="118"/>
      <c r="K56" s="119"/>
      <c r="L56" s="117">
        <v>2457.39</v>
      </c>
      <c r="M56" s="118"/>
      <c r="N56" s="118"/>
      <c r="O56" s="119"/>
      <c r="P56" s="117">
        <v>2372.44</v>
      </c>
      <c r="Q56" s="118"/>
      <c r="R56" s="118"/>
      <c r="S56" s="118"/>
      <c r="T56" s="119"/>
      <c r="U56" s="114"/>
      <c r="V56" s="115"/>
      <c r="W56" s="116"/>
      <c r="X56" s="16">
        <v>819.13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202</v>
      </c>
      <c r="B57" s="115"/>
      <c r="C57" s="115"/>
      <c r="D57" s="116"/>
      <c r="E57" s="117">
        <v>596.99</v>
      </c>
      <c r="F57" s="118"/>
      <c r="G57" s="118"/>
      <c r="H57" s="119"/>
      <c r="I57" s="117">
        <v>0</v>
      </c>
      <c r="J57" s="118"/>
      <c r="K57" s="119"/>
      <c r="L57" s="117">
        <v>1998.18</v>
      </c>
      <c r="M57" s="118"/>
      <c r="N57" s="118"/>
      <c r="O57" s="119"/>
      <c r="P57" s="117">
        <v>1929.11</v>
      </c>
      <c r="Q57" s="118"/>
      <c r="R57" s="118"/>
      <c r="S57" s="118"/>
      <c r="T57" s="119"/>
      <c r="U57" s="114"/>
      <c r="V57" s="115"/>
      <c r="W57" s="116"/>
      <c r="X57" s="16">
        <v>666.06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203</v>
      </c>
      <c r="B58" s="115"/>
      <c r="C58" s="115"/>
      <c r="D58" s="116"/>
      <c r="E58" s="117">
        <v>389.34</v>
      </c>
      <c r="F58" s="118"/>
      <c r="G58" s="118"/>
      <c r="H58" s="119"/>
      <c r="I58" s="117">
        <v>0</v>
      </c>
      <c r="J58" s="118"/>
      <c r="K58" s="119"/>
      <c r="L58" s="117">
        <v>1303.17</v>
      </c>
      <c r="M58" s="118"/>
      <c r="N58" s="118"/>
      <c r="O58" s="119"/>
      <c r="P58" s="117">
        <v>1258.1199999999999</v>
      </c>
      <c r="Q58" s="118"/>
      <c r="R58" s="118"/>
      <c r="S58" s="118"/>
      <c r="T58" s="119"/>
      <c r="U58" s="114"/>
      <c r="V58" s="115"/>
      <c r="W58" s="116"/>
      <c r="X58" s="16">
        <v>434.39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204</v>
      </c>
      <c r="B59" s="115"/>
      <c r="C59" s="115"/>
      <c r="D59" s="116"/>
      <c r="E59" s="117">
        <v>744.07</v>
      </c>
      <c r="F59" s="118"/>
      <c r="G59" s="118"/>
      <c r="H59" s="119"/>
      <c r="I59" s="117">
        <v>0</v>
      </c>
      <c r="J59" s="118"/>
      <c r="K59" s="119"/>
      <c r="L59" s="117">
        <v>2490.48</v>
      </c>
      <c r="M59" s="118"/>
      <c r="N59" s="118"/>
      <c r="O59" s="119"/>
      <c r="P59" s="117">
        <v>2404.39</v>
      </c>
      <c r="Q59" s="118"/>
      <c r="R59" s="118"/>
      <c r="S59" s="118"/>
      <c r="T59" s="119"/>
      <c r="U59" s="114"/>
      <c r="V59" s="115"/>
      <c r="W59" s="116"/>
      <c r="X59" s="16">
        <v>830.16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205</v>
      </c>
      <c r="B60" s="115"/>
      <c r="C60" s="115"/>
      <c r="D60" s="116"/>
      <c r="E60" s="117">
        <v>577.21</v>
      </c>
      <c r="F60" s="118"/>
      <c r="G60" s="118"/>
      <c r="H60" s="119"/>
      <c r="I60" s="117">
        <v>0</v>
      </c>
      <c r="J60" s="118"/>
      <c r="K60" s="119"/>
      <c r="L60" s="117">
        <v>1931.97</v>
      </c>
      <c r="M60" s="118"/>
      <c r="N60" s="118"/>
      <c r="O60" s="119"/>
      <c r="P60" s="117">
        <v>1865.19</v>
      </c>
      <c r="Q60" s="118"/>
      <c r="R60" s="118"/>
      <c r="S60" s="118"/>
      <c r="T60" s="119"/>
      <c r="U60" s="114"/>
      <c r="V60" s="115"/>
      <c r="W60" s="116"/>
      <c r="X60" s="16">
        <v>643.99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206</v>
      </c>
      <c r="B61" s="115"/>
      <c r="C61" s="115"/>
      <c r="D61" s="116"/>
      <c r="E61" s="117">
        <v>389.44</v>
      </c>
      <c r="F61" s="118"/>
      <c r="G61" s="118"/>
      <c r="H61" s="119"/>
      <c r="I61" s="117">
        <v>0</v>
      </c>
      <c r="J61" s="118"/>
      <c r="K61" s="119"/>
      <c r="L61" s="117">
        <v>1294.8900000000001</v>
      </c>
      <c r="M61" s="118"/>
      <c r="N61" s="118"/>
      <c r="O61" s="119"/>
      <c r="P61" s="117">
        <v>1252.7</v>
      </c>
      <c r="Q61" s="118"/>
      <c r="R61" s="118"/>
      <c r="S61" s="118"/>
      <c r="T61" s="119"/>
      <c r="U61" s="114"/>
      <c r="V61" s="115"/>
      <c r="W61" s="116"/>
      <c r="X61" s="16">
        <v>431.63</v>
      </c>
      <c r="Y61" s="117">
        <v>0</v>
      </c>
      <c r="Z61" s="119"/>
      <c r="AA61" s="16">
        <v>2.57</v>
      </c>
    </row>
    <row r="62" spans="1:27" ht="22.9" customHeight="1" x14ac:dyDescent="0.2">
      <c r="A62" s="114" t="s">
        <v>207</v>
      </c>
      <c r="B62" s="115"/>
      <c r="C62" s="115"/>
      <c r="D62" s="116"/>
      <c r="E62" s="117">
        <v>1951.78</v>
      </c>
      <c r="F62" s="118"/>
      <c r="G62" s="118"/>
      <c r="H62" s="119"/>
      <c r="I62" s="117">
        <v>0</v>
      </c>
      <c r="J62" s="118"/>
      <c r="K62" s="119"/>
      <c r="L62" s="117">
        <v>1981.34</v>
      </c>
      <c r="M62" s="118"/>
      <c r="N62" s="118"/>
      <c r="O62" s="119"/>
      <c r="P62" s="117">
        <v>1000</v>
      </c>
      <c r="Q62" s="118"/>
      <c r="R62" s="118"/>
      <c r="S62" s="118"/>
      <c r="T62" s="119"/>
      <c r="U62" s="114"/>
      <c r="V62" s="115"/>
      <c r="W62" s="116"/>
      <c r="X62" s="16">
        <v>2933.12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208</v>
      </c>
      <c r="B63" s="115"/>
      <c r="C63" s="115"/>
      <c r="D63" s="116"/>
      <c r="E63" s="117">
        <v>763.85</v>
      </c>
      <c r="F63" s="118"/>
      <c r="G63" s="118"/>
      <c r="H63" s="119"/>
      <c r="I63" s="117">
        <v>0</v>
      </c>
      <c r="J63" s="118"/>
      <c r="K63" s="119"/>
      <c r="L63" s="117">
        <v>2556.66</v>
      </c>
      <c r="M63" s="118"/>
      <c r="N63" s="118"/>
      <c r="O63" s="119"/>
      <c r="P63" s="117">
        <v>763.85</v>
      </c>
      <c r="Q63" s="118"/>
      <c r="R63" s="118"/>
      <c r="S63" s="118"/>
      <c r="T63" s="119"/>
      <c r="U63" s="114"/>
      <c r="V63" s="115"/>
      <c r="W63" s="116"/>
      <c r="X63" s="16">
        <v>2556.66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209</v>
      </c>
      <c r="B64" s="115"/>
      <c r="C64" s="115"/>
      <c r="D64" s="116"/>
      <c r="E64" s="117">
        <v>381.92</v>
      </c>
      <c r="F64" s="118"/>
      <c r="G64" s="118"/>
      <c r="H64" s="119"/>
      <c r="I64" s="117">
        <v>0</v>
      </c>
      <c r="J64" s="118"/>
      <c r="K64" s="119"/>
      <c r="L64" s="117">
        <v>1278.33</v>
      </c>
      <c r="M64" s="118"/>
      <c r="N64" s="118"/>
      <c r="O64" s="119"/>
      <c r="P64" s="117">
        <v>1234.1400000000001</v>
      </c>
      <c r="Q64" s="118"/>
      <c r="R64" s="118"/>
      <c r="S64" s="118"/>
      <c r="T64" s="119"/>
      <c r="U64" s="114"/>
      <c r="V64" s="115"/>
      <c r="W64" s="116"/>
      <c r="X64" s="16">
        <v>426.11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21</v>
      </c>
      <c r="B65" s="115"/>
      <c r="C65" s="115"/>
      <c r="D65" s="116"/>
      <c r="E65" s="117">
        <v>381.92</v>
      </c>
      <c r="F65" s="118"/>
      <c r="G65" s="118"/>
      <c r="H65" s="119"/>
      <c r="I65" s="117">
        <v>0</v>
      </c>
      <c r="J65" s="118"/>
      <c r="K65" s="119"/>
      <c r="L65" s="117">
        <v>1278.33</v>
      </c>
      <c r="M65" s="118"/>
      <c r="N65" s="118"/>
      <c r="O65" s="119"/>
      <c r="P65" s="117">
        <v>1234.1400000000001</v>
      </c>
      <c r="Q65" s="118"/>
      <c r="R65" s="118"/>
      <c r="S65" s="118"/>
      <c r="T65" s="119"/>
      <c r="U65" s="114"/>
      <c r="V65" s="115"/>
      <c r="W65" s="116"/>
      <c r="X65" s="16">
        <v>426.11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210</v>
      </c>
      <c r="B66" s="115"/>
      <c r="C66" s="115"/>
      <c r="D66" s="116"/>
      <c r="E66" s="117">
        <v>598.22</v>
      </c>
      <c r="F66" s="118"/>
      <c r="G66" s="118"/>
      <c r="H66" s="119"/>
      <c r="I66" s="117">
        <v>0</v>
      </c>
      <c r="J66" s="118"/>
      <c r="K66" s="119"/>
      <c r="L66" s="117">
        <v>2002.32</v>
      </c>
      <c r="M66" s="118"/>
      <c r="N66" s="118"/>
      <c r="O66" s="119"/>
      <c r="P66" s="117">
        <v>1933.1</v>
      </c>
      <c r="Q66" s="118"/>
      <c r="R66" s="118"/>
      <c r="S66" s="118"/>
      <c r="T66" s="119"/>
      <c r="U66" s="114"/>
      <c r="V66" s="115"/>
      <c r="W66" s="116"/>
      <c r="X66" s="16">
        <v>667.44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211</v>
      </c>
      <c r="B67" s="115"/>
      <c r="C67" s="115"/>
      <c r="D67" s="116"/>
      <c r="E67" s="117">
        <v>734.18</v>
      </c>
      <c r="F67" s="118"/>
      <c r="G67" s="118"/>
      <c r="H67" s="119"/>
      <c r="I67" s="117">
        <v>0</v>
      </c>
      <c r="J67" s="118"/>
      <c r="K67" s="119"/>
      <c r="L67" s="117">
        <v>2457.39</v>
      </c>
      <c r="M67" s="118"/>
      <c r="N67" s="118"/>
      <c r="O67" s="119"/>
      <c r="P67" s="117">
        <v>2372.44</v>
      </c>
      <c r="Q67" s="118"/>
      <c r="R67" s="118"/>
      <c r="S67" s="118"/>
      <c r="T67" s="119"/>
      <c r="U67" s="114"/>
      <c r="V67" s="115"/>
      <c r="W67" s="116"/>
      <c r="X67" s="16">
        <v>819.13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212</v>
      </c>
      <c r="B68" s="115"/>
      <c r="C68" s="115"/>
      <c r="D68" s="116"/>
      <c r="E68" s="117">
        <v>384.4</v>
      </c>
      <c r="F68" s="118"/>
      <c r="G68" s="118"/>
      <c r="H68" s="119"/>
      <c r="I68" s="117">
        <v>0</v>
      </c>
      <c r="J68" s="118"/>
      <c r="K68" s="119"/>
      <c r="L68" s="117">
        <v>1286.6099999999999</v>
      </c>
      <c r="M68" s="118"/>
      <c r="N68" s="118"/>
      <c r="O68" s="119"/>
      <c r="P68" s="117">
        <v>1242.1400000000001</v>
      </c>
      <c r="Q68" s="118"/>
      <c r="R68" s="118"/>
      <c r="S68" s="118"/>
      <c r="T68" s="119"/>
      <c r="U68" s="114"/>
      <c r="V68" s="115"/>
      <c r="W68" s="116"/>
      <c r="X68" s="16">
        <v>428.87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213</v>
      </c>
      <c r="B69" s="115"/>
      <c r="C69" s="115"/>
      <c r="D69" s="116"/>
      <c r="E69" s="117">
        <v>595.75</v>
      </c>
      <c r="F69" s="118"/>
      <c r="G69" s="118"/>
      <c r="H69" s="119"/>
      <c r="I69" s="117">
        <v>0</v>
      </c>
      <c r="J69" s="118"/>
      <c r="K69" s="119"/>
      <c r="L69" s="117">
        <v>1994.04</v>
      </c>
      <c r="M69" s="118"/>
      <c r="N69" s="118"/>
      <c r="O69" s="119"/>
      <c r="P69" s="117">
        <v>1925.11</v>
      </c>
      <c r="Q69" s="118"/>
      <c r="R69" s="118"/>
      <c r="S69" s="118"/>
      <c r="T69" s="119"/>
      <c r="U69" s="114"/>
      <c r="V69" s="115"/>
      <c r="W69" s="116"/>
      <c r="X69" s="16">
        <v>664.68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214</v>
      </c>
      <c r="B70" s="115"/>
      <c r="C70" s="115"/>
      <c r="D70" s="116"/>
      <c r="E70" s="117">
        <v>746.54</v>
      </c>
      <c r="F70" s="118"/>
      <c r="G70" s="118"/>
      <c r="H70" s="119"/>
      <c r="I70" s="117">
        <v>0</v>
      </c>
      <c r="J70" s="118"/>
      <c r="K70" s="119"/>
      <c r="L70" s="117">
        <v>2498.7600000000002</v>
      </c>
      <c r="M70" s="118"/>
      <c r="N70" s="118"/>
      <c r="O70" s="119"/>
      <c r="P70" s="117">
        <v>2412.38</v>
      </c>
      <c r="Q70" s="118"/>
      <c r="R70" s="118"/>
      <c r="S70" s="118"/>
      <c r="T70" s="119"/>
      <c r="U70" s="114"/>
      <c r="V70" s="115"/>
      <c r="W70" s="116"/>
      <c r="X70" s="16">
        <v>832.92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215</v>
      </c>
      <c r="B71" s="115"/>
      <c r="C71" s="115"/>
      <c r="D71" s="116"/>
      <c r="E71" s="117">
        <v>388.1</v>
      </c>
      <c r="F71" s="118"/>
      <c r="G71" s="118"/>
      <c r="H71" s="119"/>
      <c r="I71" s="117">
        <v>0</v>
      </c>
      <c r="J71" s="118"/>
      <c r="K71" s="119"/>
      <c r="L71" s="117">
        <v>1299.03</v>
      </c>
      <c r="M71" s="118"/>
      <c r="N71" s="118"/>
      <c r="O71" s="119"/>
      <c r="P71" s="117">
        <v>1254.1199999999999</v>
      </c>
      <c r="Q71" s="118"/>
      <c r="R71" s="118"/>
      <c r="S71" s="118"/>
      <c r="T71" s="119"/>
      <c r="U71" s="114"/>
      <c r="V71" s="115"/>
      <c r="W71" s="116"/>
      <c r="X71" s="16">
        <v>433.01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216</v>
      </c>
      <c r="B72" s="115"/>
      <c r="C72" s="115"/>
      <c r="D72" s="116"/>
      <c r="E72" s="117">
        <v>595.75</v>
      </c>
      <c r="F72" s="118"/>
      <c r="G72" s="118"/>
      <c r="H72" s="119"/>
      <c r="I72" s="117">
        <v>0</v>
      </c>
      <c r="J72" s="118"/>
      <c r="K72" s="119"/>
      <c r="L72" s="117">
        <v>1994.04</v>
      </c>
      <c r="M72" s="118"/>
      <c r="N72" s="118"/>
      <c r="O72" s="119"/>
      <c r="P72" s="117">
        <v>1925.11</v>
      </c>
      <c r="Q72" s="118"/>
      <c r="R72" s="118"/>
      <c r="S72" s="118"/>
      <c r="T72" s="119"/>
      <c r="U72" s="114"/>
      <c r="V72" s="115"/>
      <c r="W72" s="116"/>
      <c r="X72" s="16">
        <v>664.68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217</v>
      </c>
      <c r="B73" s="115"/>
      <c r="C73" s="115"/>
      <c r="D73" s="116"/>
      <c r="E73" s="117">
        <v>746.54</v>
      </c>
      <c r="F73" s="118"/>
      <c r="G73" s="118"/>
      <c r="H73" s="119"/>
      <c r="I73" s="117">
        <v>0</v>
      </c>
      <c r="J73" s="118"/>
      <c r="K73" s="119"/>
      <c r="L73" s="117">
        <v>2498.7600000000002</v>
      </c>
      <c r="M73" s="118"/>
      <c r="N73" s="118"/>
      <c r="O73" s="119"/>
      <c r="P73" s="117">
        <v>1579.46</v>
      </c>
      <c r="Q73" s="118"/>
      <c r="R73" s="118"/>
      <c r="S73" s="118"/>
      <c r="T73" s="119"/>
      <c r="U73" s="114"/>
      <c r="V73" s="115"/>
      <c r="W73" s="116"/>
      <c r="X73" s="16">
        <v>1665.84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218</v>
      </c>
      <c r="B74" s="115"/>
      <c r="C74" s="115"/>
      <c r="D74" s="116"/>
      <c r="E74" s="117">
        <v>388.1</v>
      </c>
      <c r="F74" s="118"/>
      <c r="G74" s="118"/>
      <c r="H74" s="119"/>
      <c r="I74" s="117">
        <v>0</v>
      </c>
      <c r="J74" s="118"/>
      <c r="K74" s="119"/>
      <c r="L74" s="117">
        <v>1299.03</v>
      </c>
      <c r="M74" s="118"/>
      <c r="N74" s="118"/>
      <c r="O74" s="119"/>
      <c r="P74" s="117">
        <v>1254.1199999999999</v>
      </c>
      <c r="Q74" s="118"/>
      <c r="R74" s="118"/>
      <c r="S74" s="118"/>
      <c r="T74" s="119"/>
      <c r="U74" s="114"/>
      <c r="V74" s="115"/>
      <c r="W74" s="116"/>
      <c r="X74" s="16">
        <v>433.01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22</v>
      </c>
      <c r="B75" s="115"/>
      <c r="C75" s="115"/>
      <c r="D75" s="116"/>
      <c r="E75" s="117">
        <v>698.34</v>
      </c>
      <c r="F75" s="118"/>
      <c r="G75" s="118"/>
      <c r="H75" s="119"/>
      <c r="I75" s="117">
        <v>0</v>
      </c>
      <c r="J75" s="118"/>
      <c r="K75" s="119"/>
      <c r="L75" s="117">
        <v>2337.42</v>
      </c>
      <c r="M75" s="118"/>
      <c r="N75" s="118"/>
      <c r="O75" s="119"/>
      <c r="P75" s="117">
        <v>2256.62</v>
      </c>
      <c r="Q75" s="118"/>
      <c r="R75" s="118"/>
      <c r="S75" s="118"/>
      <c r="T75" s="119"/>
      <c r="U75" s="114"/>
      <c r="V75" s="115"/>
      <c r="W75" s="116"/>
      <c r="X75" s="16">
        <v>779.14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219</v>
      </c>
      <c r="B76" s="115"/>
      <c r="C76" s="115"/>
      <c r="D76" s="116"/>
      <c r="E76" s="117">
        <v>611.82000000000005</v>
      </c>
      <c r="F76" s="118"/>
      <c r="G76" s="118"/>
      <c r="H76" s="119"/>
      <c r="I76" s="117">
        <v>0</v>
      </c>
      <c r="J76" s="118"/>
      <c r="K76" s="119"/>
      <c r="L76" s="117">
        <v>2047.83</v>
      </c>
      <c r="M76" s="118"/>
      <c r="N76" s="118"/>
      <c r="O76" s="119"/>
      <c r="P76" s="117">
        <v>1977.04</v>
      </c>
      <c r="Q76" s="118"/>
      <c r="R76" s="118"/>
      <c r="S76" s="118"/>
      <c r="T76" s="119"/>
      <c r="U76" s="114"/>
      <c r="V76" s="115"/>
      <c r="W76" s="116"/>
      <c r="X76" s="16">
        <v>682.61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23</v>
      </c>
      <c r="B77" s="115"/>
      <c r="C77" s="115"/>
      <c r="D77" s="116"/>
      <c r="E77" s="117">
        <v>598.22</v>
      </c>
      <c r="F77" s="118"/>
      <c r="G77" s="118"/>
      <c r="H77" s="119"/>
      <c r="I77" s="117">
        <v>0</v>
      </c>
      <c r="J77" s="118"/>
      <c r="K77" s="119"/>
      <c r="L77" s="117">
        <v>2002.32</v>
      </c>
      <c r="M77" s="118"/>
      <c r="N77" s="118"/>
      <c r="O77" s="119"/>
      <c r="P77" s="117">
        <v>1933.1</v>
      </c>
      <c r="Q77" s="118"/>
      <c r="R77" s="118"/>
      <c r="S77" s="118"/>
      <c r="T77" s="119"/>
      <c r="U77" s="114"/>
      <c r="V77" s="115"/>
      <c r="W77" s="116"/>
      <c r="X77" s="16">
        <v>667.44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220</v>
      </c>
      <c r="B78" s="115"/>
      <c r="C78" s="115"/>
      <c r="D78" s="116"/>
      <c r="E78" s="117">
        <v>390.58</v>
      </c>
      <c r="F78" s="118"/>
      <c r="G78" s="118"/>
      <c r="H78" s="119"/>
      <c r="I78" s="117">
        <v>0</v>
      </c>
      <c r="J78" s="118"/>
      <c r="K78" s="119"/>
      <c r="L78" s="117">
        <v>1307.28</v>
      </c>
      <c r="M78" s="118"/>
      <c r="N78" s="118"/>
      <c r="O78" s="119"/>
      <c r="P78" s="117">
        <v>1262.0999999999999</v>
      </c>
      <c r="Q78" s="118"/>
      <c r="R78" s="118"/>
      <c r="S78" s="118"/>
      <c r="T78" s="119"/>
      <c r="U78" s="114"/>
      <c r="V78" s="115"/>
      <c r="W78" s="116"/>
      <c r="X78" s="16">
        <v>435.76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221</v>
      </c>
      <c r="B79" s="115"/>
      <c r="C79" s="115"/>
      <c r="D79" s="116"/>
      <c r="E79" s="117">
        <v>594.52</v>
      </c>
      <c r="F79" s="118"/>
      <c r="G79" s="118"/>
      <c r="H79" s="119"/>
      <c r="I79" s="117">
        <v>0</v>
      </c>
      <c r="J79" s="118"/>
      <c r="K79" s="119"/>
      <c r="L79" s="117">
        <v>1989.9</v>
      </c>
      <c r="M79" s="118"/>
      <c r="N79" s="118"/>
      <c r="O79" s="119"/>
      <c r="P79" s="117">
        <v>1921.12</v>
      </c>
      <c r="Q79" s="118"/>
      <c r="R79" s="118"/>
      <c r="S79" s="118"/>
      <c r="T79" s="119"/>
      <c r="U79" s="114"/>
      <c r="V79" s="115"/>
      <c r="W79" s="116"/>
      <c r="X79" s="16">
        <v>663.3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222</v>
      </c>
      <c r="B80" s="115"/>
      <c r="C80" s="115"/>
      <c r="D80" s="116"/>
      <c r="E80" s="117">
        <v>736.66</v>
      </c>
      <c r="F80" s="118"/>
      <c r="G80" s="118"/>
      <c r="H80" s="119"/>
      <c r="I80" s="117">
        <v>0</v>
      </c>
      <c r="J80" s="118"/>
      <c r="K80" s="119"/>
      <c r="L80" s="117">
        <v>2465.64</v>
      </c>
      <c r="M80" s="118"/>
      <c r="N80" s="118"/>
      <c r="O80" s="119"/>
      <c r="P80" s="117">
        <v>2380.42</v>
      </c>
      <c r="Q80" s="118"/>
      <c r="R80" s="118"/>
      <c r="S80" s="118"/>
      <c r="T80" s="119"/>
      <c r="U80" s="114"/>
      <c r="V80" s="115"/>
      <c r="W80" s="116"/>
      <c r="X80" s="16">
        <v>821.88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223</v>
      </c>
      <c r="B81" s="115"/>
      <c r="C81" s="115"/>
      <c r="D81" s="116"/>
      <c r="E81" s="117">
        <v>380.69</v>
      </c>
      <c r="F81" s="118"/>
      <c r="G81" s="118"/>
      <c r="H81" s="119"/>
      <c r="I81" s="117">
        <v>0</v>
      </c>
      <c r="J81" s="118"/>
      <c r="K81" s="119"/>
      <c r="L81" s="117">
        <v>1274.19</v>
      </c>
      <c r="M81" s="118"/>
      <c r="N81" s="118"/>
      <c r="O81" s="119"/>
      <c r="P81" s="117">
        <v>1230.1500000000001</v>
      </c>
      <c r="Q81" s="118"/>
      <c r="R81" s="118"/>
      <c r="S81" s="118"/>
      <c r="T81" s="119"/>
      <c r="U81" s="114"/>
      <c r="V81" s="115"/>
      <c r="W81" s="116"/>
      <c r="X81" s="16">
        <v>424.73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47</v>
      </c>
      <c r="B82" s="115"/>
      <c r="C82" s="115"/>
      <c r="D82" s="116"/>
      <c r="E82" s="117">
        <v>596.99</v>
      </c>
      <c r="F82" s="118"/>
      <c r="G82" s="118"/>
      <c r="H82" s="119"/>
      <c r="I82" s="117">
        <v>0</v>
      </c>
      <c r="J82" s="118"/>
      <c r="K82" s="119"/>
      <c r="L82" s="117">
        <v>1998.18</v>
      </c>
      <c r="M82" s="118"/>
      <c r="N82" s="118"/>
      <c r="O82" s="119"/>
      <c r="P82" s="117">
        <v>1929.11</v>
      </c>
      <c r="Q82" s="118"/>
      <c r="R82" s="118"/>
      <c r="S82" s="118"/>
      <c r="T82" s="119"/>
      <c r="U82" s="114"/>
      <c r="V82" s="115"/>
      <c r="W82" s="116"/>
      <c r="X82" s="16">
        <v>666.06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48</v>
      </c>
      <c r="B83" s="115"/>
      <c r="C83" s="115"/>
      <c r="D83" s="116"/>
      <c r="E83" s="117">
        <v>383.16</v>
      </c>
      <c r="F83" s="118"/>
      <c r="G83" s="118"/>
      <c r="H83" s="119"/>
      <c r="I83" s="117">
        <v>0</v>
      </c>
      <c r="J83" s="118"/>
      <c r="K83" s="119"/>
      <c r="L83" s="117">
        <v>1282.47</v>
      </c>
      <c r="M83" s="118"/>
      <c r="N83" s="118"/>
      <c r="O83" s="119"/>
      <c r="P83" s="117">
        <v>1238.1400000000001</v>
      </c>
      <c r="Q83" s="118"/>
      <c r="R83" s="118"/>
      <c r="S83" s="118"/>
      <c r="T83" s="119"/>
      <c r="U83" s="114"/>
      <c r="V83" s="115"/>
      <c r="W83" s="116"/>
      <c r="X83" s="16">
        <v>427.49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49</v>
      </c>
      <c r="B84" s="115"/>
      <c r="C84" s="115"/>
      <c r="D84" s="116"/>
      <c r="E84" s="117">
        <v>732.95</v>
      </c>
      <c r="F84" s="118"/>
      <c r="G84" s="118"/>
      <c r="H84" s="119"/>
      <c r="I84" s="117">
        <v>0</v>
      </c>
      <c r="J84" s="118"/>
      <c r="K84" s="119"/>
      <c r="L84" s="117">
        <v>2453.25</v>
      </c>
      <c r="M84" s="118"/>
      <c r="N84" s="118"/>
      <c r="O84" s="119"/>
      <c r="P84" s="117">
        <v>2368.4499999999998</v>
      </c>
      <c r="Q84" s="118"/>
      <c r="R84" s="118"/>
      <c r="S84" s="118"/>
      <c r="T84" s="119"/>
      <c r="U84" s="114"/>
      <c r="V84" s="115"/>
      <c r="W84" s="116"/>
      <c r="X84" s="16">
        <v>817.75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50</v>
      </c>
      <c r="B85" s="115"/>
      <c r="C85" s="115"/>
      <c r="D85" s="116"/>
      <c r="E85" s="117">
        <v>593.28</v>
      </c>
      <c r="F85" s="118"/>
      <c r="G85" s="118"/>
      <c r="H85" s="119"/>
      <c r="I85" s="117">
        <v>0</v>
      </c>
      <c r="J85" s="118"/>
      <c r="K85" s="119"/>
      <c r="L85" s="117">
        <v>1985.76</v>
      </c>
      <c r="M85" s="118"/>
      <c r="N85" s="118"/>
      <c r="O85" s="119"/>
      <c r="P85" s="117">
        <v>1917.12</v>
      </c>
      <c r="Q85" s="118"/>
      <c r="R85" s="118"/>
      <c r="S85" s="118"/>
      <c r="T85" s="119"/>
      <c r="U85" s="114"/>
      <c r="V85" s="115"/>
      <c r="W85" s="116"/>
      <c r="X85" s="16">
        <v>661.92</v>
      </c>
      <c r="Y85" s="117">
        <v>0</v>
      </c>
      <c r="Z85" s="119"/>
      <c r="AA85" s="16">
        <v>0</v>
      </c>
    </row>
    <row r="86" spans="1:27" ht="22.9" customHeight="1" x14ac:dyDescent="0.2">
      <c r="A86" s="114" t="s">
        <v>51</v>
      </c>
      <c r="B86" s="115"/>
      <c r="C86" s="115"/>
      <c r="D86" s="116"/>
      <c r="E86" s="117">
        <v>397.99</v>
      </c>
      <c r="F86" s="118"/>
      <c r="G86" s="118"/>
      <c r="H86" s="119"/>
      <c r="I86" s="117">
        <v>0</v>
      </c>
      <c r="J86" s="118"/>
      <c r="K86" s="119"/>
      <c r="L86" s="117">
        <v>1332.12</v>
      </c>
      <c r="M86" s="118"/>
      <c r="N86" s="118"/>
      <c r="O86" s="119"/>
      <c r="P86" s="117">
        <v>842.03</v>
      </c>
      <c r="Q86" s="118"/>
      <c r="R86" s="118"/>
      <c r="S86" s="118"/>
      <c r="T86" s="119"/>
      <c r="U86" s="114"/>
      <c r="V86" s="115"/>
      <c r="W86" s="116"/>
      <c r="X86" s="16">
        <v>888.08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93</v>
      </c>
      <c r="B87" s="115"/>
      <c r="C87" s="115"/>
      <c r="D87" s="116"/>
      <c r="E87" s="117">
        <v>734.18</v>
      </c>
      <c r="F87" s="118"/>
      <c r="G87" s="118"/>
      <c r="H87" s="119"/>
      <c r="I87" s="117">
        <v>0</v>
      </c>
      <c r="J87" s="118"/>
      <c r="K87" s="119"/>
      <c r="L87" s="117">
        <v>2457.39</v>
      </c>
      <c r="M87" s="118"/>
      <c r="N87" s="118"/>
      <c r="O87" s="119"/>
      <c r="P87" s="117">
        <v>2372.44</v>
      </c>
      <c r="Q87" s="118"/>
      <c r="R87" s="118"/>
      <c r="S87" s="118"/>
      <c r="T87" s="119"/>
      <c r="U87" s="114"/>
      <c r="V87" s="115"/>
      <c r="W87" s="116"/>
      <c r="X87" s="16">
        <v>819.13</v>
      </c>
      <c r="Y87" s="117">
        <v>0</v>
      </c>
      <c r="Z87" s="119"/>
      <c r="AA87" s="16">
        <v>0</v>
      </c>
    </row>
    <row r="88" spans="1:27" ht="22.9" customHeight="1" x14ac:dyDescent="0.2">
      <c r="A88" s="114" t="s">
        <v>92</v>
      </c>
      <c r="B88" s="115"/>
      <c r="C88" s="115"/>
      <c r="D88" s="116"/>
      <c r="E88" s="117">
        <v>583.39</v>
      </c>
      <c r="F88" s="118"/>
      <c r="G88" s="118"/>
      <c r="H88" s="119"/>
      <c r="I88" s="117">
        <v>0</v>
      </c>
      <c r="J88" s="118"/>
      <c r="K88" s="119"/>
      <c r="L88" s="117">
        <v>1952.67</v>
      </c>
      <c r="M88" s="118"/>
      <c r="N88" s="118"/>
      <c r="O88" s="119"/>
      <c r="P88" s="117">
        <v>1885.17</v>
      </c>
      <c r="Q88" s="118"/>
      <c r="R88" s="118"/>
      <c r="S88" s="118"/>
      <c r="T88" s="119"/>
      <c r="U88" s="114"/>
      <c r="V88" s="115"/>
      <c r="W88" s="116"/>
      <c r="X88" s="16">
        <v>650.89</v>
      </c>
      <c r="Y88" s="117">
        <v>0</v>
      </c>
      <c r="Z88" s="119"/>
      <c r="AA88" s="16">
        <v>0</v>
      </c>
    </row>
    <row r="89" spans="1:27" ht="23.65" customHeight="1" x14ac:dyDescent="0.2">
      <c r="A89" s="114" t="s">
        <v>91</v>
      </c>
      <c r="B89" s="115"/>
      <c r="C89" s="115"/>
      <c r="D89" s="116"/>
      <c r="E89" s="117">
        <v>383.16</v>
      </c>
      <c r="F89" s="118"/>
      <c r="G89" s="118"/>
      <c r="H89" s="119"/>
      <c r="I89" s="117">
        <v>0</v>
      </c>
      <c r="J89" s="118"/>
      <c r="K89" s="119"/>
      <c r="L89" s="117">
        <v>1282.47</v>
      </c>
      <c r="M89" s="118"/>
      <c r="N89" s="118"/>
      <c r="O89" s="119"/>
      <c r="P89" s="117">
        <v>1238.1400000000001</v>
      </c>
      <c r="Q89" s="118"/>
      <c r="R89" s="118"/>
      <c r="S89" s="118"/>
      <c r="T89" s="119"/>
      <c r="U89" s="114"/>
      <c r="V89" s="115"/>
      <c r="W89" s="116"/>
      <c r="X89" s="16">
        <v>427.49</v>
      </c>
      <c r="Y89" s="117">
        <v>0</v>
      </c>
      <c r="Z89" s="119"/>
      <c r="AA89" s="16">
        <v>0</v>
      </c>
    </row>
    <row r="90" spans="1:27" ht="22.9" customHeight="1" x14ac:dyDescent="0.2">
      <c r="A90" s="114" t="s">
        <v>90</v>
      </c>
      <c r="B90" s="115"/>
      <c r="C90" s="115"/>
      <c r="D90" s="116"/>
      <c r="E90" s="117">
        <v>603.16999999999996</v>
      </c>
      <c r="F90" s="118"/>
      <c r="G90" s="118"/>
      <c r="H90" s="119"/>
      <c r="I90" s="117">
        <v>0</v>
      </c>
      <c r="J90" s="118"/>
      <c r="K90" s="119"/>
      <c r="L90" s="117">
        <v>2018.85</v>
      </c>
      <c r="M90" s="118"/>
      <c r="N90" s="118"/>
      <c r="O90" s="119"/>
      <c r="P90" s="117">
        <v>1954.07</v>
      </c>
      <c r="Q90" s="118"/>
      <c r="R90" s="118"/>
      <c r="S90" s="118"/>
      <c r="T90" s="119"/>
      <c r="U90" s="114"/>
      <c r="V90" s="115"/>
      <c r="W90" s="116"/>
      <c r="X90" s="16">
        <v>667.95</v>
      </c>
      <c r="Y90" s="117">
        <v>0</v>
      </c>
      <c r="Z90" s="119"/>
      <c r="AA90" s="16">
        <v>0</v>
      </c>
    </row>
    <row r="91" spans="1:27" ht="23.65" customHeight="1" x14ac:dyDescent="0.2">
      <c r="A91" s="114" t="s">
        <v>89</v>
      </c>
      <c r="B91" s="115"/>
      <c r="C91" s="115"/>
      <c r="D91" s="116"/>
      <c r="E91" s="117">
        <v>745.31</v>
      </c>
      <c r="F91" s="118"/>
      <c r="G91" s="118"/>
      <c r="H91" s="119"/>
      <c r="I91" s="117">
        <v>0</v>
      </c>
      <c r="J91" s="118"/>
      <c r="K91" s="119"/>
      <c r="L91" s="117">
        <v>2494.62</v>
      </c>
      <c r="M91" s="118"/>
      <c r="N91" s="118"/>
      <c r="O91" s="119"/>
      <c r="P91" s="117">
        <v>2408.39</v>
      </c>
      <c r="Q91" s="118"/>
      <c r="R91" s="118"/>
      <c r="S91" s="118"/>
      <c r="T91" s="119"/>
      <c r="U91" s="114"/>
      <c r="V91" s="115"/>
      <c r="W91" s="116"/>
      <c r="X91" s="16">
        <v>831.54</v>
      </c>
      <c r="Y91" s="117">
        <v>0</v>
      </c>
      <c r="Z91" s="119"/>
      <c r="AA91" s="16">
        <v>0</v>
      </c>
    </row>
    <row r="92" spans="1:27" ht="22.9" customHeight="1" x14ac:dyDescent="0.2">
      <c r="A92" s="114" t="s">
        <v>18</v>
      </c>
      <c r="B92" s="115"/>
      <c r="C92" s="115"/>
      <c r="D92" s="116"/>
      <c r="E92" s="117">
        <v>380.69</v>
      </c>
      <c r="F92" s="118"/>
      <c r="G92" s="118"/>
      <c r="H92" s="119"/>
      <c r="I92" s="117">
        <v>0</v>
      </c>
      <c r="J92" s="118"/>
      <c r="K92" s="119"/>
      <c r="L92" s="117">
        <v>1274.19</v>
      </c>
      <c r="M92" s="118"/>
      <c r="N92" s="118"/>
      <c r="O92" s="119"/>
      <c r="P92" s="117">
        <v>1230.1500000000001</v>
      </c>
      <c r="Q92" s="118"/>
      <c r="R92" s="118"/>
      <c r="S92" s="118"/>
      <c r="T92" s="119"/>
      <c r="U92" s="114"/>
      <c r="V92" s="115"/>
      <c r="W92" s="116"/>
      <c r="X92" s="16">
        <v>424.73</v>
      </c>
      <c r="Y92" s="117">
        <v>0</v>
      </c>
      <c r="Z92" s="119"/>
      <c r="AA92" s="16">
        <v>0</v>
      </c>
    </row>
    <row r="93" spans="1:27" ht="23.65" customHeight="1" x14ac:dyDescent="0.2">
      <c r="A93" s="114" t="s">
        <v>88</v>
      </c>
      <c r="B93" s="115"/>
      <c r="C93" s="115"/>
      <c r="D93" s="116"/>
      <c r="E93" s="117">
        <v>376.98</v>
      </c>
      <c r="F93" s="118"/>
      <c r="G93" s="118"/>
      <c r="H93" s="119"/>
      <c r="I93" s="117">
        <v>0</v>
      </c>
      <c r="J93" s="118"/>
      <c r="K93" s="119"/>
      <c r="L93" s="117">
        <v>1261.8</v>
      </c>
      <c r="M93" s="118"/>
      <c r="N93" s="118"/>
      <c r="O93" s="119"/>
      <c r="P93" s="117">
        <v>1218.18</v>
      </c>
      <c r="Q93" s="118"/>
      <c r="R93" s="118"/>
      <c r="S93" s="118"/>
      <c r="T93" s="119"/>
      <c r="U93" s="114"/>
      <c r="V93" s="115"/>
      <c r="W93" s="116"/>
      <c r="X93" s="16">
        <v>420.6</v>
      </c>
      <c r="Y93" s="117">
        <v>0</v>
      </c>
      <c r="Z93" s="119"/>
      <c r="AA93" s="16">
        <v>0</v>
      </c>
    </row>
    <row r="94" spans="1:27" ht="22.9" customHeight="1" x14ac:dyDescent="0.2">
      <c r="A94" s="114" t="s">
        <v>87</v>
      </c>
      <c r="B94" s="115"/>
      <c r="C94" s="115"/>
      <c r="D94" s="116"/>
      <c r="E94" s="117">
        <v>609.35</v>
      </c>
      <c r="F94" s="118"/>
      <c r="G94" s="118"/>
      <c r="H94" s="119"/>
      <c r="I94" s="117">
        <v>0</v>
      </c>
      <c r="J94" s="118"/>
      <c r="K94" s="119"/>
      <c r="L94" s="117">
        <v>2039.55</v>
      </c>
      <c r="M94" s="118"/>
      <c r="N94" s="118"/>
      <c r="O94" s="119"/>
      <c r="P94" s="117">
        <v>1969.05</v>
      </c>
      <c r="Q94" s="118"/>
      <c r="R94" s="118"/>
      <c r="S94" s="118"/>
      <c r="T94" s="119"/>
      <c r="U94" s="114"/>
      <c r="V94" s="115"/>
      <c r="W94" s="116"/>
      <c r="X94" s="16">
        <v>679.85</v>
      </c>
      <c r="Y94" s="117">
        <v>0</v>
      </c>
      <c r="Z94" s="119"/>
      <c r="AA94" s="16">
        <v>0</v>
      </c>
    </row>
    <row r="95" spans="1:27" ht="23.65" customHeight="1" x14ac:dyDescent="0.2">
      <c r="A95" s="114" t="s">
        <v>85</v>
      </c>
      <c r="B95" s="115"/>
      <c r="C95" s="115"/>
      <c r="D95" s="116"/>
      <c r="E95" s="117">
        <v>739.13</v>
      </c>
      <c r="F95" s="118"/>
      <c r="G95" s="118"/>
      <c r="H95" s="119"/>
      <c r="I95" s="117">
        <v>0</v>
      </c>
      <c r="J95" s="118"/>
      <c r="K95" s="119"/>
      <c r="L95" s="117">
        <v>2473.92</v>
      </c>
      <c r="M95" s="118"/>
      <c r="N95" s="118"/>
      <c r="O95" s="119"/>
      <c r="P95" s="117">
        <v>2388.41</v>
      </c>
      <c r="Q95" s="118"/>
      <c r="R95" s="118"/>
      <c r="S95" s="118"/>
      <c r="T95" s="119"/>
      <c r="U95" s="114"/>
      <c r="V95" s="115"/>
      <c r="W95" s="116"/>
      <c r="X95" s="16">
        <v>824.64</v>
      </c>
      <c r="Y95" s="117">
        <v>0</v>
      </c>
      <c r="Z95" s="119"/>
      <c r="AA95" s="16">
        <v>0</v>
      </c>
    </row>
    <row r="96" spans="1:27" ht="22.9" customHeight="1" x14ac:dyDescent="0.2">
      <c r="A96" s="114" t="s">
        <v>84</v>
      </c>
      <c r="B96" s="115"/>
      <c r="C96" s="115"/>
      <c r="D96" s="116"/>
      <c r="E96" s="117">
        <v>383.16</v>
      </c>
      <c r="F96" s="118"/>
      <c r="G96" s="118"/>
      <c r="H96" s="119"/>
      <c r="I96" s="117">
        <v>0</v>
      </c>
      <c r="J96" s="118"/>
      <c r="K96" s="119"/>
      <c r="L96" s="117">
        <v>1282.47</v>
      </c>
      <c r="M96" s="118"/>
      <c r="N96" s="118"/>
      <c r="O96" s="119"/>
      <c r="P96" s="117">
        <v>1238.1400000000001</v>
      </c>
      <c r="Q96" s="118"/>
      <c r="R96" s="118"/>
      <c r="S96" s="118"/>
      <c r="T96" s="119"/>
      <c r="U96" s="114"/>
      <c r="V96" s="115"/>
      <c r="W96" s="116"/>
      <c r="X96" s="16">
        <v>427.49</v>
      </c>
      <c r="Y96" s="117">
        <v>0</v>
      </c>
      <c r="Z96" s="119"/>
      <c r="AA96" s="16">
        <v>0</v>
      </c>
    </row>
    <row r="97" spans="1:27" ht="23.65" customHeight="1" x14ac:dyDescent="0.2">
      <c r="A97" s="114" t="s">
        <v>83</v>
      </c>
      <c r="B97" s="115"/>
      <c r="C97" s="115"/>
      <c r="D97" s="116"/>
      <c r="E97" s="117">
        <v>608.11</v>
      </c>
      <c r="F97" s="118"/>
      <c r="G97" s="118"/>
      <c r="H97" s="119"/>
      <c r="I97" s="117">
        <v>0</v>
      </c>
      <c r="J97" s="118"/>
      <c r="K97" s="119"/>
      <c r="L97" s="117">
        <v>2035.41</v>
      </c>
      <c r="M97" s="118"/>
      <c r="N97" s="118"/>
      <c r="O97" s="119"/>
      <c r="P97" s="117">
        <v>1965.05</v>
      </c>
      <c r="Q97" s="118"/>
      <c r="R97" s="118"/>
      <c r="S97" s="118"/>
      <c r="T97" s="119"/>
      <c r="U97" s="114"/>
      <c r="V97" s="115"/>
      <c r="W97" s="116"/>
      <c r="X97" s="16">
        <v>678.47</v>
      </c>
      <c r="Y97" s="117">
        <v>0</v>
      </c>
      <c r="Z97" s="119"/>
      <c r="AA97" s="16">
        <v>0</v>
      </c>
    </row>
    <row r="98" spans="1:27" ht="22.9" customHeight="1" x14ac:dyDescent="0.2">
      <c r="A98" s="114" t="s">
        <v>101</v>
      </c>
      <c r="B98" s="115"/>
      <c r="C98" s="115"/>
      <c r="D98" s="116"/>
      <c r="E98" s="117">
        <v>747.78</v>
      </c>
      <c r="F98" s="118"/>
      <c r="G98" s="118"/>
      <c r="H98" s="119"/>
      <c r="I98" s="117">
        <v>0</v>
      </c>
      <c r="J98" s="118"/>
      <c r="K98" s="119"/>
      <c r="L98" s="117">
        <v>2502.9</v>
      </c>
      <c r="M98" s="118"/>
      <c r="N98" s="118"/>
      <c r="O98" s="119"/>
      <c r="P98" s="117">
        <v>2416.38</v>
      </c>
      <c r="Q98" s="118"/>
      <c r="R98" s="118"/>
      <c r="S98" s="118"/>
      <c r="T98" s="119"/>
      <c r="U98" s="114"/>
      <c r="V98" s="115"/>
      <c r="W98" s="116"/>
      <c r="X98" s="16">
        <v>834.3</v>
      </c>
      <c r="Y98" s="117">
        <v>0</v>
      </c>
      <c r="Z98" s="119"/>
      <c r="AA98" s="16">
        <v>0</v>
      </c>
    </row>
    <row r="99" spans="1:27" ht="23.65" customHeight="1" x14ac:dyDescent="0.2">
      <c r="A99" s="114" t="s">
        <v>100</v>
      </c>
      <c r="B99" s="115"/>
      <c r="C99" s="115"/>
      <c r="D99" s="116"/>
      <c r="E99" s="117">
        <v>389.34</v>
      </c>
      <c r="F99" s="118"/>
      <c r="G99" s="118"/>
      <c r="H99" s="119"/>
      <c r="I99" s="117">
        <v>0</v>
      </c>
      <c r="J99" s="118"/>
      <c r="K99" s="119"/>
      <c r="L99" s="117">
        <v>1303.17</v>
      </c>
      <c r="M99" s="118"/>
      <c r="N99" s="118"/>
      <c r="O99" s="119"/>
      <c r="P99" s="117">
        <v>1258.1199999999999</v>
      </c>
      <c r="Q99" s="118"/>
      <c r="R99" s="118"/>
      <c r="S99" s="118"/>
      <c r="T99" s="119"/>
      <c r="U99" s="114"/>
      <c r="V99" s="115"/>
      <c r="W99" s="116"/>
      <c r="X99" s="16">
        <v>434.39</v>
      </c>
      <c r="Y99" s="117">
        <v>0</v>
      </c>
      <c r="Z99" s="119"/>
      <c r="AA99" s="16">
        <v>0</v>
      </c>
    </row>
    <row r="100" spans="1:27" ht="22.9" customHeight="1" x14ac:dyDescent="0.2">
      <c r="A100" s="114" t="s">
        <v>99</v>
      </c>
      <c r="B100" s="115"/>
      <c r="C100" s="115"/>
      <c r="D100" s="116"/>
      <c r="E100" s="117">
        <v>33599.360000000001</v>
      </c>
      <c r="F100" s="118"/>
      <c r="G100" s="118"/>
      <c r="H100" s="119"/>
      <c r="I100" s="117">
        <v>0</v>
      </c>
      <c r="J100" s="118"/>
      <c r="K100" s="119"/>
      <c r="L100" s="117">
        <v>2536.15</v>
      </c>
      <c r="M100" s="118"/>
      <c r="N100" s="118"/>
      <c r="O100" s="119"/>
      <c r="P100" s="117">
        <v>0</v>
      </c>
      <c r="Q100" s="118"/>
      <c r="R100" s="118"/>
      <c r="S100" s="118"/>
      <c r="T100" s="119"/>
      <c r="U100" s="114"/>
      <c r="V100" s="115"/>
      <c r="W100" s="116"/>
      <c r="X100" s="16">
        <v>36135.51</v>
      </c>
      <c r="Y100" s="117">
        <v>0</v>
      </c>
      <c r="Z100" s="119"/>
      <c r="AA100" s="16">
        <v>0</v>
      </c>
    </row>
    <row r="101" spans="1:27" ht="23.65" customHeight="1" x14ac:dyDescent="0.2">
      <c r="A101" s="114" t="s">
        <v>98</v>
      </c>
      <c r="B101" s="115"/>
      <c r="C101" s="115"/>
      <c r="D101" s="116"/>
      <c r="E101" s="117">
        <v>734.18</v>
      </c>
      <c r="F101" s="118"/>
      <c r="G101" s="118"/>
      <c r="H101" s="119"/>
      <c r="I101" s="117">
        <v>0</v>
      </c>
      <c r="J101" s="118"/>
      <c r="K101" s="119"/>
      <c r="L101" s="117">
        <v>2457.39</v>
      </c>
      <c r="M101" s="118"/>
      <c r="N101" s="118"/>
      <c r="O101" s="119"/>
      <c r="P101" s="117">
        <v>2372.44</v>
      </c>
      <c r="Q101" s="118"/>
      <c r="R101" s="118"/>
      <c r="S101" s="118"/>
      <c r="T101" s="119"/>
      <c r="U101" s="114"/>
      <c r="V101" s="115"/>
      <c r="W101" s="116"/>
      <c r="X101" s="16">
        <v>819.13</v>
      </c>
      <c r="Y101" s="117">
        <v>0</v>
      </c>
      <c r="Z101" s="119"/>
      <c r="AA101" s="16">
        <v>0</v>
      </c>
    </row>
    <row r="102" spans="1:27" ht="22.9" customHeight="1" x14ac:dyDescent="0.2">
      <c r="A102" s="114" t="s">
        <v>97</v>
      </c>
      <c r="B102" s="115"/>
      <c r="C102" s="115"/>
      <c r="D102" s="116"/>
      <c r="E102" s="117">
        <v>386.87</v>
      </c>
      <c r="F102" s="118"/>
      <c r="G102" s="118"/>
      <c r="H102" s="119"/>
      <c r="I102" s="117">
        <v>0</v>
      </c>
      <c r="J102" s="118"/>
      <c r="K102" s="119"/>
      <c r="L102" s="117">
        <v>1294.8900000000001</v>
      </c>
      <c r="M102" s="118"/>
      <c r="N102" s="118"/>
      <c r="O102" s="119"/>
      <c r="P102" s="117">
        <v>1250.1300000000001</v>
      </c>
      <c r="Q102" s="118"/>
      <c r="R102" s="118"/>
      <c r="S102" s="118"/>
      <c r="T102" s="119"/>
      <c r="U102" s="114"/>
      <c r="V102" s="115"/>
      <c r="W102" s="116"/>
      <c r="X102" s="16">
        <v>431.63</v>
      </c>
      <c r="Y102" s="117">
        <v>0</v>
      </c>
      <c r="Z102" s="119"/>
      <c r="AA102" s="16">
        <v>0</v>
      </c>
    </row>
    <row r="103" spans="1:27" ht="23.65" customHeight="1" x14ac:dyDescent="0.2">
      <c r="A103" s="114" t="s">
        <v>19</v>
      </c>
      <c r="B103" s="115"/>
      <c r="C103" s="115"/>
      <c r="D103" s="116"/>
      <c r="E103" s="117">
        <v>579.67999999999995</v>
      </c>
      <c r="F103" s="118"/>
      <c r="G103" s="118"/>
      <c r="H103" s="119"/>
      <c r="I103" s="117">
        <v>0</v>
      </c>
      <c r="J103" s="118"/>
      <c r="K103" s="119"/>
      <c r="L103" s="117">
        <v>1940.25</v>
      </c>
      <c r="M103" s="118"/>
      <c r="N103" s="118"/>
      <c r="O103" s="119"/>
      <c r="P103" s="117">
        <v>1873.18</v>
      </c>
      <c r="Q103" s="118"/>
      <c r="R103" s="118"/>
      <c r="S103" s="118"/>
      <c r="T103" s="119"/>
      <c r="U103" s="114"/>
      <c r="V103" s="115"/>
      <c r="W103" s="116"/>
      <c r="X103" s="16">
        <v>646.75</v>
      </c>
      <c r="Y103" s="117">
        <v>0</v>
      </c>
      <c r="Z103" s="119"/>
      <c r="AA103" s="16">
        <v>0</v>
      </c>
    </row>
    <row r="104" spans="1:27" ht="22.9" customHeight="1" x14ac:dyDescent="0.2">
      <c r="A104" s="114" t="s">
        <v>96</v>
      </c>
      <c r="B104" s="115"/>
      <c r="C104" s="115"/>
      <c r="D104" s="116"/>
      <c r="E104" s="117">
        <v>596.99</v>
      </c>
      <c r="F104" s="118"/>
      <c r="G104" s="118"/>
      <c r="H104" s="119"/>
      <c r="I104" s="117">
        <v>0</v>
      </c>
      <c r="J104" s="118"/>
      <c r="K104" s="119"/>
      <c r="L104" s="117">
        <v>1998.18</v>
      </c>
      <c r="M104" s="118"/>
      <c r="N104" s="118"/>
      <c r="O104" s="119"/>
      <c r="P104" s="117">
        <v>1929.11</v>
      </c>
      <c r="Q104" s="118"/>
      <c r="R104" s="118"/>
      <c r="S104" s="118"/>
      <c r="T104" s="119"/>
      <c r="U104" s="114"/>
      <c r="V104" s="115"/>
      <c r="W104" s="116"/>
      <c r="X104" s="16">
        <v>666.06</v>
      </c>
      <c r="Y104" s="117">
        <v>0</v>
      </c>
      <c r="Z104" s="119"/>
      <c r="AA104" s="16">
        <v>0</v>
      </c>
    </row>
    <row r="105" spans="1:27" ht="23.65" customHeight="1" x14ac:dyDescent="0.2">
      <c r="A105" s="114" t="s">
        <v>224</v>
      </c>
      <c r="B105" s="115"/>
      <c r="C105" s="115"/>
      <c r="D105" s="116"/>
      <c r="E105" s="117">
        <v>598.22</v>
      </c>
      <c r="F105" s="118"/>
      <c r="G105" s="118"/>
      <c r="H105" s="119"/>
      <c r="I105" s="117">
        <v>0</v>
      </c>
      <c r="J105" s="118"/>
      <c r="K105" s="119"/>
      <c r="L105" s="117">
        <v>2002.32</v>
      </c>
      <c r="M105" s="118"/>
      <c r="N105" s="118"/>
      <c r="O105" s="119"/>
      <c r="P105" s="117">
        <v>1933.1</v>
      </c>
      <c r="Q105" s="118"/>
      <c r="R105" s="118"/>
      <c r="S105" s="118"/>
      <c r="T105" s="119"/>
      <c r="U105" s="114"/>
      <c r="V105" s="115"/>
      <c r="W105" s="116"/>
      <c r="X105" s="16">
        <v>667.44</v>
      </c>
      <c r="Y105" s="117">
        <v>0</v>
      </c>
      <c r="Z105" s="119"/>
      <c r="AA105" s="16">
        <v>0</v>
      </c>
    </row>
    <row r="106" spans="1:27" ht="22.9" customHeight="1" x14ac:dyDescent="0.2">
      <c r="A106" s="114" t="s">
        <v>225</v>
      </c>
      <c r="B106" s="115"/>
      <c r="C106" s="115"/>
      <c r="D106" s="116"/>
      <c r="E106" s="117">
        <v>383.73</v>
      </c>
      <c r="F106" s="118"/>
      <c r="G106" s="118"/>
      <c r="H106" s="119"/>
      <c r="I106" s="117">
        <v>0</v>
      </c>
      <c r="J106" s="118"/>
      <c r="K106" s="119"/>
      <c r="L106" s="117">
        <v>1265.9100000000001</v>
      </c>
      <c r="M106" s="118"/>
      <c r="N106" s="118"/>
      <c r="O106" s="119"/>
      <c r="P106" s="117">
        <v>0</v>
      </c>
      <c r="Q106" s="118"/>
      <c r="R106" s="118"/>
      <c r="S106" s="118"/>
      <c r="T106" s="119"/>
      <c r="U106" s="114"/>
      <c r="V106" s="115"/>
      <c r="W106" s="116"/>
      <c r="X106" s="16">
        <v>1649.64</v>
      </c>
      <c r="Y106" s="117">
        <v>0</v>
      </c>
      <c r="Z106" s="119"/>
      <c r="AA106" s="16">
        <v>0</v>
      </c>
    </row>
    <row r="107" spans="1:27" ht="23.65" customHeight="1" x14ac:dyDescent="0.2">
      <c r="A107" s="114" t="s">
        <v>226</v>
      </c>
      <c r="B107" s="115"/>
      <c r="C107" s="115"/>
      <c r="D107" s="116"/>
      <c r="E107" s="117">
        <v>575.98</v>
      </c>
      <c r="F107" s="118"/>
      <c r="G107" s="118"/>
      <c r="H107" s="119"/>
      <c r="I107" s="117">
        <v>0</v>
      </c>
      <c r="J107" s="118"/>
      <c r="K107" s="119"/>
      <c r="L107" s="117">
        <v>1927.83</v>
      </c>
      <c r="M107" s="118"/>
      <c r="N107" s="118"/>
      <c r="O107" s="119"/>
      <c r="P107" s="117">
        <v>1861.2</v>
      </c>
      <c r="Q107" s="118"/>
      <c r="R107" s="118"/>
      <c r="S107" s="118"/>
      <c r="T107" s="119"/>
      <c r="U107" s="114"/>
      <c r="V107" s="115"/>
      <c r="W107" s="116"/>
      <c r="X107" s="16">
        <v>642.61</v>
      </c>
      <c r="Y107" s="117">
        <v>0</v>
      </c>
      <c r="Z107" s="119"/>
      <c r="AA107" s="16">
        <v>0</v>
      </c>
    </row>
    <row r="108" spans="1:27" ht="22.9" customHeight="1" x14ac:dyDescent="0.2">
      <c r="A108" s="114" t="s">
        <v>227</v>
      </c>
      <c r="B108" s="115"/>
      <c r="C108" s="115"/>
      <c r="D108" s="116"/>
      <c r="E108" s="117">
        <v>598.22</v>
      </c>
      <c r="F108" s="118"/>
      <c r="G108" s="118"/>
      <c r="H108" s="119"/>
      <c r="I108" s="117">
        <v>0</v>
      </c>
      <c r="J108" s="118"/>
      <c r="K108" s="119"/>
      <c r="L108" s="117">
        <v>2002.32</v>
      </c>
      <c r="M108" s="118"/>
      <c r="N108" s="118"/>
      <c r="O108" s="119"/>
      <c r="P108" s="117">
        <v>1933.1</v>
      </c>
      <c r="Q108" s="118"/>
      <c r="R108" s="118"/>
      <c r="S108" s="118"/>
      <c r="T108" s="119"/>
      <c r="U108" s="114"/>
      <c r="V108" s="115"/>
      <c r="W108" s="116"/>
      <c r="X108" s="16">
        <v>667.44</v>
      </c>
      <c r="Y108" s="117">
        <v>0</v>
      </c>
      <c r="Z108" s="119"/>
      <c r="AA108" s="16">
        <v>0</v>
      </c>
    </row>
    <row r="109" spans="1:27" ht="23.65" customHeight="1" x14ac:dyDescent="0.2">
      <c r="A109" s="114" t="s">
        <v>24</v>
      </c>
      <c r="B109" s="115"/>
      <c r="C109" s="115"/>
      <c r="D109" s="116"/>
      <c r="E109" s="117">
        <v>400.46</v>
      </c>
      <c r="F109" s="118"/>
      <c r="G109" s="118"/>
      <c r="H109" s="119"/>
      <c r="I109" s="117">
        <v>0</v>
      </c>
      <c r="J109" s="118"/>
      <c r="K109" s="119"/>
      <c r="L109" s="117">
        <v>1340.4</v>
      </c>
      <c r="M109" s="118"/>
      <c r="N109" s="118"/>
      <c r="O109" s="119"/>
      <c r="P109" s="117">
        <v>1294.06</v>
      </c>
      <c r="Q109" s="118"/>
      <c r="R109" s="118"/>
      <c r="S109" s="118"/>
      <c r="T109" s="119"/>
      <c r="U109" s="114"/>
      <c r="V109" s="115"/>
      <c r="W109" s="116"/>
      <c r="X109" s="16">
        <v>446.8</v>
      </c>
      <c r="Y109" s="117">
        <v>0</v>
      </c>
      <c r="Z109" s="119"/>
      <c r="AA109" s="16">
        <v>0</v>
      </c>
    </row>
    <row r="110" spans="1:27" ht="22.9" customHeight="1" x14ac:dyDescent="0.2">
      <c r="A110" s="120" t="s">
        <v>25</v>
      </c>
      <c r="B110" s="121"/>
      <c r="C110" s="121"/>
      <c r="D110" s="122"/>
      <c r="E110" s="123">
        <v>732.95</v>
      </c>
      <c r="F110" s="124"/>
      <c r="G110" s="124"/>
      <c r="H110" s="125"/>
      <c r="I110" s="123">
        <v>0</v>
      </c>
      <c r="J110" s="124"/>
      <c r="K110" s="125"/>
      <c r="L110" s="123">
        <v>2453.25</v>
      </c>
      <c r="M110" s="124"/>
      <c r="N110" s="124"/>
      <c r="O110" s="125"/>
      <c r="P110" s="123">
        <v>2368.4499999999998</v>
      </c>
      <c r="Q110" s="124"/>
      <c r="R110" s="124"/>
      <c r="S110" s="124"/>
      <c r="T110" s="125"/>
      <c r="U110" s="120"/>
      <c r="V110" s="121"/>
      <c r="W110" s="122"/>
      <c r="X110" s="17">
        <v>817.75</v>
      </c>
      <c r="Y110" s="123">
        <v>0</v>
      </c>
      <c r="Z110" s="125"/>
      <c r="AA110" s="17">
        <v>0</v>
      </c>
    </row>
    <row r="111" spans="1:27" ht="23.65" customHeight="1" x14ac:dyDescent="0.2">
      <c r="A111" s="87" t="s">
        <v>53</v>
      </c>
      <c r="B111" s="88"/>
      <c r="C111" s="88"/>
      <c r="D111" s="89"/>
      <c r="E111" s="126">
        <v>71367.77</v>
      </c>
      <c r="F111" s="127"/>
      <c r="G111" s="127"/>
      <c r="H111" s="128"/>
      <c r="I111" s="126">
        <v>0</v>
      </c>
      <c r="J111" s="127"/>
      <c r="K111" s="128"/>
      <c r="L111" s="126">
        <v>113726.69</v>
      </c>
      <c r="M111" s="127"/>
      <c r="N111" s="127"/>
      <c r="O111" s="128"/>
      <c r="P111" s="126">
        <v>100887.7</v>
      </c>
      <c r="Q111" s="127"/>
      <c r="R111" s="127"/>
      <c r="S111" s="127"/>
      <c r="T111" s="128"/>
      <c r="U111" s="87"/>
      <c r="V111" s="88"/>
      <c r="W111" s="89"/>
      <c r="X111" s="18">
        <v>84206.76</v>
      </c>
      <c r="Y111" s="126">
        <v>0</v>
      </c>
      <c r="Z111" s="128"/>
      <c r="AA111" s="18">
        <v>2.57</v>
      </c>
    </row>
  </sheetData>
  <mergeCells count="589">
    <mergeCell ref="A110:D110"/>
    <mergeCell ref="E110:H110"/>
    <mergeCell ref="I110:K110"/>
    <mergeCell ref="L110:O110"/>
    <mergeCell ref="P110:T110"/>
    <mergeCell ref="U110:W110"/>
    <mergeCell ref="Y110:Z110"/>
    <mergeCell ref="A111:D111"/>
    <mergeCell ref="E111:H111"/>
    <mergeCell ref="I111:K111"/>
    <mergeCell ref="L111:O111"/>
    <mergeCell ref="P111:T111"/>
    <mergeCell ref="U111:W111"/>
    <mergeCell ref="Y111:Z111"/>
    <mergeCell ref="A108:D108"/>
    <mergeCell ref="E108:H108"/>
    <mergeCell ref="I108:K108"/>
    <mergeCell ref="L108:O108"/>
    <mergeCell ref="P108:T108"/>
    <mergeCell ref="U108:W108"/>
    <mergeCell ref="Y108:Z108"/>
    <mergeCell ref="A109:D109"/>
    <mergeCell ref="E109:H109"/>
    <mergeCell ref="I109:K109"/>
    <mergeCell ref="L109:O109"/>
    <mergeCell ref="P109:T109"/>
    <mergeCell ref="U109:W109"/>
    <mergeCell ref="Y109:Z109"/>
    <mergeCell ref="A106:D106"/>
    <mergeCell ref="E106:H106"/>
    <mergeCell ref="I106:K106"/>
    <mergeCell ref="L106:O106"/>
    <mergeCell ref="P106:T106"/>
    <mergeCell ref="U106:W106"/>
    <mergeCell ref="Y106:Z106"/>
    <mergeCell ref="A107:D107"/>
    <mergeCell ref="E107:H107"/>
    <mergeCell ref="I107:K107"/>
    <mergeCell ref="L107:O107"/>
    <mergeCell ref="P107:T107"/>
    <mergeCell ref="U107:W107"/>
    <mergeCell ref="Y107:Z107"/>
    <mergeCell ref="A104:D104"/>
    <mergeCell ref="E104:H104"/>
    <mergeCell ref="I104:K104"/>
    <mergeCell ref="L104:O104"/>
    <mergeCell ref="P104:T104"/>
    <mergeCell ref="U104:W104"/>
    <mergeCell ref="Y104:Z104"/>
    <mergeCell ref="A105:D105"/>
    <mergeCell ref="E105:H105"/>
    <mergeCell ref="I105:K105"/>
    <mergeCell ref="L105:O105"/>
    <mergeCell ref="P105:T105"/>
    <mergeCell ref="U105:W105"/>
    <mergeCell ref="Y105:Z105"/>
    <mergeCell ref="A102:D102"/>
    <mergeCell ref="E102:H102"/>
    <mergeCell ref="I102:K102"/>
    <mergeCell ref="L102:O102"/>
    <mergeCell ref="P102:T102"/>
    <mergeCell ref="U102:W102"/>
    <mergeCell ref="Y102:Z102"/>
    <mergeCell ref="A103:D103"/>
    <mergeCell ref="E103:H103"/>
    <mergeCell ref="I103:K103"/>
    <mergeCell ref="L103:O103"/>
    <mergeCell ref="P103:T103"/>
    <mergeCell ref="U103:W103"/>
    <mergeCell ref="Y103:Z103"/>
    <mergeCell ref="A100:D100"/>
    <mergeCell ref="E100:H100"/>
    <mergeCell ref="I100:K100"/>
    <mergeCell ref="L100:O100"/>
    <mergeCell ref="P100:T100"/>
    <mergeCell ref="U100:W100"/>
    <mergeCell ref="Y100:Z100"/>
    <mergeCell ref="A101:D101"/>
    <mergeCell ref="E101:H101"/>
    <mergeCell ref="I101:K101"/>
    <mergeCell ref="L101:O101"/>
    <mergeCell ref="P101:T101"/>
    <mergeCell ref="U101:W101"/>
    <mergeCell ref="Y101:Z101"/>
    <mergeCell ref="A98:D98"/>
    <mergeCell ref="E98:H98"/>
    <mergeCell ref="I98:K98"/>
    <mergeCell ref="L98:O98"/>
    <mergeCell ref="P98:T98"/>
    <mergeCell ref="U98:W98"/>
    <mergeCell ref="Y98:Z98"/>
    <mergeCell ref="A99:D99"/>
    <mergeCell ref="E99:H99"/>
    <mergeCell ref="I99:K99"/>
    <mergeCell ref="L99:O99"/>
    <mergeCell ref="P99:T99"/>
    <mergeCell ref="U99:W99"/>
    <mergeCell ref="Y99:Z99"/>
    <mergeCell ref="A96:D96"/>
    <mergeCell ref="E96:H96"/>
    <mergeCell ref="I96:K96"/>
    <mergeCell ref="L96:O96"/>
    <mergeCell ref="P96:T96"/>
    <mergeCell ref="U96:W96"/>
    <mergeCell ref="Y96:Z96"/>
    <mergeCell ref="A97:D97"/>
    <mergeCell ref="E97:H97"/>
    <mergeCell ref="I97:K97"/>
    <mergeCell ref="L97:O97"/>
    <mergeCell ref="P97:T97"/>
    <mergeCell ref="U97:W97"/>
    <mergeCell ref="Y97:Z97"/>
    <mergeCell ref="A94:D94"/>
    <mergeCell ref="E94:H94"/>
    <mergeCell ref="I94:K94"/>
    <mergeCell ref="L94:O94"/>
    <mergeCell ref="P94:T94"/>
    <mergeCell ref="U94:W94"/>
    <mergeCell ref="Y94:Z94"/>
    <mergeCell ref="A95:D95"/>
    <mergeCell ref="E95:H95"/>
    <mergeCell ref="I95:K95"/>
    <mergeCell ref="L95:O95"/>
    <mergeCell ref="P95:T95"/>
    <mergeCell ref="U95:W95"/>
    <mergeCell ref="Y95:Z95"/>
    <mergeCell ref="A92:D92"/>
    <mergeCell ref="E92:H92"/>
    <mergeCell ref="I92:K92"/>
    <mergeCell ref="L92:O92"/>
    <mergeCell ref="P92:T92"/>
    <mergeCell ref="U92:W92"/>
    <mergeCell ref="Y92:Z92"/>
    <mergeCell ref="A93:D93"/>
    <mergeCell ref="E93:H93"/>
    <mergeCell ref="I93:K93"/>
    <mergeCell ref="L93:O93"/>
    <mergeCell ref="P93:T93"/>
    <mergeCell ref="U93:W93"/>
    <mergeCell ref="Y93:Z93"/>
    <mergeCell ref="A90:D90"/>
    <mergeCell ref="E90:H90"/>
    <mergeCell ref="I90:K90"/>
    <mergeCell ref="L90:O90"/>
    <mergeCell ref="P90:T90"/>
    <mergeCell ref="U90:W90"/>
    <mergeCell ref="Y90:Z90"/>
    <mergeCell ref="A91:D91"/>
    <mergeCell ref="E91:H91"/>
    <mergeCell ref="I91:K91"/>
    <mergeCell ref="L91:O91"/>
    <mergeCell ref="P91:T91"/>
    <mergeCell ref="U91:W91"/>
    <mergeCell ref="Y91:Z91"/>
    <mergeCell ref="A88:D88"/>
    <mergeCell ref="E88:H88"/>
    <mergeCell ref="I88:K88"/>
    <mergeCell ref="L88:O88"/>
    <mergeCell ref="P88:T88"/>
    <mergeCell ref="U88:W88"/>
    <mergeCell ref="Y88:Z88"/>
    <mergeCell ref="A89:D89"/>
    <mergeCell ref="E89:H89"/>
    <mergeCell ref="I89:K89"/>
    <mergeCell ref="L89:O89"/>
    <mergeCell ref="P89:T89"/>
    <mergeCell ref="U89:W89"/>
    <mergeCell ref="Y89:Z89"/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sheetPr>
    <pageSetUpPr fitToPage="1"/>
  </sheetPr>
  <dimension ref="A1:AA83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228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1212.4445900000001</v>
      </c>
      <c r="I13" s="50"/>
      <c r="J13" s="50"/>
      <c r="K13" s="51"/>
      <c r="L13" s="49">
        <v>43.738889999999998</v>
      </c>
      <c r="M13" s="50"/>
      <c r="N13" s="51"/>
      <c r="O13" s="49">
        <v>43.738889999999998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1256.1834799999999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1212.4445900000001</v>
      </c>
      <c r="I15" s="50"/>
      <c r="J15" s="50"/>
      <c r="K15" s="51"/>
      <c r="L15" s="49">
        <v>43.738889999999998</v>
      </c>
      <c r="M15" s="50"/>
      <c r="N15" s="51"/>
      <c r="O15" s="49">
        <v>43.738889999999998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1256.1834799999999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13.45614</v>
      </c>
      <c r="F26" s="81">
        <v>13.45614</v>
      </c>
      <c r="G26" s="82"/>
      <c r="H26" s="83"/>
      <c r="I26" s="10">
        <v>13.45614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374.51</v>
      </c>
      <c r="F51" s="118"/>
      <c r="G51" s="118"/>
      <c r="H51" s="119"/>
      <c r="I51" s="117">
        <v>0</v>
      </c>
      <c r="J51" s="118"/>
      <c r="K51" s="119"/>
      <c r="L51" s="117">
        <v>1253.52</v>
      </c>
      <c r="M51" s="118"/>
      <c r="N51" s="118"/>
      <c r="O51" s="119"/>
      <c r="P51" s="117">
        <v>1210.19</v>
      </c>
      <c r="Q51" s="118"/>
      <c r="R51" s="118"/>
      <c r="S51" s="118"/>
      <c r="T51" s="119"/>
      <c r="U51" s="114"/>
      <c r="V51" s="115"/>
      <c r="W51" s="116"/>
      <c r="X51" s="16">
        <v>417.84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374.51</v>
      </c>
      <c r="F52" s="118"/>
      <c r="G52" s="118"/>
      <c r="H52" s="119"/>
      <c r="I52" s="117">
        <v>0</v>
      </c>
      <c r="J52" s="118"/>
      <c r="K52" s="119"/>
      <c r="L52" s="117">
        <v>1253.52</v>
      </c>
      <c r="M52" s="118"/>
      <c r="N52" s="118"/>
      <c r="O52" s="119"/>
      <c r="P52" s="117">
        <v>1210.19</v>
      </c>
      <c r="Q52" s="118"/>
      <c r="R52" s="118"/>
      <c r="S52" s="118"/>
      <c r="T52" s="119"/>
      <c r="U52" s="114"/>
      <c r="V52" s="115"/>
      <c r="W52" s="116"/>
      <c r="X52" s="16">
        <v>417.84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506.76</v>
      </c>
      <c r="F53" s="118"/>
      <c r="G53" s="118"/>
      <c r="H53" s="119"/>
      <c r="I53" s="117">
        <v>0</v>
      </c>
      <c r="J53" s="118"/>
      <c r="K53" s="119"/>
      <c r="L53" s="117">
        <v>1696.17</v>
      </c>
      <c r="M53" s="118"/>
      <c r="N53" s="118"/>
      <c r="O53" s="119"/>
      <c r="P53" s="117">
        <v>1637.54</v>
      </c>
      <c r="Q53" s="118"/>
      <c r="R53" s="118"/>
      <c r="S53" s="118"/>
      <c r="T53" s="119"/>
      <c r="U53" s="114"/>
      <c r="V53" s="115"/>
      <c r="W53" s="116"/>
      <c r="X53" s="16">
        <v>565.39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370.8</v>
      </c>
      <c r="F54" s="118"/>
      <c r="G54" s="118"/>
      <c r="H54" s="119"/>
      <c r="I54" s="117">
        <v>0</v>
      </c>
      <c r="J54" s="118"/>
      <c r="K54" s="119"/>
      <c r="L54" s="117">
        <v>1241.0999999999999</v>
      </c>
      <c r="M54" s="118"/>
      <c r="N54" s="118"/>
      <c r="O54" s="119"/>
      <c r="P54" s="117">
        <v>1198.2</v>
      </c>
      <c r="Q54" s="118"/>
      <c r="R54" s="118"/>
      <c r="S54" s="118"/>
      <c r="T54" s="119"/>
      <c r="U54" s="114"/>
      <c r="V54" s="115"/>
      <c r="W54" s="116"/>
      <c r="X54" s="16">
        <v>413.7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681.04</v>
      </c>
      <c r="F55" s="118"/>
      <c r="G55" s="118"/>
      <c r="H55" s="119"/>
      <c r="I55" s="117">
        <v>0</v>
      </c>
      <c r="J55" s="118"/>
      <c r="K55" s="119"/>
      <c r="L55" s="117">
        <v>2279.4899999999998</v>
      </c>
      <c r="M55" s="118"/>
      <c r="N55" s="118"/>
      <c r="O55" s="119"/>
      <c r="P55" s="117">
        <v>2200.6999999999998</v>
      </c>
      <c r="Q55" s="118"/>
      <c r="R55" s="118"/>
      <c r="S55" s="118"/>
      <c r="T55" s="119"/>
      <c r="U55" s="114"/>
      <c r="V55" s="115"/>
      <c r="W55" s="116"/>
      <c r="X55" s="16">
        <v>759.83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225</v>
      </c>
      <c r="B56" s="115"/>
      <c r="C56" s="115"/>
      <c r="D56" s="116"/>
      <c r="E56" s="117">
        <v>365.86</v>
      </c>
      <c r="F56" s="118"/>
      <c r="G56" s="118"/>
      <c r="H56" s="119"/>
      <c r="I56" s="117">
        <v>0</v>
      </c>
      <c r="J56" s="118"/>
      <c r="K56" s="119"/>
      <c r="L56" s="117">
        <v>1224.54</v>
      </c>
      <c r="M56" s="118"/>
      <c r="N56" s="118"/>
      <c r="O56" s="119"/>
      <c r="P56" s="117">
        <v>1182.22</v>
      </c>
      <c r="Q56" s="118"/>
      <c r="R56" s="118"/>
      <c r="S56" s="118"/>
      <c r="T56" s="119"/>
      <c r="U56" s="114"/>
      <c r="V56" s="115"/>
      <c r="W56" s="116"/>
      <c r="X56" s="16">
        <v>408.18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224</v>
      </c>
      <c r="B57" s="115"/>
      <c r="C57" s="115"/>
      <c r="D57" s="116"/>
      <c r="E57" s="117">
        <v>511.7</v>
      </c>
      <c r="F57" s="118"/>
      <c r="G57" s="118"/>
      <c r="H57" s="119"/>
      <c r="I57" s="117">
        <v>0</v>
      </c>
      <c r="J57" s="118"/>
      <c r="K57" s="119"/>
      <c r="L57" s="117">
        <v>1712.73</v>
      </c>
      <c r="M57" s="118"/>
      <c r="N57" s="118"/>
      <c r="O57" s="119"/>
      <c r="P57" s="117">
        <v>1653.52</v>
      </c>
      <c r="Q57" s="118"/>
      <c r="R57" s="118"/>
      <c r="S57" s="118"/>
      <c r="T57" s="119"/>
      <c r="U57" s="114"/>
      <c r="V57" s="115"/>
      <c r="W57" s="116"/>
      <c r="X57" s="16">
        <v>570.91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96</v>
      </c>
      <c r="B58" s="115"/>
      <c r="C58" s="115"/>
      <c r="D58" s="116"/>
      <c r="E58" s="117">
        <v>10660.4</v>
      </c>
      <c r="F58" s="118"/>
      <c r="G58" s="118"/>
      <c r="H58" s="119"/>
      <c r="I58" s="117">
        <v>0</v>
      </c>
      <c r="J58" s="118"/>
      <c r="K58" s="119"/>
      <c r="L58" s="117">
        <v>1438.6</v>
      </c>
      <c r="M58" s="118"/>
      <c r="N58" s="118"/>
      <c r="O58" s="119"/>
      <c r="P58" s="117">
        <v>200</v>
      </c>
      <c r="Q58" s="118"/>
      <c r="R58" s="118"/>
      <c r="S58" s="118"/>
      <c r="T58" s="119"/>
      <c r="U58" s="114"/>
      <c r="V58" s="115"/>
      <c r="W58" s="116"/>
      <c r="X58" s="16">
        <v>11899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19</v>
      </c>
      <c r="B59" s="115"/>
      <c r="C59" s="115"/>
      <c r="D59" s="116"/>
      <c r="E59" s="117">
        <v>379.45</v>
      </c>
      <c r="F59" s="118"/>
      <c r="G59" s="118"/>
      <c r="H59" s="119"/>
      <c r="I59" s="117">
        <v>0</v>
      </c>
      <c r="J59" s="118"/>
      <c r="K59" s="119"/>
      <c r="L59" s="117">
        <v>1270.05</v>
      </c>
      <c r="M59" s="118"/>
      <c r="N59" s="118"/>
      <c r="O59" s="119"/>
      <c r="P59" s="117">
        <v>1226.1500000000001</v>
      </c>
      <c r="Q59" s="118"/>
      <c r="R59" s="118"/>
      <c r="S59" s="118"/>
      <c r="T59" s="119"/>
      <c r="U59" s="114"/>
      <c r="V59" s="115"/>
      <c r="W59" s="116"/>
      <c r="X59" s="16">
        <v>423.35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97</v>
      </c>
      <c r="B60" s="115"/>
      <c r="C60" s="115"/>
      <c r="D60" s="116"/>
      <c r="E60" s="117">
        <v>667.44</v>
      </c>
      <c r="F60" s="118"/>
      <c r="G60" s="118"/>
      <c r="H60" s="119"/>
      <c r="I60" s="117">
        <v>0</v>
      </c>
      <c r="J60" s="118"/>
      <c r="K60" s="119"/>
      <c r="L60" s="117">
        <v>2233.98</v>
      </c>
      <c r="M60" s="118"/>
      <c r="N60" s="118"/>
      <c r="O60" s="119"/>
      <c r="P60" s="117">
        <v>2156.7600000000002</v>
      </c>
      <c r="Q60" s="118"/>
      <c r="R60" s="118"/>
      <c r="S60" s="118"/>
      <c r="T60" s="119"/>
      <c r="U60" s="114"/>
      <c r="V60" s="115"/>
      <c r="W60" s="116"/>
      <c r="X60" s="16">
        <v>744.66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98</v>
      </c>
      <c r="B61" s="115"/>
      <c r="C61" s="115"/>
      <c r="D61" s="116"/>
      <c r="E61" s="117">
        <v>372.04</v>
      </c>
      <c r="F61" s="118"/>
      <c r="G61" s="118"/>
      <c r="H61" s="119"/>
      <c r="I61" s="117">
        <v>0</v>
      </c>
      <c r="J61" s="118"/>
      <c r="K61" s="119"/>
      <c r="L61" s="117">
        <v>1245.24</v>
      </c>
      <c r="M61" s="118"/>
      <c r="N61" s="118"/>
      <c r="O61" s="119"/>
      <c r="P61" s="117">
        <v>1202.2</v>
      </c>
      <c r="Q61" s="118"/>
      <c r="R61" s="118"/>
      <c r="S61" s="118"/>
      <c r="T61" s="119"/>
      <c r="U61" s="114"/>
      <c r="V61" s="115"/>
      <c r="W61" s="116"/>
      <c r="X61" s="16">
        <v>415.08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99</v>
      </c>
      <c r="B62" s="115"/>
      <c r="C62" s="115"/>
      <c r="D62" s="116"/>
      <c r="E62" s="117">
        <v>506.76</v>
      </c>
      <c r="F62" s="118"/>
      <c r="G62" s="118"/>
      <c r="H62" s="119"/>
      <c r="I62" s="117">
        <v>0</v>
      </c>
      <c r="J62" s="118"/>
      <c r="K62" s="119"/>
      <c r="L62" s="117">
        <v>1696.17</v>
      </c>
      <c r="M62" s="118"/>
      <c r="N62" s="118"/>
      <c r="O62" s="119"/>
      <c r="P62" s="117">
        <v>1637.54</v>
      </c>
      <c r="Q62" s="118"/>
      <c r="R62" s="118"/>
      <c r="S62" s="118"/>
      <c r="T62" s="119"/>
      <c r="U62" s="114"/>
      <c r="V62" s="115"/>
      <c r="W62" s="116"/>
      <c r="X62" s="16">
        <v>565.39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100</v>
      </c>
      <c r="B63" s="115"/>
      <c r="C63" s="115"/>
      <c r="D63" s="116"/>
      <c r="E63" s="117">
        <v>753.96</v>
      </c>
      <c r="F63" s="118"/>
      <c r="G63" s="118"/>
      <c r="H63" s="119"/>
      <c r="I63" s="117">
        <v>0</v>
      </c>
      <c r="J63" s="118"/>
      <c r="K63" s="119"/>
      <c r="L63" s="117">
        <v>1261.8</v>
      </c>
      <c r="M63" s="118"/>
      <c r="N63" s="118"/>
      <c r="O63" s="119"/>
      <c r="P63" s="117">
        <v>1174.56</v>
      </c>
      <c r="Q63" s="118"/>
      <c r="R63" s="118"/>
      <c r="S63" s="118"/>
      <c r="T63" s="119"/>
      <c r="U63" s="114"/>
      <c r="V63" s="115"/>
      <c r="W63" s="116"/>
      <c r="X63" s="16">
        <v>841.2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101</v>
      </c>
      <c r="B64" s="115"/>
      <c r="C64" s="115"/>
      <c r="D64" s="116"/>
      <c r="E64" s="117">
        <v>664.97</v>
      </c>
      <c r="F64" s="118"/>
      <c r="G64" s="118"/>
      <c r="H64" s="119"/>
      <c r="I64" s="117">
        <v>0</v>
      </c>
      <c r="J64" s="118"/>
      <c r="K64" s="119"/>
      <c r="L64" s="117">
        <v>2225.6999999999998</v>
      </c>
      <c r="M64" s="118"/>
      <c r="N64" s="118"/>
      <c r="O64" s="119"/>
      <c r="P64" s="117">
        <v>2148.77</v>
      </c>
      <c r="Q64" s="118"/>
      <c r="R64" s="118"/>
      <c r="S64" s="118"/>
      <c r="T64" s="119"/>
      <c r="U64" s="114"/>
      <c r="V64" s="115"/>
      <c r="W64" s="116"/>
      <c r="X64" s="16">
        <v>741.9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83</v>
      </c>
      <c r="B65" s="115"/>
      <c r="C65" s="115"/>
      <c r="D65" s="116"/>
      <c r="E65" s="117">
        <v>370.8</v>
      </c>
      <c r="F65" s="118"/>
      <c r="G65" s="118"/>
      <c r="H65" s="119"/>
      <c r="I65" s="117">
        <v>0</v>
      </c>
      <c r="J65" s="118"/>
      <c r="K65" s="119"/>
      <c r="L65" s="117">
        <v>1241.0999999999999</v>
      </c>
      <c r="M65" s="118"/>
      <c r="N65" s="118"/>
      <c r="O65" s="119"/>
      <c r="P65" s="117">
        <v>1198.2</v>
      </c>
      <c r="Q65" s="118"/>
      <c r="R65" s="118"/>
      <c r="S65" s="118"/>
      <c r="T65" s="119"/>
      <c r="U65" s="114"/>
      <c r="V65" s="115"/>
      <c r="W65" s="116"/>
      <c r="X65" s="16">
        <v>413.7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84</v>
      </c>
      <c r="B66" s="115"/>
      <c r="C66" s="115"/>
      <c r="D66" s="116"/>
      <c r="E66" s="117">
        <v>519.12</v>
      </c>
      <c r="F66" s="118"/>
      <c r="G66" s="118"/>
      <c r="H66" s="119"/>
      <c r="I66" s="117">
        <v>0</v>
      </c>
      <c r="J66" s="118"/>
      <c r="K66" s="119"/>
      <c r="L66" s="117">
        <v>1737.54</v>
      </c>
      <c r="M66" s="118"/>
      <c r="N66" s="118"/>
      <c r="O66" s="119"/>
      <c r="P66" s="117">
        <v>1677.48</v>
      </c>
      <c r="Q66" s="118"/>
      <c r="R66" s="118"/>
      <c r="S66" s="118"/>
      <c r="T66" s="119"/>
      <c r="U66" s="114"/>
      <c r="V66" s="115"/>
      <c r="W66" s="116"/>
      <c r="X66" s="16">
        <v>579.17999999999995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85</v>
      </c>
      <c r="B67" s="115"/>
      <c r="C67" s="115"/>
      <c r="D67" s="116"/>
      <c r="E67" s="117">
        <v>16169.59</v>
      </c>
      <c r="F67" s="118"/>
      <c r="G67" s="118"/>
      <c r="H67" s="119"/>
      <c r="I67" s="117">
        <v>0</v>
      </c>
      <c r="J67" s="118"/>
      <c r="K67" s="119"/>
      <c r="L67" s="117">
        <v>1599.2</v>
      </c>
      <c r="M67" s="118"/>
      <c r="N67" s="118"/>
      <c r="O67" s="119"/>
      <c r="P67" s="117">
        <v>0</v>
      </c>
      <c r="Q67" s="118"/>
      <c r="R67" s="118"/>
      <c r="S67" s="118"/>
      <c r="T67" s="119"/>
      <c r="U67" s="114"/>
      <c r="V67" s="115"/>
      <c r="W67" s="116"/>
      <c r="X67" s="16">
        <v>17768.79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87</v>
      </c>
      <c r="B68" s="115"/>
      <c r="C68" s="115"/>
      <c r="D68" s="116"/>
      <c r="E68" s="117">
        <v>667.44</v>
      </c>
      <c r="F68" s="118"/>
      <c r="G68" s="118"/>
      <c r="H68" s="119"/>
      <c r="I68" s="117">
        <v>0</v>
      </c>
      <c r="J68" s="118"/>
      <c r="K68" s="119"/>
      <c r="L68" s="117">
        <v>2233.98</v>
      </c>
      <c r="M68" s="118"/>
      <c r="N68" s="118"/>
      <c r="O68" s="119"/>
      <c r="P68" s="117">
        <v>2156.7600000000002</v>
      </c>
      <c r="Q68" s="118"/>
      <c r="R68" s="118"/>
      <c r="S68" s="118"/>
      <c r="T68" s="119"/>
      <c r="U68" s="114"/>
      <c r="V68" s="115"/>
      <c r="W68" s="116"/>
      <c r="X68" s="16">
        <v>744.66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88</v>
      </c>
      <c r="B69" s="115"/>
      <c r="C69" s="115"/>
      <c r="D69" s="116"/>
      <c r="E69" s="117">
        <v>367.09</v>
      </c>
      <c r="F69" s="118"/>
      <c r="G69" s="118"/>
      <c r="H69" s="119"/>
      <c r="I69" s="117">
        <v>0</v>
      </c>
      <c r="J69" s="118"/>
      <c r="K69" s="119"/>
      <c r="L69" s="117">
        <v>1228.68</v>
      </c>
      <c r="M69" s="118"/>
      <c r="N69" s="118"/>
      <c r="O69" s="119"/>
      <c r="P69" s="117">
        <v>1186.21</v>
      </c>
      <c r="Q69" s="118"/>
      <c r="R69" s="118"/>
      <c r="S69" s="118"/>
      <c r="T69" s="119"/>
      <c r="U69" s="114"/>
      <c r="V69" s="115"/>
      <c r="W69" s="116"/>
      <c r="X69" s="16">
        <v>409.56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18</v>
      </c>
      <c r="B70" s="115"/>
      <c r="C70" s="115"/>
      <c r="D70" s="116"/>
      <c r="E70" s="117">
        <v>505.52</v>
      </c>
      <c r="F70" s="118"/>
      <c r="G70" s="118"/>
      <c r="H70" s="119"/>
      <c r="I70" s="117">
        <v>0</v>
      </c>
      <c r="J70" s="118"/>
      <c r="K70" s="119"/>
      <c r="L70" s="117">
        <v>1692.03</v>
      </c>
      <c r="M70" s="118"/>
      <c r="N70" s="118"/>
      <c r="O70" s="119"/>
      <c r="P70" s="117">
        <v>1633.54</v>
      </c>
      <c r="Q70" s="118"/>
      <c r="R70" s="118"/>
      <c r="S70" s="118"/>
      <c r="T70" s="119"/>
      <c r="U70" s="114"/>
      <c r="V70" s="115"/>
      <c r="W70" s="116"/>
      <c r="X70" s="16">
        <v>564.01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89</v>
      </c>
      <c r="B71" s="115"/>
      <c r="C71" s="115"/>
      <c r="D71" s="116"/>
      <c r="E71" s="117">
        <v>6737.01</v>
      </c>
      <c r="F71" s="118"/>
      <c r="G71" s="118"/>
      <c r="H71" s="119"/>
      <c r="I71" s="117">
        <v>0</v>
      </c>
      <c r="J71" s="118"/>
      <c r="K71" s="119"/>
      <c r="L71" s="117">
        <v>1889.32</v>
      </c>
      <c r="M71" s="118"/>
      <c r="N71" s="118"/>
      <c r="O71" s="119"/>
      <c r="P71" s="117">
        <v>0</v>
      </c>
      <c r="Q71" s="118"/>
      <c r="R71" s="118"/>
      <c r="S71" s="118"/>
      <c r="T71" s="119"/>
      <c r="U71" s="114"/>
      <c r="V71" s="115"/>
      <c r="W71" s="116"/>
      <c r="X71" s="16">
        <v>8626.33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90</v>
      </c>
      <c r="B72" s="115"/>
      <c r="C72" s="115"/>
      <c r="D72" s="116"/>
      <c r="E72" s="117">
        <v>378.22</v>
      </c>
      <c r="F72" s="118"/>
      <c r="G72" s="118"/>
      <c r="H72" s="119"/>
      <c r="I72" s="117">
        <v>0</v>
      </c>
      <c r="J72" s="118"/>
      <c r="K72" s="119"/>
      <c r="L72" s="117">
        <v>1265.9100000000001</v>
      </c>
      <c r="M72" s="118"/>
      <c r="N72" s="118"/>
      <c r="O72" s="119"/>
      <c r="P72" s="117">
        <v>1222.1600000000001</v>
      </c>
      <c r="Q72" s="118"/>
      <c r="R72" s="118"/>
      <c r="S72" s="118"/>
      <c r="T72" s="119"/>
      <c r="U72" s="114"/>
      <c r="V72" s="115"/>
      <c r="W72" s="116"/>
      <c r="X72" s="16">
        <v>421.97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91</v>
      </c>
      <c r="B73" s="115"/>
      <c r="C73" s="115"/>
      <c r="D73" s="116"/>
      <c r="E73" s="117">
        <v>663.73</v>
      </c>
      <c r="F73" s="118"/>
      <c r="G73" s="118"/>
      <c r="H73" s="119"/>
      <c r="I73" s="117">
        <v>0</v>
      </c>
      <c r="J73" s="118"/>
      <c r="K73" s="119"/>
      <c r="L73" s="117">
        <v>2221.56</v>
      </c>
      <c r="M73" s="118"/>
      <c r="N73" s="118"/>
      <c r="O73" s="119"/>
      <c r="P73" s="117">
        <v>2144.77</v>
      </c>
      <c r="Q73" s="118"/>
      <c r="R73" s="118"/>
      <c r="S73" s="118"/>
      <c r="T73" s="119"/>
      <c r="U73" s="114"/>
      <c r="V73" s="115"/>
      <c r="W73" s="116"/>
      <c r="X73" s="16">
        <v>740.52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92</v>
      </c>
      <c r="B74" s="115"/>
      <c r="C74" s="115"/>
      <c r="D74" s="116"/>
      <c r="E74" s="117">
        <v>669.91</v>
      </c>
      <c r="F74" s="118"/>
      <c r="G74" s="118"/>
      <c r="H74" s="119"/>
      <c r="I74" s="117">
        <v>0</v>
      </c>
      <c r="J74" s="118"/>
      <c r="K74" s="119"/>
      <c r="L74" s="117">
        <v>2242.2600000000002</v>
      </c>
      <c r="M74" s="118"/>
      <c r="N74" s="118"/>
      <c r="O74" s="119"/>
      <c r="P74" s="117">
        <v>2164.75</v>
      </c>
      <c r="Q74" s="118"/>
      <c r="R74" s="118"/>
      <c r="S74" s="118"/>
      <c r="T74" s="119"/>
      <c r="U74" s="114"/>
      <c r="V74" s="115"/>
      <c r="W74" s="116"/>
      <c r="X74" s="16">
        <v>747.42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93</v>
      </c>
      <c r="B75" s="115"/>
      <c r="C75" s="115"/>
      <c r="D75" s="116"/>
      <c r="E75" s="117">
        <v>378.22</v>
      </c>
      <c r="F75" s="118"/>
      <c r="G75" s="118"/>
      <c r="H75" s="119"/>
      <c r="I75" s="117">
        <v>0</v>
      </c>
      <c r="J75" s="118"/>
      <c r="K75" s="119"/>
      <c r="L75" s="117">
        <v>1265.9100000000001</v>
      </c>
      <c r="M75" s="118"/>
      <c r="N75" s="118"/>
      <c r="O75" s="119"/>
      <c r="P75" s="117">
        <v>1222.1600000000001</v>
      </c>
      <c r="Q75" s="118"/>
      <c r="R75" s="118"/>
      <c r="S75" s="118"/>
      <c r="T75" s="119"/>
      <c r="U75" s="114"/>
      <c r="V75" s="115"/>
      <c r="W75" s="116"/>
      <c r="X75" s="16">
        <v>421.97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51</v>
      </c>
      <c r="B76" s="115"/>
      <c r="C76" s="115"/>
      <c r="D76" s="116"/>
      <c r="E76" s="117">
        <v>515.41</v>
      </c>
      <c r="F76" s="118"/>
      <c r="G76" s="118"/>
      <c r="H76" s="119"/>
      <c r="I76" s="117">
        <v>0</v>
      </c>
      <c r="J76" s="118"/>
      <c r="K76" s="119"/>
      <c r="L76" s="117">
        <v>1725.12</v>
      </c>
      <c r="M76" s="118"/>
      <c r="N76" s="118"/>
      <c r="O76" s="119"/>
      <c r="P76" s="117">
        <v>1665.49</v>
      </c>
      <c r="Q76" s="118"/>
      <c r="R76" s="118"/>
      <c r="S76" s="118"/>
      <c r="T76" s="119"/>
      <c r="U76" s="114"/>
      <c r="V76" s="115"/>
      <c r="W76" s="116"/>
      <c r="X76" s="16">
        <v>575.04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50</v>
      </c>
      <c r="B77" s="115"/>
      <c r="C77" s="115"/>
      <c r="D77" s="116"/>
      <c r="E77" s="117">
        <v>369.56</v>
      </c>
      <c r="F77" s="118"/>
      <c r="G77" s="118"/>
      <c r="H77" s="119"/>
      <c r="I77" s="117">
        <v>0</v>
      </c>
      <c r="J77" s="118"/>
      <c r="K77" s="119"/>
      <c r="L77" s="117">
        <v>1236.96</v>
      </c>
      <c r="M77" s="118"/>
      <c r="N77" s="118"/>
      <c r="O77" s="119"/>
      <c r="P77" s="117">
        <v>1194.2</v>
      </c>
      <c r="Q77" s="118"/>
      <c r="R77" s="118"/>
      <c r="S77" s="118"/>
      <c r="T77" s="119"/>
      <c r="U77" s="114"/>
      <c r="V77" s="115"/>
      <c r="W77" s="116"/>
      <c r="X77" s="16">
        <v>412.32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49</v>
      </c>
      <c r="B78" s="115"/>
      <c r="C78" s="115"/>
      <c r="D78" s="116"/>
      <c r="E78" s="117">
        <v>21938.94</v>
      </c>
      <c r="F78" s="118"/>
      <c r="G78" s="118"/>
      <c r="H78" s="119"/>
      <c r="I78" s="117">
        <v>0</v>
      </c>
      <c r="J78" s="118"/>
      <c r="K78" s="119"/>
      <c r="L78" s="117">
        <v>2610.1799999999998</v>
      </c>
      <c r="M78" s="118"/>
      <c r="N78" s="118"/>
      <c r="O78" s="119"/>
      <c r="P78" s="117">
        <v>0</v>
      </c>
      <c r="Q78" s="118"/>
      <c r="R78" s="118"/>
      <c r="S78" s="118"/>
      <c r="T78" s="119"/>
      <c r="U78" s="114"/>
      <c r="V78" s="115"/>
      <c r="W78" s="116"/>
      <c r="X78" s="16">
        <v>24549.11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48</v>
      </c>
      <c r="B79" s="115"/>
      <c r="C79" s="115"/>
      <c r="D79" s="116"/>
      <c r="E79" s="117">
        <v>378.22</v>
      </c>
      <c r="F79" s="118"/>
      <c r="G79" s="118"/>
      <c r="H79" s="119"/>
      <c r="I79" s="117">
        <v>0</v>
      </c>
      <c r="J79" s="118"/>
      <c r="K79" s="119"/>
      <c r="L79" s="117">
        <v>1265.9100000000001</v>
      </c>
      <c r="M79" s="118"/>
      <c r="N79" s="118"/>
      <c r="O79" s="119"/>
      <c r="P79" s="117">
        <v>1222.1600000000001</v>
      </c>
      <c r="Q79" s="118"/>
      <c r="R79" s="118"/>
      <c r="S79" s="118"/>
      <c r="T79" s="119"/>
      <c r="U79" s="114"/>
      <c r="V79" s="115"/>
      <c r="W79" s="116"/>
      <c r="X79" s="16">
        <v>421.97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47</v>
      </c>
      <c r="B80" s="115"/>
      <c r="C80" s="115"/>
      <c r="D80" s="116"/>
      <c r="E80" s="117">
        <v>504.29</v>
      </c>
      <c r="F80" s="118"/>
      <c r="G80" s="118"/>
      <c r="H80" s="119"/>
      <c r="I80" s="117">
        <v>0</v>
      </c>
      <c r="J80" s="118"/>
      <c r="K80" s="119"/>
      <c r="L80" s="117">
        <v>1687.89</v>
      </c>
      <c r="M80" s="118"/>
      <c r="N80" s="118"/>
      <c r="O80" s="119"/>
      <c r="P80" s="117">
        <v>1629.55</v>
      </c>
      <c r="Q80" s="118"/>
      <c r="R80" s="118"/>
      <c r="S80" s="118"/>
      <c r="T80" s="119"/>
      <c r="U80" s="114"/>
      <c r="V80" s="115"/>
      <c r="W80" s="116"/>
      <c r="X80" s="16">
        <v>562.63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24</v>
      </c>
      <c r="B81" s="115"/>
      <c r="C81" s="115"/>
      <c r="D81" s="116"/>
      <c r="E81" s="117">
        <v>674.86</v>
      </c>
      <c r="F81" s="118"/>
      <c r="G81" s="118"/>
      <c r="H81" s="119"/>
      <c r="I81" s="117">
        <v>0</v>
      </c>
      <c r="J81" s="118"/>
      <c r="K81" s="119"/>
      <c r="L81" s="117">
        <v>2258.79</v>
      </c>
      <c r="M81" s="118"/>
      <c r="N81" s="118"/>
      <c r="O81" s="119"/>
      <c r="P81" s="117">
        <v>2180.7199999999998</v>
      </c>
      <c r="Q81" s="118"/>
      <c r="R81" s="118"/>
      <c r="S81" s="118"/>
      <c r="T81" s="119"/>
      <c r="U81" s="114"/>
      <c r="V81" s="115"/>
      <c r="W81" s="116"/>
      <c r="X81" s="16">
        <v>752.93</v>
      </c>
      <c r="Y81" s="117">
        <v>0</v>
      </c>
      <c r="Z81" s="119"/>
      <c r="AA81" s="16">
        <v>0</v>
      </c>
    </row>
    <row r="82" spans="1:27" ht="22.9" customHeight="1" x14ac:dyDescent="0.2">
      <c r="A82" s="120" t="s">
        <v>25</v>
      </c>
      <c r="B82" s="121"/>
      <c r="C82" s="121"/>
      <c r="D82" s="122"/>
      <c r="E82" s="123">
        <v>372.04</v>
      </c>
      <c r="F82" s="124"/>
      <c r="G82" s="124"/>
      <c r="H82" s="125"/>
      <c r="I82" s="123">
        <v>0</v>
      </c>
      <c r="J82" s="124"/>
      <c r="K82" s="125"/>
      <c r="L82" s="123">
        <v>1245.24</v>
      </c>
      <c r="M82" s="124"/>
      <c r="N82" s="124"/>
      <c r="O82" s="125"/>
      <c r="P82" s="123">
        <v>1202.2</v>
      </c>
      <c r="Q82" s="124"/>
      <c r="R82" s="124"/>
      <c r="S82" s="124"/>
      <c r="T82" s="125"/>
      <c r="U82" s="120"/>
      <c r="V82" s="121"/>
      <c r="W82" s="122"/>
      <c r="X82" s="17">
        <v>415.08</v>
      </c>
      <c r="Y82" s="123">
        <v>0</v>
      </c>
      <c r="Z82" s="125"/>
      <c r="AA82" s="17">
        <v>0</v>
      </c>
    </row>
    <row r="83" spans="1:27" ht="23.65" customHeight="1" x14ac:dyDescent="0.2">
      <c r="A83" s="87" t="s">
        <v>53</v>
      </c>
      <c r="B83" s="88"/>
      <c r="C83" s="88"/>
      <c r="D83" s="89"/>
      <c r="E83" s="126">
        <v>69370.17</v>
      </c>
      <c r="F83" s="127"/>
      <c r="G83" s="127"/>
      <c r="H83" s="128"/>
      <c r="I83" s="126">
        <v>0</v>
      </c>
      <c r="J83" s="127"/>
      <c r="K83" s="128"/>
      <c r="L83" s="126">
        <v>52680.19</v>
      </c>
      <c r="M83" s="127"/>
      <c r="N83" s="127"/>
      <c r="O83" s="128"/>
      <c r="P83" s="126">
        <v>43738.89</v>
      </c>
      <c r="Q83" s="127"/>
      <c r="R83" s="127"/>
      <c r="S83" s="127"/>
      <c r="T83" s="128"/>
      <c r="U83" s="87"/>
      <c r="V83" s="88"/>
      <c r="W83" s="89"/>
      <c r="X83" s="18">
        <v>78311.460000000006</v>
      </c>
      <c r="Y83" s="126">
        <v>0</v>
      </c>
      <c r="Z83" s="128"/>
      <c r="AA83" s="18">
        <v>0</v>
      </c>
    </row>
  </sheetData>
  <mergeCells count="393"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D00-000000000000}">
  <sheetPr>
    <pageSetUpPr fitToPage="1"/>
  </sheetPr>
  <dimension ref="A1:AA111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229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2652.6637999999998</v>
      </c>
      <c r="I13" s="50"/>
      <c r="J13" s="50"/>
      <c r="K13" s="51"/>
      <c r="L13" s="49">
        <v>99.560230000000004</v>
      </c>
      <c r="M13" s="50"/>
      <c r="N13" s="51"/>
      <c r="O13" s="49">
        <v>99.544129999999996</v>
      </c>
      <c r="P13" s="51"/>
      <c r="Q13" s="49">
        <v>8.0499999999999999E-3</v>
      </c>
      <c r="R13" s="50"/>
      <c r="S13" s="50"/>
      <c r="T13" s="50"/>
      <c r="U13" s="51"/>
      <c r="V13" s="49">
        <v>0</v>
      </c>
      <c r="W13" s="51"/>
      <c r="X13" s="4">
        <v>8.0499999999999999E-3</v>
      </c>
      <c r="Y13" s="4">
        <v>0</v>
      </c>
      <c r="Z13" s="49">
        <v>2752.2240299999999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2652.6637999999998</v>
      </c>
      <c r="I15" s="50"/>
      <c r="J15" s="50"/>
      <c r="K15" s="51"/>
      <c r="L15" s="49">
        <v>99.560230000000004</v>
      </c>
      <c r="M15" s="50"/>
      <c r="N15" s="51"/>
      <c r="O15" s="49">
        <v>99.544129999999996</v>
      </c>
      <c r="P15" s="51"/>
      <c r="Q15" s="49">
        <v>8.0499999999999999E-3</v>
      </c>
      <c r="R15" s="50"/>
      <c r="S15" s="50"/>
      <c r="T15" s="50"/>
      <c r="U15" s="51"/>
      <c r="V15" s="49">
        <v>0</v>
      </c>
      <c r="W15" s="51"/>
      <c r="X15" s="4">
        <v>8.0499999999999999E-3</v>
      </c>
      <c r="Y15" s="4">
        <v>0</v>
      </c>
      <c r="Z15" s="49">
        <v>2752.2240299999999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20.75489</v>
      </c>
      <c r="F26" s="81">
        <v>20.75489</v>
      </c>
      <c r="G26" s="82"/>
      <c r="H26" s="83"/>
      <c r="I26" s="10">
        <v>20.75489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760.14</v>
      </c>
      <c r="F51" s="118"/>
      <c r="G51" s="118"/>
      <c r="H51" s="119"/>
      <c r="I51" s="117">
        <v>0</v>
      </c>
      <c r="J51" s="118"/>
      <c r="K51" s="119"/>
      <c r="L51" s="117">
        <v>2544.27</v>
      </c>
      <c r="M51" s="118"/>
      <c r="N51" s="118"/>
      <c r="O51" s="119"/>
      <c r="P51" s="117">
        <v>2456.3200000000002</v>
      </c>
      <c r="Q51" s="118"/>
      <c r="R51" s="118"/>
      <c r="S51" s="118"/>
      <c r="T51" s="119"/>
      <c r="U51" s="114"/>
      <c r="V51" s="115"/>
      <c r="W51" s="116"/>
      <c r="X51" s="16">
        <v>848.09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198</v>
      </c>
      <c r="B52" s="115"/>
      <c r="C52" s="115"/>
      <c r="D52" s="116"/>
      <c r="E52" s="117">
        <v>603.16999999999996</v>
      </c>
      <c r="F52" s="118"/>
      <c r="G52" s="118"/>
      <c r="H52" s="119"/>
      <c r="I52" s="117">
        <v>0</v>
      </c>
      <c r="J52" s="118"/>
      <c r="K52" s="119"/>
      <c r="L52" s="117">
        <v>2018.85</v>
      </c>
      <c r="M52" s="118"/>
      <c r="N52" s="118"/>
      <c r="O52" s="119"/>
      <c r="P52" s="117">
        <v>1949.07</v>
      </c>
      <c r="Q52" s="118"/>
      <c r="R52" s="118"/>
      <c r="S52" s="118"/>
      <c r="T52" s="119"/>
      <c r="U52" s="114"/>
      <c r="V52" s="115"/>
      <c r="W52" s="116"/>
      <c r="X52" s="16">
        <v>672.95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20</v>
      </c>
      <c r="B53" s="115"/>
      <c r="C53" s="115"/>
      <c r="D53" s="116"/>
      <c r="E53" s="117">
        <v>756.43</v>
      </c>
      <c r="F53" s="118"/>
      <c r="G53" s="118"/>
      <c r="H53" s="119"/>
      <c r="I53" s="117">
        <v>0</v>
      </c>
      <c r="J53" s="118"/>
      <c r="K53" s="119"/>
      <c r="L53" s="117">
        <v>2531.85</v>
      </c>
      <c r="M53" s="118"/>
      <c r="N53" s="118"/>
      <c r="O53" s="119"/>
      <c r="P53" s="117">
        <v>2444.33</v>
      </c>
      <c r="Q53" s="118"/>
      <c r="R53" s="118"/>
      <c r="S53" s="118"/>
      <c r="T53" s="119"/>
      <c r="U53" s="114"/>
      <c r="V53" s="115"/>
      <c r="W53" s="116"/>
      <c r="X53" s="16">
        <v>843.95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199</v>
      </c>
      <c r="B54" s="115"/>
      <c r="C54" s="115"/>
      <c r="D54" s="116"/>
      <c r="E54" s="117">
        <v>580.91999999999996</v>
      </c>
      <c r="F54" s="118"/>
      <c r="G54" s="118"/>
      <c r="H54" s="119"/>
      <c r="I54" s="117">
        <v>0</v>
      </c>
      <c r="J54" s="118"/>
      <c r="K54" s="119"/>
      <c r="L54" s="117">
        <v>1944.39</v>
      </c>
      <c r="M54" s="118"/>
      <c r="N54" s="118"/>
      <c r="O54" s="119"/>
      <c r="P54" s="117">
        <v>1877.18</v>
      </c>
      <c r="Q54" s="118"/>
      <c r="R54" s="118"/>
      <c r="S54" s="118"/>
      <c r="T54" s="119"/>
      <c r="U54" s="114"/>
      <c r="V54" s="115"/>
      <c r="W54" s="116"/>
      <c r="X54" s="16">
        <v>648.13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200</v>
      </c>
      <c r="B55" s="115"/>
      <c r="C55" s="115"/>
      <c r="D55" s="116"/>
      <c r="E55" s="117">
        <v>1092.6199999999999</v>
      </c>
      <c r="F55" s="118"/>
      <c r="G55" s="118"/>
      <c r="H55" s="119"/>
      <c r="I55" s="117">
        <v>0</v>
      </c>
      <c r="J55" s="118"/>
      <c r="K55" s="119"/>
      <c r="L55" s="117">
        <v>1828.56</v>
      </c>
      <c r="M55" s="118"/>
      <c r="N55" s="118"/>
      <c r="O55" s="119"/>
      <c r="P55" s="117">
        <v>1638.93</v>
      </c>
      <c r="Q55" s="118"/>
      <c r="R55" s="118"/>
      <c r="S55" s="118"/>
      <c r="T55" s="119"/>
      <c r="U55" s="114"/>
      <c r="V55" s="115"/>
      <c r="W55" s="116"/>
      <c r="X55" s="16">
        <v>1282.25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201</v>
      </c>
      <c r="B56" s="115"/>
      <c r="C56" s="115"/>
      <c r="D56" s="116"/>
      <c r="E56" s="117">
        <v>603.16999999999996</v>
      </c>
      <c r="F56" s="118"/>
      <c r="G56" s="118"/>
      <c r="H56" s="119"/>
      <c r="I56" s="117">
        <v>0</v>
      </c>
      <c r="J56" s="118"/>
      <c r="K56" s="119"/>
      <c r="L56" s="117">
        <v>2018.85</v>
      </c>
      <c r="M56" s="118"/>
      <c r="N56" s="118"/>
      <c r="O56" s="119"/>
      <c r="P56" s="117">
        <v>1949.07</v>
      </c>
      <c r="Q56" s="118"/>
      <c r="R56" s="118"/>
      <c r="S56" s="118"/>
      <c r="T56" s="119"/>
      <c r="U56" s="114"/>
      <c r="V56" s="115"/>
      <c r="W56" s="116"/>
      <c r="X56" s="16">
        <v>672.95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202</v>
      </c>
      <c r="B57" s="115"/>
      <c r="C57" s="115"/>
      <c r="D57" s="116"/>
      <c r="E57" s="117">
        <v>540.13</v>
      </c>
      <c r="F57" s="118"/>
      <c r="G57" s="118"/>
      <c r="H57" s="119"/>
      <c r="I57" s="117">
        <v>0</v>
      </c>
      <c r="J57" s="118"/>
      <c r="K57" s="119"/>
      <c r="L57" s="117">
        <v>1807.86</v>
      </c>
      <c r="M57" s="118"/>
      <c r="N57" s="118"/>
      <c r="O57" s="119"/>
      <c r="P57" s="117">
        <v>1745.37</v>
      </c>
      <c r="Q57" s="118"/>
      <c r="R57" s="118"/>
      <c r="S57" s="118"/>
      <c r="T57" s="119"/>
      <c r="U57" s="114"/>
      <c r="V57" s="115"/>
      <c r="W57" s="116"/>
      <c r="X57" s="16">
        <v>602.62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203</v>
      </c>
      <c r="B58" s="115"/>
      <c r="C58" s="115"/>
      <c r="D58" s="116"/>
      <c r="E58" s="117">
        <v>546.30999999999995</v>
      </c>
      <c r="F58" s="118"/>
      <c r="G58" s="118"/>
      <c r="H58" s="119"/>
      <c r="I58" s="117">
        <v>0</v>
      </c>
      <c r="J58" s="118"/>
      <c r="K58" s="119"/>
      <c r="L58" s="117">
        <v>1828.56</v>
      </c>
      <c r="M58" s="118"/>
      <c r="N58" s="118"/>
      <c r="O58" s="119"/>
      <c r="P58" s="117">
        <v>1765.35</v>
      </c>
      <c r="Q58" s="118"/>
      <c r="R58" s="118"/>
      <c r="S58" s="118"/>
      <c r="T58" s="119"/>
      <c r="U58" s="114"/>
      <c r="V58" s="115"/>
      <c r="W58" s="116"/>
      <c r="X58" s="16">
        <v>609.52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204</v>
      </c>
      <c r="B59" s="115"/>
      <c r="C59" s="115"/>
      <c r="D59" s="116"/>
      <c r="E59" s="117">
        <v>613.05999999999995</v>
      </c>
      <c r="F59" s="118"/>
      <c r="G59" s="118"/>
      <c r="H59" s="119"/>
      <c r="I59" s="117">
        <v>0</v>
      </c>
      <c r="J59" s="118"/>
      <c r="K59" s="119"/>
      <c r="L59" s="117">
        <v>2051.94</v>
      </c>
      <c r="M59" s="118"/>
      <c r="N59" s="118"/>
      <c r="O59" s="119"/>
      <c r="P59" s="117">
        <v>1981.02</v>
      </c>
      <c r="Q59" s="118"/>
      <c r="R59" s="118"/>
      <c r="S59" s="118"/>
      <c r="T59" s="119"/>
      <c r="U59" s="114"/>
      <c r="V59" s="115"/>
      <c r="W59" s="116"/>
      <c r="X59" s="16">
        <v>683.98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205</v>
      </c>
      <c r="B60" s="115"/>
      <c r="C60" s="115"/>
      <c r="D60" s="116"/>
      <c r="E60" s="117">
        <v>61115.54</v>
      </c>
      <c r="F60" s="118"/>
      <c r="G60" s="118"/>
      <c r="H60" s="119"/>
      <c r="I60" s="117">
        <v>0</v>
      </c>
      <c r="J60" s="118"/>
      <c r="K60" s="119"/>
      <c r="L60" s="117">
        <v>3145.61</v>
      </c>
      <c r="M60" s="118"/>
      <c r="N60" s="118"/>
      <c r="O60" s="119"/>
      <c r="P60" s="117">
        <v>0</v>
      </c>
      <c r="Q60" s="118"/>
      <c r="R60" s="118"/>
      <c r="S60" s="118"/>
      <c r="T60" s="119"/>
      <c r="U60" s="114"/>
      <c r="V60" s="115"/>
      <c r="W60" s="116"/>
      <c r="X60" s="16">
        <v>64261.15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206</v>
      </c>
      <c r="B61" s="115"/>
      <c r="C61" s="115"/>
      <c r="D61" s="116"/>
      <c r="E61" s="117">
        <v>373.27</v>
      </c>
      <c r="F61" s="118"/>
      <c r="G61" s="118"/>
      <c r="H61" s="119"/>
      <c r="I61" s="117">
        <v>0</v>
      </c>
      <c r="J61" s="118"/>
      <c r="K61" s="119"/>
      <c r="L61" s="117">
        <v>1249.3800000000001</v>
      </c>
      <c r="M61" s="118"/>
      <c r="N61" s="118"/>
      <c r="O61" s="119"/>
      <c r="P61" s="117">
        <v>1206.19</v>
      </c>
      <c r="Q61" s="118"/>
      <c r="R61" s="118"/>
      <c r="S61" s="118"/>
      <c r="T61" s="119"/>
      <c r="U61" s="114"/>
      <c r="V61" s="115"/>
      <c r="W61" s="116"/>
      <c r="X61" s="16">
        <v>416.46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207</v>
      </c>
      <c r="B62" s="115"/>
      <c r="C62" s="115"/>
      <c r="D62" s="116"/>
      <c r="E62" s="117">
        <v>762.61</v>
      </c>
      <c r="F62" s="118"/>
      <c r="G62" s="118"/>
      <c r="H62" s="119"/>
      <c r="I62" s="117">
        <v>0</v>
      </c>
      <c r="J62" s="118"/>
      <c r="K62" s="119"/>
      <c r="L62" s="117">
        <v>2552.52</v>
      </c>
      <c r="M62" s="118"/>
      <c r="N62" s="118"/>
      <c r="O62" s="119"/>
      <c r="P62" s="117">
        <v>2464.29</v>
      </c>
      <c r="Q62" s="118"/>
      <c r="R62" s="118"/>
      <c r="S62" s="118"/>
      <c r="T62" s="119"/>
      <c r="U62" s="114"/>
      <c r="V62" s="115"/>
      <c r="W62" s="116"/>
      <c r="X62" s="16">
        <v>850.84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208</v>
      </c>
      <c r="B63" s="115"/>
      <c r="C63" s="115"/>
      <c r="D63" s="116"/>
      <c r="E63" s="117">
        <v>550.02</v>
      </c>
      <c r="F63" s="118"/>
      <c r="G63" s="118"/>
      <c r="H63" s="119"/>
      <c r="I63" s="117">
        <v>0</v>
      </c>
      <c r="J63" s="118"/>
      <c r="K63" s="119"/>
      <c r="L63" s="117">
        <v>1840.98</v>
      </c>
      <c r="M63" s="118"/>
      <c r="N63" s="118"/>
      <c r="O63" s="119"/>
      <c r="P63" s="117">
        <v>1777.34</v>
      </c>
      <c r="Q63" s="118"/>
      <c r="R63" s="118"/>
      <c r="S63" s="118"/>
      <c r="T63" s="119"/>
      <c r="U63" s="114"/>
      <c r="V63" s="115"/>
      <c r="W63" s="116"/>
      <c r="X63" s="16">
        <v>613.66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209</v>
      </c>
      <c r="B64" s="115"/>
      <c r="C64" s="115"/>
      <c r="D64" s="116"/>
      <c r="E64" s="117">
        <v>546.30999999999995</v>
      </c>
      <c r="F64" s="118"/>
      <c r="G64" s="118"/>
      <c r="H64" s="119"/>
      <c r="I64" s="117">
        <v>0</v>
      </c>
      <c r="J64" s="118"/>
      <c r="K64" s="119"/>
      <c r="L64" s="117">
        <v>1828.56</v>
      </c>
      <c r="M64" s="118"/>
      <c r="N64" s="118"/>
      <c r="O64" s="119"/>
      <c r="P64" s="117">
        <v>1765.35</v>
      </c>
      <c r="Q64" s="118"/>
      <c r="R64" s="118"/>
      <c r="S64" s="118"/>
      <c r="T64" s="119"/>
      <c r="U64" s="114"/>
      <c r="V64" s="115"/>
      <c r="W64" s="116"/>
      <c r="X64" s="16">
        <v>609.52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21</v>
      </c>
      <c r="B65" s="115"/>
      <c r="C65" s="115"/>
      <c r="D65" s="116"/>
      <c r="E65" s="117">
        <v>365.86</v>
      </c>
      <c r="F65" s="118"/>
      <c r="G65" s="118"/>
      <c r="H65" s="119"/>
      <c r="I65" s="117">
        <v>0</v>
      </c>
      <c r="J65" s="118"/>
      <c r="K65" s="119"/>
      <c r="L65" s="117">
        <v>1224.54</v>
      </c>
      <c r="M65" s="118"/>
      <c r="N65" s="118"/>
      <c r="O65" s="119"/>
      <c r="P65" s="117">
        <v>1182.22</v>
      </c>
      <c r="Q65" s="118"/>
      <c r="R65" s="118"/>
      <c r="S65" s="118"/>
      <c r="T65" s="119"/>
      <c r="U65" s="114"/>
      <c r="V65" s="115"/>
      <c r="W65" s="116"/>
      <c r="X65" s="16">
        <v>408.18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210</v>
      </c>
      <c r="B66" s="115"/>
      <c r="C66" s="115"/>
      <c r="D66" s="116"/>
      <c r="E66" s="117">
        <v>745.31</v>
      </c>
      <c r="F66" s="118"/>
      <c r="G66" s="118"/>
      <c r="H66" s="119"/>
      <c r="I66" s="117">
        <v>0</v>
      </c>
      <c r="J66" s="118"/>
      <c r="K66" s="119"/>
      <c r="L66" s="117">
        <v>2494.62</v>
      </c>
      <c r="M66" s="118"/>
      <c r="N66" s="118"/>
      <c r="O66" s="119"/>
      <c r="P66" s="117">
        <v>2408.39</v>
      </c>
      <c r="Q66" s="118"/>
      <c r="R66" s="118"/>
      <c r="S66" s="118"/>
      <c r="T66" s="119"/>
      <c r="U66" s="114"/>
      <c r="V66" s="115"/>
      <c r="W66" s="116"/>
      <c r="X66" s="16">
        <v>831.54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211</v>
      </c>
      <c r="B67" s="115"/>
      <c r="C67" s="115"/>
      <c r="D67" s="116"/>
      <c r="E67" s="117">
        <v>551.26</v>
      </c>
      <c r="F67" s="118"/>
      <c r="G67" s="118"/>
      <c r="H67" s="119"/>
      <c r="I67" s="117">
        <v>0</v>
      </c>
      <c r="J67" s="118"/>
      <c r="K67" s="119"/>
      <c r="L67" s="117">
        <v>1845.09</v>
      </c>
      <c r="M67" s="118"/>
      <c r="N67" s="118"/>
      <c r="O67" s="119"/>
      <c r="P67" s="117">
        <v>1781.32</v>
      </c>
      <c r="Q67" s="118"/>
      <c r="R67" s="118"/>
      <c r="S67" s="118"/>
      <c r="T67" s="119"/>
      <c r="U67" s="114"/>
      <c r="V67" s="115"/>
      <c r="W67" s="116"/>
      <c r="X67" s="16">
        <v>615.03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212</v>
      </c>
      <c r="B68" s="115"/>
      <c r="C68" s="115"/>
      <c r="D68" s="116"/>
      <c r="E68" s="117">
        <v>370.8</v>
      </c>
      <c r="F68" s="118"/>
      <c r="G68" s="118"/>
      <c r="H68" s="119"/>
      <c r="I68" s="117">
        <v>0</v>
      </c>
      <c r="J68" s="118"/>
      <c r="K68" s="119"/>
      <c r="L68" s="117">
        <v>1241.0999999999999</v>
      </c>
      <c r="M68" s="118"/>
      <c r="N68" s="118"/>
      <c r="O68" s="119"/>
      <c r="P68" s="117">
        <v>1198.2</v>
      </c>
      <c r="Q68" s="118"/>
      <c r="R68" s="118"/>
      <c r="S68" s="118"/>
      <c r="T68" s="119"/>
      <c r="U68" s="114"/>
      <c r="V68" s="115"/>
      <c r="W68" s="116"/>
      <c r="X68" s="16">
        <v>413.7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213</v>
      </c>
      <c r="B69" s="115"/>
      <c r="C69" s="115"/>
      <c r="D69" s="116"/>
      <c r="E69" s="117">
        <v>756.43</v>
      </c>
      <c r="F69" s="118"/>
      <c r="G69" s="118"/>
      <c r="H69" s="119"/>
      <c r="I69" s="117">
        <v>0</v>
      </c>
      <c r="J69" s="118"/>
      <c r="K69" s="119"/>
      <c r="L69" s="117">
        <v>2531.85</v>
      </c>
      <c r="M69" s="118"/>
      <c r="N69" s="118"/>
      <c r="O69" s="119"/>
      <c r="P69" s="117">
        <v>2444.33</v>
      </c>
      <c r="Q69" s="118"/>
      <c r="R69" s="118"/>
      <c r="S69" s="118"/>
      <c r="T69" s="119"/>
      <c r="U69" s="114"/>
      <c r="V69" s="115"/>
      <c r="W69" s="116"/>
      <c r="X69" s="16">
        <v>843.95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214</v>
      </c>
      <c r="B70" s="115"/>
      <c r="C70" s="115"/>
      <c r="D70" s="116"/>
      <c r="E70" s="117">
        <v>1102.52</v>
      </c>
      <c r="F70" s="118"/>
      <c r="G70" s="118"/>
      <c r="H70" s="119"/>
      <c r="I70" s="117">
        <v>0</v>
      </c>
      <c r="J70" s="118"/>
      <c r="K70" s="119"/>
      <c r="L70" s="117">
        <v>1845.09</v>
      </c>
      <c r="M70" s="118"/>
      <c r="N70" s="118"/>
      <c r="O70" s="119"/>
      <c r="P70" s="117">
        <v>2332.58</v>
      </c>
      <c r="Q70" s="118"/>
      <c r="R70" s="118"/>
      <c r="S70" s="118"/>
      <c r="T70" s="119"/>
      <c r="U70" s="114"/>
      <c r="V70" s="115"/>
      <c r="W70" s="116"/>
      <c r="X70" s="16">
        <v>615.03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215</v>
      </c>
      <c r="B71" s="115"/>
      <c r="C71" s="115"/>
      <c r="D71" s="116"/>
      <c r="E71" s="117">
        <v>373.27</v>
      </c>
      <c r="F71" s="118"/>
      <c r="G71" s="118"/>
      <c r="H71" s="119"/>
      <c r="I71" s="117">
        <v>0</v>
      </c>
      <c r="J71" s="118"/>
      <c r="K71" s="119"/>
      <c r="L71" s="117">
        <v>1249.3800000000001</v>
      </c>
      <c r="M71" s="118"/>
      <c r="N71" s="118"/>
      <c r="O71" s="119"/>
      <c r="P71" s="117">
        <v>1206.19</v>
      </c>
      <c r="Q71" s="118"/>
      <c r="R71" s="118"/>
      <c r="S71" s="118"/>
      <c r="T71" s="119"/>
      <c r="U71" s="114"/>
      <c r="V71" s="115"/>
      <c r="W71" s="116"/>
      <c r="X71" s="16">
        <v>416.46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216</v>
      </c>
      <c r="B72" s="115"/>
      <c r="C72" s="115"/>
      <c r="D72" s="116"/>
      <c r="E72" s="117">
        <v>762.61</v>
      </c>
      <c r="F72" s="118"/>
      <c r="G72" s="118"/>
      <c r="H72" s="119"/>
      <c r="I72" s="117">
        <v>0</v>
      </c>
      <c r="J72" s="118"/>
      <c r="K72" s="119"/>
      <c r="L72" s="117">
        <v>2552.52</v>
      </c>
      <c r="M72" s="118"/>
      <c r="N72" s="118"/>
      <c r="O72" s="119"/>
      <c r="P72" s="117">
        <v>2464.29</v>
      </c>
      <c r="Q72" s="118"/>
      <c r="R72" s="118"/>
      <c r="S72" s="118"/>
      <c r="T72" s="119"/>
      <c r="U72" s="114"/>
      <c r="V72" s="115"/>
      <c r="W72" s="116"/>
      <c r="X72" s="16">
        <v>850.84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217</v>
      </c>
      <c r="B73" s="115"/>
      <c r="C73" s="115"/>
      <c r="D73" s="116"/>
      <c r="E73" s="117">
        <v>547.54999999999995</v>
      </c>
      <c r="F73" s="118"/>
      <c r="G73" s="118"/>
      <c r="H73" s="119"/>
      <c r="I73" s="117">
        <v>0</v>
      </c>
      <c r="J73" s="118"/>
      <c r="K73" s="119"/>
      <c r="L73" s="117">
        <v>1832.7</v>
      </c>
      <c r="M73" s="118"/>
      <c r="N73" s="118"/>
      <c r="O73" s="119"/>
      <c r="P73" s="117">
        <v>1769.35</v>
      </c>
      <c r="Q73" s="118"/>
      <c r="R73" s="118"/>
      <c r="S73" s="118"/>
      <c r="T73" s="119"/>
      <c r="U73" s="114"/>
      <c r="V73" s="115"/>
      <c r="W73" s="116"/>
      <c r="X73" s="16">
        <v>610.9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218</v>
      </c>
      <c r="B74" s="115"/>
      <c r="C74" s="115"/>
      <c r="D74" s="116"/>
      <c r="E74" s="117">
        <v>379.45</v>
      </c>
      <c r="F74" s="118"/>
      <c r="G74" s="118"/>
      <c r="H74" s="119"/>
      <c r="I74" s="117">
        <v>0</v>
      </c>
      <c r="J74" s="118"/>
      <c r="K74" s="119"/>
      <c r="L74" s="117">
        <v>1270.05</v>
      </c>
      <c r="M74" s="118"/>
      <c r="N74" s="118"/>
      <c r="O74" s="119"/>
      <c r="P74" s="117">
        <v>1226.1500000000001</v>
      </c>
      <c r="Q74" s="118"/>
      <c r="R74" s="118"/>
      <c r="S74" s="118"/>
      <c r="T74" s="119"/>
      <c r="U74" s="114"/>
      <c r="V74" s="115"/>
      <c r="W74" s="116"/>
      <c r="X74" s="16">
        <v>423.35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22</v>
      </c>
      <c r="B75" s="115"/>
      <c r="C75" s="115"/>
      <c r="D75" s="116"/>
      <c r="E75" s="117">
        <v>543.84</v>
      </c>
      <c r="F75" s="118"/>
      <c r="G75" s="118"/>
      <c r="H75" s="119"/>
      <c r="I75" s="117">
        <v>0</v>
      </c>
      <c r="J75" s="118"/>
      <c r="K75" s="119"/>
      <c r="L75" s="117">
        <v>1820.28</v>
      </c>
      <c r="M75" s="118"/>
      <c r="N75" s="118"/>
      <c r="O75" s="119"/>
      <c r="P75" s="117">
        <v>1757.36</v>
      </c>
      <c r="Q75" s="118"/>
      <c r="R75" s="118"/>
      <c r="S75" s="118"/>
      <c r="T75" s="119"/>
      <c r="U75" s="114"/>
      <c r="V75" s="115"/>
      <c r="W75" s="116"/>
      <c r="X75" s="16">
        <v>606.76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219</v>
      </c>
      <c r="B76" s="115"/>
      <c r="C76" s="115"/>
      <c r="D76" s="116"/>
      <c r="E76" s="117">
        <v>41625.050000000003</v>
      </c>
      <c r="F76" s="118"/>
      <c r="G76" s="118"/>
      <c r="H76" s="119"/>
      <c r="I76" s="117">
        <v>0</v>
      </c>
      <c r="J76" s="118"/>
      <c r="K76" s="119"/>
      <c r="L76" s="117">
        <v>3349.47</v>
      </c>
      <c r="M76" s="118"/>
      <c r="N76" s="118"/>
      <c r="O76" s="119"/>
      <c r="P76" s="117">
        <v>0</v>
      </c>
      <c r="Q76" s="118"/>
      <c r="R76" s="118"/>
      <c r="S76" s="118"/>
      <c r="T76" s="119"/>
      <c r="U76" s="114"/>
      <c r="V76" s="115"/>
      <c r="W76" s="116"/>
      <c r="X76" s="16">
        <v>44974.52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23</v>
      </c>
      <c r="B77" s="115"/>
      <c r="C77" s="115"/>
      <c r="D77" s="116"/>
      <c r="E77" s="117">
        <v>762.61</v>
      </c>
      <c r="F77" s="118"/>
      <c r="G77" s="118"/>
      <c r="H77" s="119"/>
      <c r="I77" s="117">
        <v>0</v>
      </c>
      <c r="J77" s="118"/>
      <c r="K77" s="119"/>
      <c r="L77" s="117">
        <v>2552.52</v>
      </c>
      <c r="M77" s="118"/>
      <c r="N77" s="118"/>
      <c r="O77" s="119"/>
      <c r="P77" s="117">
        <v>2464.29</v>
      </c>
      <c r="Q77" s="118"/>
      <c r="R77" s="118"/>
      <c r="S77" s="118"/>
      <c r="T77" s="119"/>
      <c r="U77" s="114"/>
      <c r="V77" s="115"/>
      <c r="W77" s="116"/>
      <c r="X77" s="16">
        <v>850.84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220</v>
      </c>
      <c r="B78" s="115"/>
      <c r="C78" s="115"/>
      <c r="D78" s="116"/>
      <c r="E78" s="117">
        <v>372.04</v>
      </c>
      <c r="F78" s="118"/>
      <c r="G78" s="118"/>
      <c r="H78" s="119"/>
      <c r="I78" s="117">
        <v>0</v>
      </c>
      <c r="J78" s="118"/>
      <c r="K78" s="119"/>
      <c r="L78" s="117">
        <v>1245.24</v>
      </c>
      <c r="M78" s="118"/>
      <c r="N78" s="118"/>
      <c r="O78" s="119"/>
      <c r="P78" s="117">
        <v>1202.2</v>
      </c>
      <c r="Q78" s="118"/>
      <c r="R78" s="118"/>
      <c r="S78" s="118"/>
      <c r="T78" s="119"/>
      <c r="U78" s="114"/>
      <c r="V78" s="115"/>
      <c r="W78" s="116"/>
      <c r="X78" s="16">
        <v>415.08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221</v>
      </c>
      <c r="B79" s="115"/>
      <c r="C79" s="115"/>
      <c r="D79" s="116"/>
      <c r="E79" s="117">
        <v>548.78</v>
      </c>
      <c r="F79" s="118"/>
      <c r="G79" s="118"/>
      <c r="H79" s="119"/>
      <c r="I79" s="117">
        <v>0</v>
      </c>
      <c r="J79" s="118"/>
      <c r="K79" s="119"/>
      <c r="L79" s="117">
        <v>1836.84</v>
      </c>
      <c r="M79" s="118"/>
      <c r="N79" s="118"/>
      <c r="O79" s="119"/>
      <c r="P79" s="117">
        <v>1773.34</v>
      </c>
      <c r="Q79" s="118"/>
      <c r="R79" s="118"/>
      <c r="S79" s="118"/>
      <c r="T79" s="119"/>
      <c r="U79" s="114"/>
      <c r="V79" s="115"/>
      <c r="W79" s="116"/>
      <c r="X79" s="16">
        <v>612.28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222</v>
      </c>
      <c r="B80" s="115"/>
      <c r="C80" s="115"/>
      <c r="D80" s="116"/>
      <c r="E80" s="117">
        <v>582.16</v>
      </c>
      <c r="F80" s="118"/>
      <c r="G80" s="118"/>
      <c r="H80" s="119"/>
      <c r="I80" s="117">
        <v>0</v>
      </c>
      <c r="J80" s="118"/>
      <c r="K80" s="119"/>
      <c r="L80" s="117">
        <v>1948.53</v>
      </c>
      <c r="M80" s="118"/>
      <c r="N80" s="118"/>
      <c r="O80" s="119"/>
      <c r="P80" s="117">
        <v>1881.18</v>
      </c>
      <c r="Q80" s="118"/>
      <c r="R80" s="118"/>
      <c r="S80" s="118"/>
      <c r="T80" s="119"/>
      <c r="U80" s="114"/>
      <c r="V80" s="115"/>
      <c r="W80" s="116"/>
      <c r="X80" s="16">
        <v>649.51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223</v>
      </c>
      <c r="B81" s="115"/>
      <c r="C81" s="115"/>
      <c r="D81" s="116"/>
      <c r="E81" s="117">
        <v>546.30999999999995</v>
      </c>
      <c r="F81" s="118"/>
      <c r="G81" s="118"/>
      <c r="H81" s="119"/>
      <c r="I81" s="117">
        <v>0</v>
      </c>
      <c r="J81" s="118"/>
      <c r="K81" s="119"/>
      <c r="L81" s="117">
        <v>1828.56</v>
      </c>
      <c r="M81" s="118"/>
      <c r="N81" s="118"/>
      <c r="O81" s="119"/>
      <c r="P81" s="117">
        <v>1765.35</v>
      </c>
      <c r="Q81" s="118"/>
      <c r="R81" s="118"/>
      <c r="S81" s="118"/>
      <c r="T81" s="119"/>
      <c r="U81" s="114"/>
      <c r="V81" s="115"/>
      <c r="W81" s="116"/>
      <c r="X81" s="16">
        <v>609.52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47</v>
      </c>
      <c r="B82" s="115"/>
      <c r="C82" s="115"/>
      <c r="D82" s="116"/>
      <c r="E82" s="117">
        <v>22808.99</v>
      </c>
      <c r="F82" s="118"/>
      <c r="G82" s="118"/>
      <c r="H82" s="119"/>
      <c r="I82" s="117">
        <v>0</v>
      </c>
      <c r="J82" s="118"/>
      <c r="K82" s="119"/>
      <c r="L82" s="117">
        <v>3124.23</v>
      </c>
      <c r="M82" s="118"/>
      <c r="N82" s="118"/>
      <c r="O82" s="119"/>
      <c r="P82" s="117">
        <v>0</v>
      </c>
      <c r="Q82" s="118"/>
      <c r="R82" s="118"/>
      <c r="S82" s="118"/>
      <c r="T82" s="119"/>
      <c r="U82" s="114"/>
      <c r="V82" s="115"/>
      <c r="W82" s="116"/>
      <c r="X82" s="16">
        <v>25933.22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48</v>
      </c>
      <c r="B83" s="115"/>
      <c r="C83" s="115"/>
      <c r="D83" s="116"/>
      <c r="E83" s="117">
        <v>374.51</v>
      </c>
      <c r="F83" s="118"/>
      <c r="G83" s="118"/>
      <c r="H83" s="119"/>
      <c r="I83" s="117">
        <v>0</v>
      </c>
      <c r="J83" s="118"/>
      <c r="K83" s="119"/>
      <c r="L83" s="117">
        <v>1253.52</v>
      </c>
      <c r="M83" s="118"/>
      <c r="N83" s="118"/>
      <c r="O83" s="119"/>
      <c r="P83" s="117">
        <v>1210.19</v>
      </c>
      <c r="Q83" s="118"/>
      <c r="R83" s="118"/>
      <c r="S83" s="118"/>
      <c r="T83" s="119"/>
      <c r="U83" s="114"/>
      <c r="V83" s="115"/>
      <c r="W83" s="116"/>
      <c r="X83" s="16">
        <v>417.84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49</v>
      </c>
      <c r="B84" s="115"/>
      <c r="C84" s="115"/>
      <c r="D84" s="116"/>
      <c r="E84" s="117">
        <v>553.73</v>
      </c>
      <c r="F84" s="118"/>
      <c r="G84" s="118"/>
      <c r="H84" s="119"/>
      <c r="I84" s="117">
        <v>0</v>
      </c>
      <c r="J84" s="118"/>
      <c r="K84" s="119"/>
      <c r="L84" s="117">
        <v>1853.37</v>
      </c>
      <c r="M84" s="118"/>
      <c r="N84" s="118"/>
      <c r="O84" s="119"/>
      <c r="P84" s="117">
        <v>1171.52</v>
      </c>
      <c r="Q84" s="118"/>
      <c r="R84" s="118"/>
      <c r="S84" s="118"/>
      <c r="T84" s="119"/>
      <c r="U84" s="114"/>
      <c r="V84" s="115"/>
      <c r="W84" s="116"/>
      <c r="X84" s="16">
        <v>1235.58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50</v>
      </c>
      <c r="B85" s="115"/>
      <c r="C85" s="115"/>
      <c r="D85" s="116"/>
      <c r="E85" s="117">
        <v>755.2</v>
      </c>
      <c r="F85" s="118"/>
      <c r="G85" s="118"/>
      <c r="H85" s="119"/>
      <c r="I85" s="117">
        <v>0</v>
      </c>
      <c r="J85" s="118"/>
      <c r="K85" s="119"/>
      <c r="L85" s="117">
        <v>2527.71</v>
      </c>
      <c r="M85" s="118"/>
      <c r="N85" s="118"/>
      <c r="O85" s="119"/>
      <c r="P85" s="117">
        <v>2440.34</v>
      </c>
      <c r="Q85" s="118"/>
      <c r="R85" s="118"/>
      <c r="S85" s="118"/>
      <c r="T85" s="119"/>
      <c r="U85" s="114"/>
      <c r="V85" s="115"/>
      <c r="W85" s="116"/>
      <c r="X85" s="16">
        <v>842.57</v>
      </c>
      <c r="Y85" s="117">
        <v>0</v>
      </c>
      <c r="Z85" s="119"/>
      <c r="AA85" s="16">
        <v>0</v>
      </c>
    </row>
    <row r="86" spans="1:27" ht="22.9" customHeight="1" x14ac:dyDescent="0.2">
      <c r="A86" s="114" t="s">
        <v>51</v>
      </c>
      <c r="B86" s="115"/>
      <c r="C86" s="115"/>
      <c r="D86" s="116"/>
      <c r="E86" s="117">
        <v>374.51</v>
      </c>
      <c r="F86" s="118"/>
      <c r="G86" s="118"/>
      <c r="H86" s="119"/>
      <c r="I86" s="117">
        <v>0</v>
      </c>
      <c r="J86" s="118"/>
      <c r="K86" s="119"/>
      <c r="L86" s="117">
        <v>1253.52</v>
      </c>
      <c r="M86" s="118"/>
      <c r="N86" s="118"/>
      <c r="O86" s="119"/>
      <c r="P86" s="117">
        <v>1210.19</v>
      </c>
      <c r="Q86" s="118"/>
      <c r="R86" s="118"/>
      <c r="S86" s="118"/>
      <c r="T86" s="119"/>
      <c r="U86" s="114"/>
      <c r="V86" s="115"/>
      <c r="W86" s="116"/>
      <c r="X86" s="16">
        <v>417.84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93</v>
      </c>
      <c r="B87" s="115"/>
      <c r="C87" s="115"/>
      <c r="D87" s="116"/>
      <c r="E87" s="117">
        <v>543.84</v>
      </c>
      <c r="F87" s="118"/>
      <c r="G87" s="118"/>
      <c r="H87" s="119"/>
      <c r="I87" s="117">
        <v>0</v>
      </c>
      <c r="J87" s="118"/>
      <c r="K87" s="119"/>
      <c r="L87" s="117">
        <v>1820.28</v>
      </c>
      <c r="M87" s="118"/>
      <c r="N87" s="118"/>
      <c r="O87" s="119"/>
      <c r="P87" s="117">
        <v>1757.36</v>
      </c>
      <c r="Q87" s="118"/>
      <c r="R87" s="118"/>
      <c r="S87" s="118"/>
      <c r="T87" s="119"/>
      <c r="U87" s="114"/>
      <c r="V87" s="115"/>
      <c r="W87" s="116"/>
      <c r="X87" s="16">
        <v>606.76</v>
      </c>
      <c r="Y87" s="117">
        <v>0</v>
      </c>
      <c r="Z87" s="119"/>
      <c r="AA87" s="16">
        <v>0</v>
      </c>
    </row>
    <row r="88" spans="1:27" ht="22.9" customHeight="1" x14ac:dyDescent="0.2">
      <c r="A88" s="114" t="s">
        <v>92</v>
      </c>
      <c r="B88" s="115"/>
      <c r="C88" s="115"/>
      <c r="D88" s="116"/>
      <c r="E88" s="117">
        <v>583.39</v>
      </c>
      <c r="F88" s="118"/>
      <c r="G88" s="118"/>
      <c r="H88" s="119"/>
      <c r="I88" s="117">
        <v>0</v>
      </c>
      <c r="J88" s="118"/>
      <c r="K88" s="119"/>
      <c r="L88" s="117">
        <v>1952.67</v>
      </c>
      <c r="M88" s="118"/>
      <c r="N88" s="118"/>
      <c r="O88" s="119"/>
      <c r="P88" s="117">
        <v>1885.17</v>
      </c>
      <c r="Q88" s="118"/>
      <c r="R88" s="118"/>
      <c r="S88" s="118"/>
      <c r="T88" s="119"/>
      <c r="U88" s="114"/>
      <c r="V88" s="115"/>
      <c r="W88" s="116"/>
      <c r="X88" s="16">
        <v>650.89</v>
      </c>
      <c r="Y88" s="117">
        <v>0</v>
      </c>
      <c r="Z88" s="119"/>
      <c r="AA88" s="16">
        <v>0</v>
      </c>
    </row>
    <row r="89" spans="1:27" ht="23.65" customHeight="1" x14ac:dyDescent="0.2">
      <c r="A89" s="114" t="s">
        <v>91</v>
      </c>
      <c r="B89" s="115"/>
      <c r="C89" s="115"/>
      <c r="D89" s="116"/>
      <c r="E89" s="117">
        <v>542.6</v>
      </c>
      <c r="F89" s="118"/>
      <c r="G89" s="118"/>
      <c r="H89" s="119"/>
      <c r="I89" s="117">
        <v>0</v>
      </c>
      <c r="J89" s="118"/>
      <c r="K89" s="119"/>
      <c r="L89" s="117">
        <v>1816.14</v>
      </c>
      <c r="M89" s="118"/>
      <c r="N89" s="118"/>
      <c r="O89" s="119"/>
      <c r="P89" s="117">
        <v>1753.36</v>
      </c>
      <c r="Q89" s="118"/>
      <c r="R89" s="118"/>
      <c r="S89" s="118"/>
      <c r="T89" s="119"/>
      <c r="U89" s="114"/>
      <c r="V89" s="115"/>
      <c r="W89" s="116"/>
      <c r="X89" s="16">
        <v>605.38</v>
      </c>
      <c r="Y89" s="117">
        <v>0</v>
      </c>
      <c r="Z89" s="119"/>
      <c r="AA89" s="16">
        <v>0</v>
      </c>
    </row>
    <row r="90" spans="1:27" ht="22.9" customHeight="1" x14ac:dyDescent="0.2">
      <c r="A90" s="114" t="s">
        <v>90</v>
      </c>
      <c r="B90" s="115"/>
      <c r="C90" s="115"/>
      <c r="D90" s="116"/>
      <c r="E90" s="117">
        <v>543.84</v>
      </c>
      <c r="F90" s="118"/>
      <c r="G90" s="118"/>
      <c r="H90" s="119"/>
      <c r="I90" s="117">
        <v>0</v>
      </c>
      <c r="J90" s="118"/>
      <c r="K90" s="119"/>
      <c r="L90" s="117">
        <v>1820.28</v>
      </c>
      <c r="M90" s="118"/>
      <c r="N90" s="118"/>
      <c r="O90" s="119"/>
      <c r="P90" s="117">
        <v>1757.36</v>
      </c>
      <c r="Q90" s="118"/>
      <c r="R90" s="118"/>
      <c r="S90" s="118"/>
      <c r="T90" s="119"/>
      <c r="U90" s="114"/>
      <c r="V90" s="115"/>
      <c r="W90" s="116"/>
      <c r="X90" s="16">
        <v>606.76</v>
      </c>
      <c r="Y90" s="117">
        <v>0</v>
      </c>
      <c r="Z90" s="119"/>
      <c r="AA90" s="16">
        <v>0</v>
      </c>
    </row>
    <row r="91" spans="1:27" ht="23.65" customHeight="1" x14ac:dyDescent="0.2">
      <c r="A91" s="114" t="s">
        <v>89</v>
      </c>
      <c r="B91" s="115"/>
      <c r="C91" s="115"/>
      <c r="D91" s="116"/>
      <c r="E91" s="117">
        <v>596.99</v>
      </c>
      <c r="F91" s="118"/>
      <c r="G91" s="118"/>
      <c r="H91" s="119"/>
      <c r="I91" s="117">
        <v>0</v>
      </c>
      <c r="J91" s="118"/>
      <c r="K91" s="119"/>
      <c r="L91" s="117">
        <v>1998.18</v>
      </c>
      <c r="M91" s="118"/>
      <c r="N91" s="118"/>
      <c r="O91" s="119"/>
      <c r="P91" s="117">
        <v>1929.11</v>
      </c>
      <c r="Q91" s="118"/>
      <c r="R91" s="118"/>
      <c r="S91" s="118"/>
      <c r="T91" s="119"/>
      <c r="U91" s="114"/>
      <c r="V91" s="115"/>
      <c r="W91" s="116"/>
      <c r="X91" s="16">
        <v>666.06</v>
      </c>
      <c r="Y91" s="117">
        <v>0</v>
      </c>
      <c r="Z91" s="119"/>
      <c r="AA91" s="16">
        <v>0</v>
      </c>
    </row>
    <row r="92" spans="1:27" ht="22.9" customHeight="1" x14ac:dyDescent="0.2">
      <c r="A92" s="114" t="s">
        <v>18</v>
      </c>
      <c r="B92" s="115"/>
      <c r="C92" s="115"/>
      <c r="D92" s="116"/>
      <c r="E92" s="117">
        <v>374.51</v>
      </c>
      <c r="F92" s="118"/>
      <c r="G92" s="118"/>
      <c r="H92" s="119"/>
      <c r="I92" s="117">
        <v>0</v>
      </c>
      <c r="J92" s="118"/>
      <c r="K92" s="119"/>
      <c r="L92" s="117">
        <v>1253.52</v>
      </c>
      <c r="M92" s="118"/>
      <c r="N92" s="118"/>
      <c r="O92" s="119"/>
      <c r="P92" s="117">
        <v>1210.19</v>
      </c>
      <c r="Q92" s="118"/>
      <c r="R92" s="118"/>
      <c r="S92" s="118"/>
      <c r="T92" s="119"/>
      <c r="U92" s="114"/>
      <c r="V92" s="115"/>
      <c r="W92" s="116"/>
      <c r="X92" s="16">
        <v>417.84</v>
      </c>
      <c r="Y92" s="117">
        <v>0</v>
      </c>
      <c r="Z92" s="119"/>
      <c r="AA92" s="16">
        <v>0</v>
      </c>
    </row>
    <row r="93" spans="1:27" ht="23.65" customHeight="1" x14ac:dyDescent="0.2">
      <c r="A93" s="114" t="s">
        <v>88</v>
      </c>
      <c r="B93" s="115"/>
      <c r="C93" s="115"/>
      <c r="D93" s="116"/>
      <c r="E93" s="117">
        <v>543.84</v>
      </c>
      <c r="F93" s="118"/>
      <c r="G93" s="118"/>
      <c r="H93" s="119"/>
      <c r="I93" s="117">
        <v>0</v>
      </c>
      <c r="J93" s="118"/>
      <c r="K93" s="119"/>
      <c r="L93" s="117">
        <v>1820.28</v>
      </c>
      <c r="M93" s="118"/>
      <c r="N93" s="118"/>
      <c r="O93" s="119"/>
      <c r="P93" s="117">
        <v>1757.36</v>
      </c>
      <c r="Q93" s="118"/>
      <c r="R93" s="118"/>
      <c r="S93" s="118"/>
      <c r="T93" s="119"/>
      <c r="U93" s="114"/>
      <c r="V93" s="115"/>
      <c r="W93" s="116"/>
      <c r="X93" s="16">
        <v>606.76</v>
      </c>
      <c r="Y93" s="117">
        <v>0</v>
      </c>
      <c r="Z93" s="119"/>
      <c r="AA93" s="16">
        <v>0</v>
      </c>
    </row>
    <row r="94" spans="1:27" ht="22.9" customHeight="1" x14ac:dyDescent="0.2">
      <c r="A94" s="114" t="s">
        <v>87</v>
      </c>
      <c r="B94" s="115"/>
      <c r="C94" s="115"/>
      <c r="D94" s="116"/>
      <c r="E94" s="117">
        <v>557.44000000000005</v>
      </c>
      <c r="F94" s="118"/>
      <c r="G94" s="118"/>
      <c r="H94" s="119"/>
      <c r="I94" s="117">
        <v>0</v>
      </c>
      <c r="J94" s="118"/>
      <c r="K94" s="119"/>
      <c r="L94" s="117">
        <v>1865.79</v>
      </c>
      <c r="M94" s="118"/>
      <c r="N94" s="118"/>
      <c r="O94" s="119"/>
      <c r="P94" s="117">
        <v>1801.3</v>
      </c>
      <c r="Q94" s="118"/>
      <c r="R94" s="118"/>
      <c r="S94" s="118"/>
      <c r="T94" s="119"/>
      <c r="U94" s="114"/>
      <c r="V94" s="115"/>
      <c r="W94" s="116"/>
      <c r="X94" s="16">
        <v>621.92999999999995</v>
      </c>
      <c r="Y94" s="117">
        <v>0</v>
      </c>
      <c r="Z94" s="119"/>
      <c r="AA94" s="16">
        <v>0</v>
      </c>
    </row>
    <row r="95" spans="1:27" ht="23.65" customHeight="1" x14ac:dyDescent="0.2">
      <c r="A95" s="114" t="s">
        <v>85</v>
      </c>
      <c r="B95" s="115"/>
      <c r="C95" s="115"/>
      <c r="D95" s="116"/>
      <c r="E95" s="117">
        <v>588.34</v>
      </c>
      <c r="F95" s="118"/>
      <c r="G95" s="118"/>
      <c r="H95" s="119"/>
      <c r="I95" s="117">
        <v>0</v>
      </c>
      <c r="J95" s="118"/>
      <c r="K95" s="119"/>
      <c r="L95" s="117">
        <v>1969.2</v>
      </c>
      <c r="M95" s="118"/>
      <c r="N95" s="118"/>
      <c r="O95" s="119"/>
      <c r="P95" s="117">
        <v>1901.14</v>
      </c>
      <c r="Q95" s="118"/>
      <c r="R95" s="118"/>
      <c r="S95" s="118"/>
      <c r="T95" s="119"/>
      <c r="U95" s="114"/>
      <c r="V95" s="115"/>
      <c r="W95" s="116"/>
      <c r="X95" s="16">
        <v>656.4</v>
      </c>
      <c r="Y95" s="117">
        <v>0</v>
      </c>
      <c r="Z95" s="119"/>
      <c r="AA95" s="16">
        <v>0</v>
      </c>
    </row>
    <row r="96" spans="1:27" ht="22.9" customHeight="1" x14ac:dyDescent="0.2">
      <c r="A96" s="114" t="s">
        <v>84</v>
      </c>
      <c r="B96" s="115"/>
      <c r="C96" s="115"/>
      <c r="D96" s="116"/>
      <c r="E96" s="117">
        <v>553.73</v>
      </c>
      <c r="F96" s="118"/>
      <c r="G96" s="118"/>
      <c r="H96" s="119"/>
      <c r="I96" s="117">
        <v>0</v>
      </c>
      <c r="J96" s="118"/>
      <c r="K96" s="119"/>
      <c r="L96" s="117">
        <v>1853.37</v>
      </c>
      <c r="M96" s="118"/>
      <c r="N96" s="118"/>
      <c r="O96" s="119"/>
      <c r="P96" s="117">
        <v>1789.31</v>
      </c>
      <c r="Q96" s="118"/>
      <c r="R96" s="118"/>
      <c r="S96" s="118"/>
      <c r="T96" s="119"/>
      <c r="U96" s="114"/>
      <c r="V96" s="115"/>
      <c r="W96" s="116"/>
      <c r="X96" s="16">
        <v>617.79</v>
      </c>
      <c r="Y96" s="117">
        <v>0</v>
      </c>
      <c r="Z96" s="119"/>
      <c r="AA96" s="16">
        <v>0</v>
      </c>
    </row>
    <row r="97" spans="1:27" ht="23.65" customHeight="1" x14ac:dyDescent="0.2">
      <c r="A97" s="114" t="s">
        <v>83</v>
      </c>
      <c r="B97" s="115"/>
      <c r="C97" s="115"/>
      <c r="D97" s="116"/>
      <c r="E97" s="117">
        <v>567.32000000000005</v>
      </c>
      <c r="F97" s="118"/>
      <c r="G97" s="118"/>
      <c r="H97" s="119"/>
      <c r="I97" s="117">
        <v>0</v>
      </c>
      <c r="J97" s="118"/>
      <c r="K97" s="119"/>
      <c r="L97" s="117">
        <v>1898.88</v>
      </c>
      <c r="M97" s="118"/>
      <c r="N97" s="118"/>
      <c r="O97" s="119"/>
      <c r="P97" s="117">
        <v>1833.24</v>
      </c>
      <c r="Q97" s="118"/>
      <c r="R97" s="118"/>
      <c r="S97" s="118"/>
      <c r="T97" s="119"/>
      <c r="U97" s="114"/>
      <c r="V97" s="115"/>
      <c r="W97" s="116"/>
      <c r="X97" s="16">
        <v>632.96</v>
      </c>
      <c r="Y97" s="117">
        <v>0</v>
      </c>
      <c r="Z97" s="119"/>
      <c r="AA97" s="16">
        <v>0</v>
      </c>
    </row>
    <row r="98" spans="1:27" ht="22.9" customHeight="1" x14ac:dyDescent="0.2">
      <c r="A98" s="114" t="s">
        <v>101</v>
      </c>
      <c r="B98" s="115"/>
      <c r="C98" s="115"/>
      <c r="D98" s="116"/>
      <c r="E98" s="117">
        <v>596.99</v>
      </c>
      <c r="F98" s="118"/>
      <c r="G98" s="118"/>
      <c r="H98" s="119"/>
      <c r="I98" s="117">
        <v>0</v>
      </c>
      <c r="J98" s="118"/>
      <c r="K98" s="119"/>
      <c r="L98" s="117">
        <v>1998.18</v>
      </c>
      <c r="M98" s="118"/>
      <c r="N98" s="118"/>
      <c r="O98" s="119"/>
      <c r="P98" s="117">
        <v>1929.11</v>
      </c>
      <c r="Q98" s="118"/>
      <c r="R98" s="118"/>
      <c r="S98" s="118"/>
      <c r="T98" s="119"/>
      <c r="U98" s="114"/>
      <c r="V98" s="115"/>
      <c r="W98" s="116"/>
      <c r="X98" s="16">
        <v>666.06</v>
      </c>
      <c r="Y98" s="117">
        <v>0</v>
      </c>
      <c r="Z98" s="119"/>
      <c r="AA98" s="16">
        <v>0</v>
      </c>
    </row>
    <row r="99" spans="1:27" ht="23.65" customHeight="1" x14ac:dyDescent="0.2">
      <c r="A99" s="114" t="s">
        <v>100</v>
      </c>
      <c r="B99" s="115"/>
      <c r="C99" s="115"/>
      <c r="D99" s="116"/>
      <c r="E99" s="117">
        <v>546.30999999999995</v>
      </c>
      <c r="F99" s="118"/>
      <c r="G99" s="118"/>
      <c r="H99" s="119"/>
      <c r="I99" s="117">
        <v>0</v>
      </c>
      <c r="J99" s="118"/>
      <c r="K99" s="119"/>
      <c r="L99" s="117">
        <v>1828.56</v>
      </c>
      <c r="M99" s="118"/>
      <c r="N99" s="118"/>
      <c r="O99" s="119"/>
      <c r="P99" s="117">
        <v>1765.35</v>
      </c>
      <c r="Q99" s="118"/>
      <c r="R99" s="118"/>
      <c r="S99" s="118"/>
      <c r="T99" s="119"/>
      <c r="U99" s="114"/>
      <c r="V99" s="115"/>
      <c r="W99" s="116"/>
      <c r="X99" s="16">
        <v>609.52</v>
      </c>
      <c r="Y99" s="117">
        <v>0</v>
      </c>
      <c r="Z99" s="119"/>
      <c r="AA99" s="16">
        <v>0</v>
      </c>
    </row>
    <row r="100" spans="1:27" ht="22.9" customHeight="1" x14ac:dyDescent="0.2">
      <c r="A100" s="114" t="s">
        <v>99</v>
      </c>
      <c r="B100" s="115"/>
      <c r="C100" s="115"/>
      <c r="D100" s="116"/>
      <c r="E100" s="117">
        <v>543.84</v>
      </c>
      <c r="F100" s="118"/>
      <c r="G100" s="118"/>
      <c r="H100" s="119"/>
      <c r="I100" s="117">
        <v>0</v>
      </c>
      <c r="J100" s="118"/>
      <c r="K100" s="119"/>
      <c r="L100" s="117">
        <v>1820.28</v>
      </c>
      <c r="M100" s="118"/>
      <c r="N100" s="118"/>
      <c r="O100" s="119"/>
      <c r="P100" s="117">
        <v>1757.36</v>
      </c>
      <c r="Q100" s="118"/>
      <c r="R100" s="118"/>
      <c r="S100" s="118"/>
      <c r="T100" s="119"/>
      <c r="U100" s="114"/>
      <c r="V100" s="115"/>
      <c r="W100" s="116"/>
      <c r="X100" s="16">
        <v>606.76</v>
      </c>
      <c r="Y100" s="117">
        <v>0</v>
      </c>
      <c r="Z100" s="119"/>
      <c r="AA100" s="16">
        <v>0</v>
      </c>
    </row>
    <row r="101" spans="1:27" ht="23.65" customHeight="1" x14ac:dyDescent="0.2">
      <c r="A101" s="114" t="s">
        <v>98</v>
      </c>
      <c r="B101" s="115"/>
      <c r="C101" s="115"/>
      <c r="D101" s="116"/>
      <c r="E101" s="117">
        <v>0</v>
      </c>
      <c r="F101" s="118"/>
      <c r="G101" s="118"/>
      <c r="H101" s="119"/>
      <c r="I101" s="117">
        <v>-148.02000000000001</v>
      </c>
      <c r="J101" s="118"/>
      <c r="K101" s="119"/>
      <c r="L101" s="117">
        <v>1927.83</v>
      </c>
      <c r="M101" s="118"/>
      <c r="N101" s="118"/>
      <c r="O101" s="119"/>
      <c r="P101" s="117">
        <v>1137.2</v>
      </c>
      <c r="Q101" s="118"/>
      <c r="R101" s="118"/>
      <c r="S101" s="118"/>
      <c r="T101" s="119"/>
      <c r="U101" s="114"/>
      <c r="V101" s="115"/>
      <c r="W101" s="116"/>
      <c r="X101" s="16">
        <v>642.61</v>
      </c>
      <c r="Y101" s="117">
        <v>0</v>
      </c>
      <c r="Z101" s="119"/>
      <c r="AA101" s="16">
        <v>8.0500000000000007</v>
      </c>
    </row>
    <row r="102" spans="1:27" ht="22.9" customHeight="1" x14ac:dyDescent="0.2">
      <c r="A102" s="114" t="s">
        <v>97</v>
      </c>
      <c r="B102" s="115"/>
      <c r="C102" s="115"/>
      <c r="D102" s="116"/>
      <c r="E102" s="117">
        <v>546.30999999999995</v>
      </c>
      <c r="F102" s="118"/>
      <c r="G102" s="118"/>
      <c r="H102" s="119"/>
      <c r="I102" s="117">
        <v>0</v>
      </c>
      <c r="J102" s="118"/>
      <c r="K102" s="119"/>
      <c r="L102" s="117">
        <v>1828.56</v>
      </c>
      <c r="M102" s="118"/>
      <c r="N102" s="118"/>
      <c r="O102" s="119"/>
      <c r="P102" s="117">
        <v>1765.35</v>
      </c>
      <c r="Q102" s="118"/>
      <c r="R102" s="118"/>
      <c r="S102" s="118"/>
      <c r="T102" s="119"/>
      <c r="U102" s="114"/>
      <c r="V102" s="115"/>
      <c r="W102" s="116"/>
      <c r="X102" s="16">
        <v>609.52</v>
      </c>
      <c r="Y102" s="117">
        <v>0</v>
      </c>
      <c r="Z102" s="119"/>
      <c r="AA102" s="16">
        <v>0</v>
      </c>
    </row>
    <row r="103" spans="1:27" ht="23.65" customHeight="1" x14ac:dyDescent="0.2">
      <c r="A103" s="114" t="s">
        <v>19</v>
      </c>
      <c r="B103" s="115"/>
      <c r="C103" s="115"/>
      <c r="D103" s="116"/>
      <c r="E103" s="117">
        <v>1068.9100000000001</v>
      </c>
      <c r="F103" s="118"/>
      <c r="G103" s="118"/>
      <c r="H103" s="119"/>
      <c r="I103" s="117">
        <v>0</v>
      </c>
      <c r="J103" s="118"/>
      <c r="K103" s="119"/>
      <c r="L103" s="117">
        <v>1781.02</v>
      </c>
      <c r="M103" s="118"/>
      <c r="N103" s="118"/>
      <c r="O103" s="119"/>
      <c r="P103" s="117">
        <v>0</v>
      </c>
      <c r="Q103" s="118"/>
      <c r="R103" s="118"/>
      <c r="S103" s="118"/>
      <c r="T103" s="119"/>
      <c r="U103" s="114"/>
      <c r="V103" s="115"/>
      <c r="W103" s="116"/>
      <c r="X103" s="16">
        <v>2849.93</v>
      </c>
      <c r="Y103" s="117">
        <v>0</v>
      </c>
      <c r="Z103" s="119"/>
      <c r="AA103" s="16">
        <v>0</v>
      </c>
    </row>
    <row r="104" spans="1:27" ht="22.9" customHeight="1" x14ac:dyDescent="0.2">
      <c r="A104" s="114" t="s">
        <v>96</v>
      </c>
      <c r="B104" s="115"/>
      <c r="C104" s="115"/>
      <c r="D104" s="116"/>
      <c r="E104" s="117">
        <v>557.44000000000005</v>
      </c>
      <c r="F104" s="118"/>
      <c r="G104" s="118"/>
      <c r="H104" s="119"/>
      <c r="I104" s="117">
        <v>0</v>
      </c>
      <c r="J104" s="118"/>
      <c r="K104" s="119"/>
      <c r="L104" s="117">
        <v>1865.79</v>
      </c>
      <c r="M104" s="118"/>
      <c r="N104" s="118"/>
      <c r="O104" s="119"/>
      <c r="P104" s="117">
        <v>1801.3</v>
      </c>
      <c r="Q104" s="118"/>
      <c r="R104" s="118"/>
      <c r="S104" s="118"/>
      <c r="T104" s="119"/>
      <c r="U104" s="114"/>
      <c r="V104" s="115"/>
      <c r="W104" s="116"/>
      <c r="X104" s="16">
        <v>621.92999999999995</v>
      </c>
      <c r="Y104" s="117">
        <v>0</v>
      </c>
      <c r="Z104" s="119"/>
      <c r="AA104" s="16">
        <v>0</v>
      </c>
    </row>
    <row r="105" spans="1:27" ht="23.65" customHeight="1" x14ac:dyDescent="0.2">
      <c r="A105" s="114" t="s">
        <v>224</v>
      </c>
      <c r="B105" s="115"/>
      <c r="C105" s="115"/>
      <c r="D105" s="116"/>
      <c r="E105" s="117">
        <v>548.78</v>
      </c>
      <c r="F105" s="118"/>
      <c r="G105" s="118"/>
      <c r="H105" s="119"/>
      <c r="I105" s="117">
        <v>0</v>
      </c>
      <c r="J105" s="118"/>
      <c r="K105" s="119"/>
      <c r="L105" s="117">
        <v>1836.84</v>
      </c>
      <c r="M105" s="118"/>
      <c r="N105" s="118"/>
      <c r="O105" s="119"/>
      <c r="P105" s="117">
        <v>1773.34</v>
      </c>
      <c r="Q105" s="118"/>
      <c r="R105" s="118"/>
      <c r="S105" s="118"/>
      <c r="T105" s="119"/>
      <c r="U105" s="114"/>
      <c r="V105" s="115"/>
      <c r="W105" s="116"/>
      <c r="X105" s="16">
        <v>612.28</v>
      </c>
      <c r="Y105" s="117">
        <v>0</v>
      </c>
      <c r="Z105" s="119"/>
      <c r="AA105" s="16">
        <v>0</v>
      </c>
    </row>
    <row r="106" spans="1:27" ht="22.9" customHeight="1" x14ac:dyDescent="0.2">
      <c r="A106" s="114" t="s">
        <v>225</v>
      </c>
      <c r="B106" s="115"/>
      <c r="C106" s="115"/>
      <c r="D106" s="116"/>
      <c r="E106" s="117">
        <v>542.6</v>
      </c>
      <c r="F106" s="118"/>
      <c r="G106" s="118"/>
      <c r="H106" s="119"/>
      <c r="I106" s="117">
        <v>0</v>
      </c>
      <c r="J106" s="118"/>
      <c r="K106" s="119"/>
      <c r="L106" s="117">
        <v>1816.14</v>
      </c>
      <c r="M106" s="118"/>
      <c r="N106" s="118"/>
      <c r="O106" s="119"/>
      <c r="P106" s="117">
        <v>1753.36</v>
      </c>
      <c r="Q106" s="118"/>
      <c r="R106" s="118"/>
      <c r="S106" s="118"/>
      <c r="T106" s="119"/>
      <c r="U106" s="114"/>
      <c r="V106" s="115"/>
      <c r="W106" s="116"/>
      <c r="X106" s="16">
        <v>605.38</v>
      </c>
      <c r="Y106" s="117">
        <v>0</v>
      </c>
      <c r="Z106" s="119"/>
      <c r="AA106" s="16">
        <v>0</v>
      </c>
    </row>
    <row r="107" spans="1:27" ht="23.65" customHeight="1" x14ac:dyDescent="0.2">
      <c r="A107" s="114" t="s">
        <v>226</v>
      </c>
      <c r="B107" s="115"/>
      <c r="C107" s="115"/>
      <c r="D107" s="116"/>
      <c r="E107" s="117">
        <v>585.86</v>
      </c>
      <c r="F107" s="118"/>
      <c r="G107" s="118"/>
      <c r="H107" s="119"/>
      <c r="I107" s="117">
        <v>0</v>
      </c>
      <c r="J107" s="118"/>
      <c r="K107" s="119"/>
      <c r="L107" s="117">
        <v>1960.95</v>
      </c>
      <c r="M107" s="118"/>
      <c r="N107" s="118"/>
      <c r="O107" s="119"/>
      <c r="P107" s="117">
        <v>1893.16</v>
      </c>
      <c r="Q107" s="118"/>
      <c r="R107" s="118"/>
      <c r="S107" s="118"/>
      <c r="T107" s="119"/>
      <c r="U107" s="114"/>
      <c r="V107" s="115"/>
      <c r="W107" s="116"/>
      <c r="X107" s="16">
        <v>653.65</v>
      </c>
      <c r="Y107" s="117">
        <v>0</v>
      </c>
      <c r="Z107" s="119"/>
      <c r="AA107" s="16">
        <v>0</v>
      </c>
    </row>
    <row r="108" spans="1:27" ht="22.9" customHeight="1" x14ac:dyDescent="0.2">
      <c r="A108" s="114" t="s">
        <v>227</v>
      </c>
      <c r="B108" s="115"/>
      <c r="C108" s="115"/>
      <c r="D108" s="116"/>
      <c r="E108" s="117">
        <v>537.66</v>
      </c>
      <c r="F108" s="118"/>
      <c r="G108" s="118"/>
      <c r="H108" s="119"/>
      <c r="I108" s="117">
        <v>0</v>
      </c>
      <c r="J108" s="118"/>
      <c r="K108" s="119"/>
      <c r="L108" s="117">
        <v>1799.61</v>
      </c>
      <c r="M108" s="118"/>
      <c r="N108" s="118"/>
      <c r="O108" s="119"/>
      <c r="P108" s="117">
        <v>1737.4</v>
      </c>
      <c r="Q108" s="118"/>
      <c r="R108" s="118"/>
      <c r="S108" s="118"/>
      <c r="T108" s="119"/>
      <c r="U108" s="114"/>
      <c r="V108" s="115"/>
      <c r="W108" s="116"/>
      <c r="X108" s="16">
        <v>599.87</v>
      </c>
      <c r="Y108" s="117">
        <v>0</v>
      </c>
      <c r="Z108" s="119"/>
      <c r="AA108" s="16">
        <v>0</v>
      </c>
    </row>
    <row r="109" spans="1:27" ht="23.65" customHeight="1" x14ac:dyDescent="0.2">
      <c r="A109" s="114" t="s">
        <v>24</v>
      </c>
      <c r="B109" s="115"/>
      <c r="C109" s="115"/>
      <c r="D109" s="116"/>
      <c r="E109" s="117">
        <v>375.74</v>
      </c>
      <c r="F109" s="118"/>
      <c r="G109" s="118"/>
      <c r="H109" s="119"/>
      <c r="I109" s="117">
        <v>0</v>
      </c>
      <c r="J109" s="118"/>
      <c r="K109" s="119"/>
      <c r="L109" s="117">
        <v>1257.6600000000001</v>
      </c>
      <c r="M109" s="118"/>
      <c r="N109" s="118"/>
      <c r="O109" s="119"/>
      <c r="P109" s="117">
        <v>1214.18</v>
      </c>
      <c r="Q109" s="118"/>
      <c r="R109" s="118"/>
      <c r="S109" s="118"/>
      <c r="T109" s="119"/>
      <c r="U109" s="114"/>
      <c r="V109" s="115"/>
      <c r="W109" s="116"/>
      <c r="X109" s="16">
        <v>419.22</v>
      </c>
      <c r="Y109" s="117">
        <v>0</v>
      </c>
      <c r="Z109" s="119"/>
      <c r="AA109" s="16">
        <v>0</v>
      </c>
    </row>
    <row r="110" spans="1:27" ht="22.9" customHeight="1" x14ac:dyDescent="0.2">
      <c r="A110" s="120" t="s">
        <v>25</v>
      </c>
      <c r="B110" s="121"/>
      <c r="C110" s="121"/>
      <c r="D110" s="122"/>
      <c r="E110" s="123">
        <v>538.9</v>
      </c>
      <c r="F110" s="124"/>
      <c r="G110" s="124"/>
      <c r="H110" s="125"/>
      <c r="I110" s="123">
        <v>0</v>
      </c>
      <c r="J110" s="124"/>
      <c r="K110" s="125"/>
      <c r="L110" s="123">
        <v>1803.72</v>
      </c>
      <c r="M110" s="124"/>
      <c r="N110" s="124"/>
      <c r="O110" s="125"/>
      <c r="P110" s="123">
        <v>1741.38</v>
      </c>
      <c r="Q110" s="124"/>
      <c r="R110" s="124"/>
      <c r="S110" s="124"/>
      <c r="T110" s="125"/>
      <c r="U110" s="120"/>
      <c r="V110" s="121"/>
      <c r="W110" s="122"/>
      <c r="X110" s="17">
        <v>601.24</v>
      </c>
      <c r="Y110" s="123">
        <v>0</v>
      </c>
      <c r="Z110" s="125"/>
      <c r="AA110" s="17">
        <v>0</v>
      </c>
    </row>
    <row r="111" spans="1:27" ht="23.65" customHeight="1" x14ac:dyDescent="0.2">
      <c r="A111" s="87" t="s">
        <v>53</v>
      </c>
      <c r="B111" s="88"/>
      <c r="C111" s="88"/>
      <c r="D111" s="89"/>
      <c r="E111" s="126">
        <v>158231.67000000001</v>
      </c>
      <c r="F111" s="127"/>
      <c r="G111" s="127"/>
      <c r="H111" s="128"/>
      <c r="I111" s="126">
        <v>-148.02000000000001</v>
      </c>
      <c r="J111" s="127"/>
      <c r="K111" s="128"/>
      <c r="L111" s="126">
        <v>115466.64</v>
      </c>
      <c r="M111" s="127"/>
      <c r="N111" s="127"/>
      <c r="O111" s="128"/>
      <c r="P111" s="126">
        <v>99552.18</v>
      </c>
      <c r="Q111" s="127"/>
      <c r="R111" s="127"/>
      <c r="S111" s="127"/>
      <c r="T111" s="128"/>
      <c r="U111" s="87"/>
      <c r="V111" s="88"/>
      <c r="W111" s="89"/>
      <c r="X111" s="18">
        <v>173998.11</v>
      </c>
      <c r="Y111" s="126">
        <v>0</v>
      </c>
      <c r="Z111" s="128"/>
      <c r="AA111" s="18">
        <v>8.0500000000000007</v>
      </c>
    </row>
  </sheetData>
  <mergeCells count="589">
    <mergeCell ref="A110:D110"/>
    <mergeCell ref="E110:H110"/>
    <mergeCell ref="I110:K110"/>
    <mergeCell ref="L110:O110"/>
    <mergeCell ref="P110:T110"/>
    <mergeCell ref="U110:W110"/>
    <mergeCell ref="Y110:Z110"/>
    <mergeCell ref="A111:D111"/>
    <mergeCell ref="E111:H111"/>
    <mergeCell ref="I111:K111"/>
    <mergeCell ref="L111:O111"/>
    <mergeCell ref="P111:T111"/>
    <mergeCell ref="U111:W111"/>
    <mergeCell ref="Y111:Z111"/>
    <mergeCell ref="A108:D108"/>
    <mergeCell ref="E108:H108"/>
    <mergeCell ref="I108:K108"/>
    <mergeCell ref="L108:O108"/>
    <mergeCell ref="P108:T108"/>
    <mergeCell ref="U108:W108"/>
    <mergeCell ref="Y108:Z108"/>
    <mergeCell ref="A109:D109"/>
    <mergeCell ref="E109:H109"/>
    <mergeCell ref="I109:K109"/>
    <mergeCell ref="L109:O109"/>
    <mergeCell ref="P109:T109"/>
    <mergeCell ref="U109:W109"/>
    <mergeCell ref="Y109:Z109"/>
    <mergeCell ref="A106:D106"/>
    <mergeCell ref="E106:H106"/>
    <mergeCell ref="I106:K106"/>
    <mergeCell ref="L106:O106"/>
    <mergeCell ref="P106:T106"/>
    <mergeCell ref="U106:W106"/>
    <mergeCell ref="Y106:Z106"/>
    <mergeCell ref="A107:D107"/>
    <mergeCell ref="E107:H107"/>
    <mergeCell ref="I107:K107"/>
    <mergeCell ref="L107:O107"/>
    <mergeCell ref="P107:T107"/>
    <mergeCell ref="U107:W107"/>
    <mergeCell ref="Y107:Z107"/>
    <mergeCell ref="A104:D104"/>
    <mergeCell ref="E104:H104"/>
    <mergeCell ref="I104:K104"/>
    <mergeCell ref="L104:O104"/>
    <mergeCell ref="P104:T104"/>
    <mergeCell ref="U104:W104"/>
    <mergeCell ref="Y104:Z104"/>
    <mergeCell ref="A105:D105"/>
    <mergeCell ref="E105:H105"/>
    <mergeCell ref="I105:K105"/>
    <mergeCell ref="L105:O105"/>
    <mergeCell ref="P105:T105"/>
    <mergeCell ref="U105:W105"/>
    <mergeCell ref="Y105:Z105"/>
    <mergeCell ref="A102:D102"/>
    <mergeCell ref="E102:H102"/>
    <mergeCell ref="I102:K102"/>
    <mergeCell ref="L102:O102"/>
    <mergeCell ref="P102:T102"/>
    <mergeCell ref="U102:W102"/>
    <mergeCell ref="Y102:Z102"/>
    <mergeCell ref="A103:D103"/>
    <mergeCell ref="E103:H103"/>
    <mergeCell ref="I103:K103"/>
    <mergeCell ref="L103:O103"/>
    <mergeCell ref="P103:T103"/>
    <mergeCell ref="U103:W103"/>
    <mergeCell ref="Y103:Z103"/>
    <mergeCell ref="A100:D100"/>
    <mergeCell ref="E100:H100"/>
    <mergeCell ref="I100:K100"/>
    <mergeCell ref="L100:O100"/>
    <mergeCell ref="P100:T100"/>
    <mergeCell ref="U100:W100"/>
    <mergeCell ref="Y100:Z100"/>
    <mergeCell ref="A101:D101"/>
    <mergeCell ref="E101:H101"/>
    <mergeCell ref="I101:K101"/>
    <mergeCell ref="L101:O101"/>
    <mergeCell ref="P101:T101"/>
    <mergeCell ref="U101:W101"/>
    <mergeCell ref="Y101:Z101"/>
    <mergeCell ref="A98:D98"/>
    <mergeCell ref="E98:H98"/>
    <mergeCell ref="I98:K98"/>
    <mergeCell ref="L98:O98"/>
    <mergeCell ref="P98:T98"/>
    <mergeCell ref="U98:W98"/>
    <mergeCell ref="Y98:Z98"/>
    <mergeCell ref="A99:D99"/>
    <mergeCell ref="E99:H99"/>
    <mergeCell ref="I99:K99"/>
    <mergeCell ref="L99:O99"/>
    <mergeCell ref="P99:T99"/>
    <mergeCell ref="U99:W99"/>
    <mergeCell ref="Y99:Z99"/>
    <mergeCell ref="A96:D96"/>
    <mergeCell ref="E96:H96"/>
    <mergeCell ref="I96:K96"/>
    <mergeCell ref="L96:O96"/>
    <mergeCell ref="P96:T96"/>
    <mergeCell ref="U96:W96"/>
    <mergeCell ref="Y96:Z96"/>
    <mergeCell ref="A97:D97"/>
    <mergeCell ref="E97:H97"/>
    <mergeCell ref="I97:K97"/>
    <mergeCell ref="L97:O97"/>
    <mergeCell ref="P97:T97"/>
    <mergeCell ref="U97:W97"/>
    <mergeCell ref="Y97:Z97"/>
    <mergeCell ref="A94:D94"/>
    <mergeCell ref="E94:H94"/>
    <mergeCell ref="I94:K94"/>
    <mergeCell ref="L94:O94"/>
    <mergeCell ref="P94:T94"/>
    <mergeCell ref="U94:W94"/>
    <mergeCell ref="Y94:Z94"/>
    <mergeCell ref="A95:D95"/>
    <mergeCell ref="E95:H95"/>
    <mergeCell ref="I95:K95"/>
    <mergeCell ref="L95:O95"/>
    <mergeCell ref="P95:T95"/>
    <mergeCell ref="U95:W95"/>
    <mergeCell ref="Y95:Z95"/>
    <mergeCell ref="A92:D92"/>
    <mergeCell ref="E92:H92"/>
    <mergeCell ref="I92:K92"/>
    <mergeCell ref="L92:O92"/>
    <mergeCell ref="P92:T92"/>
    <mergeCell ref="U92:W92"/>
    <mergeCell ref="Y92:Z92"/>
    <mergeCell ref="A93:D93"/>
    <mergeCell ref="E93:H93"/>
    <mergeCell ref="I93:K93"/>
    <mergeCell ref="L93:O93"/>
    <mergeCell ref="P93:T93"/>
    <mergeCell ref="U93:W93"/>
    <mergeCell ref="Y93:Z93"/>
    <mergeCell ref="A90:D90"/>
    <mergeCell ref="E90:H90"/>
    <mergeCell ref="I90:K90"/>
    <mergeCell ref="L90:O90"/>
    <mergeCell ref="P90:T90"/>
    <mergeCell ref="U90:W90"/>
    <mergeCell ref="Y90:Z90"/>
    <mergeCell ref="A91:D91"/>
    <mergeCell ref="E91:H91"/>
    <mergeCell ref="I91:K91"/>
    <mergeCell ref="L91:O91"/>
    <mergeCell ref="P91:T91"/>
    <mergeCell ref="U91:W91"/>
    <mergeCell ref="Y91:Z91"/>
    <mergeCell ref="A88:D88"/>
    <mergeCell ref="E88:H88"/>
    <mergeCell ref="I88:K88"/>
    <mergeCell ref="L88:O88"/>
    <mergeCell ref="P88:T88"/>
    <mergeCell ref="U88:W88"/>
    <mergeCell ref="Y88:Z88"/>
    <mergeCell ref="A89:D89"/>
    <mergeCell ref="E89:H89"/>
    <mergeCell ref="I89:K89"/>
    <mergeCell ref="L89:O89"/>
    <mergeCell ref="P89:T89"/>
    <mergeCell ref="U89:W89"/>
    <mergeCell ref="Y89:Z89"/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E00-000000000000}">
  <sheetPr>
    <pageSetUpPr fitToPage="1"/>
  </sheetPr>
  <dimension ref="A1:AA150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230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4851.0272400000003</v>
      </c>
      <c r="I13" s="50"/>
      <c r="J13" s="50"/>
      <c r="K13" s="51"/>
      <c r="L13" s="49">
        <v>180.64337</v>
      </c>
      <c r="M13" s="50"/>
      <c r="N13" s="51"/>
      <c r="O13" s="49">
        <v>180.63117</v>
      </c>
      <c r="P13" s="51"/>
      <c r="Q13" s="49">
        <v>6.1000000000000004E-3</v>
      </c>
      <c r="R13" s="50"/>
      <c r="S13" s="50"/>
      <c r="T13" s="50"/>
      <c r="U13" s="51"/>
      <c r="V13" s="49">
        <v>0</v>
      </c>
      <c r="W13" s="51"/>
      <c r="X13" s="4">
        <v>6.1000000000000004E-3</v>
      </c>
      <c r="Y13" s="4">
        <v>0</v>
      </c>
      <c r="Z13" s="49">
        <v>5031.6706100000001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4851.0272400000003</v>
      </c>
      <c r="I15" s="50"/>
      <c r="J15" s="50"/>
      <c r="K15" s="51"/>
      <c r="L15" s="49">
        <v>180.64337</v>
      </c>
      <c r="M15" s="50"/>
      <c r="N15" s="51"/>
      <c r="O15" s="49">
        <v>180.63117</v>
      </c>
      <c r="P15" s="51"/>
      <c r="Q15" s="49">
        <v>6.1000000000000004E-3</v>
      </c>
      <c r="R15" s="50"/>
      <c r="S15" s="50"/>
      <c r="T15" s="50"/>
      <c r="U15" s="51"/>
      <c r="V15" s="49">
        <v>0</v>
      </c>
      <c r="W15" s="51"/>
      <c r="X15" s="4">
        <v>6.1000000000000004E-3</v>
      </c>
      <c r="Y15" s="4">
        <v>0</v>
      </c>
      <c r="Z15" s="49">
        <v>5031.6706100000001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37.249209999999998</v>
      </c>
      <c r="F26" s="81">
        <v>37.249209999999998</v>
      </c>
      <c r="G26" s="82"/>
      <c r="H26" s="83"/>
      <c r="I26" s="10">
        <v>37.249209999999998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2659.88</v>
      </c>
      <c r="F51" s="118"/>
      <c r="G51" s="118"/>
      <c r="H51" s="119"/>
      <c r="I51" s="117">
        <v>0</v>
      </c>
      <c r="J51" s="118"/>
      <c r="K51" s="119"/>
      <c r="L51" s="117">
        <v>2284.02</v>
      </c>
      <c r="M51" s="118"/>
      <c r="N51" s="118"/>
      <c r="O51" s="119"/>
      <c r="P51" s="117">
        <v>0</v>
      </c>
      <c r="Q51" s="118"/>
      <c r="R51" s="118"/>
      <c r="S51" s="118"/>
      <c r="T51" s="119"/>
      <c r="U51" s="114"/>
      <c r="V51" s="115"/>
      <c r="W51" s="116"/>
      <c r="X51" s="16">
        <v>4943.8999999999996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231</v>
      </c>
      <c r="B52" s="115"/>
      <c r="C52" s="115"/>
      <c r="D52" s="116"/>
      <c r="E52" s="117">
        <v>1741.71</v>
      </c>
      <c r="F52" s="118"/>
      <c r="G52" s="118"/>
      <c r="H52" s="119"/>
      <c r="I52" s="117">
        <v>0</v>
      </c>
      <c r="J52" s="118"/>
      <c r="K52" s="119"/>
      <c r="L52" s="117">
        <v>1378.47</v>
      </c>
      <c r="M52" s="118"/>
      <c r="N52" s="118"/>
      <c r="O52" s="119"/>
      <c r="P52" s="117">
        <v>0</v>
      </c>
      <c r="Q52" s="118"/>
      <c r="R52" s="118"/>
      <c r="S52" s="118"/>
      <c r="T52" s="119"/>
      <c r="U52" s="114"/>
      <c r="V52" s="115"/>
      <c r="W52" s="116"/>
      <c r="X52" s="16">
        <v>3120.18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232</v>
      </c>
      <c r="B53" s="115"/>
      <c r="C53" s="115"/>
      <c r="D53" s="116"/>
      <c r="E53" s="117">
        <v>637.78</v>
      </c>
      <c r="F53" s="118"/>
      <c r="G53" s="118"/>
      <c r="H53" s="119"/>
      <c r="I53" s="117">
        <v>0</v>
      </c>
      <c r="J53" s="118"/>
      <c r="K53" s="119"/>
      <c r="L53" s="117">
        <v>2134.6799999999998</v>
      </c>
      <c r="M53" s="118"/>
      <c r="N53" s="118"/>
      <c r="O53" s="119"/>
      <c r="P53" s="117">
        <v>2060.9</v>
      </c>
      <c r="Q53" s="118"/>
      <c r="R53" s="118"/>
      <c r="S53" s="118"/>
      <c r="T53" s="119"/>
      <c r="U53" s="114"/>
      <c r="V53" s="115"/>
      <c r="W53" s="116"/>
      <c r="X53" s="16">
        <v>711.56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233</v>
      </c>
      <c r="B54" s="115"/>
      <c r="C54" s="115"/>
      <c r="D54" s="116"/>
      <c r="E54" s="117">
        <v>706.99</v>
      </c>
      <c r="F54" s="118"/>
      <c r="G54" s="118"/>
      <c r="H54" s="119"/>
      <c r="I54" s="117">
        <v>0</v>
      </c>
      <c r="J54" s="118"/>
      <c r="K54" s="119"/>
      <c r="L54" s="117">
        <v>2366.37</v>
      </c>
      <c r="M54" s="118"/>
      <c r="N54" s="118"/>
      <c r="O54" s="119"/>
      <c r="P54" s="117">
        <v>2284.5700000000002</v>
      </c>
      <c r="Q54" s="118"/>
      <c r="R54" s="118"/>
      <c r="S54" s="118"/>
      <c r="T54" s="119"/>
      <c r="U54" s="114"/>
      <c r="V54" s="115"/>
      <c r="W54" s="116"/>
      <c r="X54" s="16">
        <v>788.79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23</v>
      </c>
      <c r="B55" s="115"/>
      <c r="C55" s="115"/>
      <c r="D55" s="116"/>
      <c r="E55" s="117">
        <v>632.83000000000004</v>
      </c>
      <c r="F55" s="118"/>
      <c r="G55" s="118"/>
      <c r="H55" s="119"/>
      <c r="I55" s="117">
        <v>0</v>
      </c>
      <c r="J55" s="118"/>
      <c r="K55" s="119"/>
      <c r="L55" s="117">
        <v>2118.15</v>
      </c>
      <c r="M55" s="118"/>
      <c r="N55" s="118"/>
      <c r="O55" s="119"/>
      <c r="P55" s="117">
        <v>2044.93</v>
      </c>
      <c r="Q55" s="118"/>
      <c r="R55" s="118"/>
      <c r="S55" s="118"/>
      <c r="T55" s="119"/>
      <c r="U55" s="114"/>
      <c r="V55" s="115"/>
      <c r="W55" s="116"/>
      <c r="X55" s="16">
        <v>706.05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234</v>
      </c>
      <c r="B56" s="115"/>
      <c r="C56" s="115"/>
      <c r="D56" s="116"/>
      <c r="E56" s="117">
        <v>729.24</v>
      </c>
      <c r="F56" s="118"/>
      <c r="G56" s="118"/>
      <c r="H56" s="119"/>
      <c r="I56" s="117">
        <v>0</v>
      </c>
      <c r="J56" s="118"/>
      <c r="K56" s="119"/>
      <c r="L56" s="117">
        <v>2440.83</v>
      </c>
      <c r="M56" s="118"/>
      <c r="N56" s="118"/>
      <c r="O56" s="119"/>
      <c r="P56" s="117">
        <v>2356.46</v>
      </c>
      <c r="Q56" s="118"/>
      <c r="R56" s="118"/>
      <c r="S56" s="118"/>
      <c r="T56" s="119"/>
      <c r="U56" s="114"/>
      <c r="V56" s="115"/>
      <c r="W56" s="116"/>
      <c r="X56" s="16">
        <v>813.61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235</v>
      </c>
      <c r="B57" s="115"/>
      <c r="C57" s="115"/>
      <c r="D57" s="116"/>
      <c r="E57" s="117">
        <v>730.48</v>
      </c>
      <c r="F57" s="118"/>
      <c r="G57" s="118"/>
      <c r="H57" s="119"/>
      <c r="I57" s="117">
        <v>0</v>
      </c>
      <c r="J57" s="118"/>
      <c r="K57" s="119"/>
      <c r="L57" s="117">
        <v>2444.9699999999998</v>
      </c>
      <c r="M57" s="118"/>
      <c r="N57" s="118"/>
      <c r="O57" s="119"/>
      <c r="P57" s="117">
        <v>2360.46</v>
      </c>
      <c r="Q57" s="118"/>
      <c r="R57" s="118"/>
      <c r="S57" s="118"/>
      <c r="T57" s="119"/>
      <c r="U57" s="114"/>
      <c r="V57" s="115"/>
      <c r="W57" s="116"/>
      <c r="X57" s="16">
        <v>814.99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236</v>
      </c>
      <c r="B58" s="115"/>
      <c r="C58" s="115"/>
      <c r="D58" s="116"/>
      <c r="E58" s="117">
        <v>730.48</v>
      </c>
      <c r="F58" s="118"/>
      <c r="G58" s="118"/>
      <c r="H58" s="119"/>
      <c r="I58" s="117">
        <v>0</v>
      </c>
      <c r="J58" s="118"/>
      <c r="K58" s="119"/>
      <c r="L58" s="117">
        <v>2444.9699999999998</v>
      </c>
      <c r="M58" s="118"/>
      <c r="N58" s="118"/>
      <c r="O58" s="119"/>
      <c r="P58" s="117">
        <v>2360.46</v>
      </c>
      <c r="Q58" s="118"/>
      <c r="R58" s="118"/>
      <c r="S58" s="118"/>
      <c r="T58" s="119"/>
      <c r="U58" s="114"/>
      <c r="V58" s="115"/>
      <c r="W58" s="116"/>
      <c r="X58" s="16">
        <v>814.99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237</v>
      </c>
      <c r="B59" s="115"/>
      <c r="C59" s="115"/>
      <c r="D59" s="116"/>
      <c r="E59" s="117">
        <v>724.3</v>
      </c>
      <c r="F59" s="118"/>
      <c r="G59" s="118"/>
      <c r="H59" s="119"/>
      <c r="I59" s="117">
        <v>0</v>
      </c>
      <c r="J59" s="118"/>
      <c r="K59" s="119"/>
      <c r="L59" s="117">
        <v>2424.27</v>
      </c>
      <c r="M59" s="118"/>
      <c r="N59" s="118"/>
      <c r="O59" s="119"/>
      <c r="P59" s="117">
        <v>2340.48</v>
      </c>
      <c r="Q59" s="118"/>
      <c r="R59" s="118"/>
      <c r="S59" s="118"/>
      <c r="T59" s="119"/>
      <c r="U59" s="114"/>
      <c r="V59" s="115"/>
      <c r="W59" s="116"/>
      <c r="X59" s="16">
        <v>808.09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238</v>
      </c>
      <c r="B60" s="115"/>
      <c r="C60" s="115"/>
      <c r="D60" s="116"/>
      <c r="E60" s="117">
        <v>39532.879999999997</v>
      </c>
      <c r="F60" s="118"/>
      <c r="G60" s="118"/>
      <c r="H60" s="119"/>
      <c r="I60" s="117">
        <v>0</v>
      </c>
      <c r="J60" s="118"/>
      <c r="K60" s="119"/>
      <c r="L60" s="117">
        <v>3237.51</v>
      </c>
      <c r="M60" s="118"/>
      <c r="N60" s="118"/>
      <c r="O60" s="119"/>
      <c r="P60" s="117">
        <v>500</v>
      </c>
      <c r="Q60" s="118"/>
      <c r="R60" s="118"/>
      <c r="S60" s="118"/>
      <c r="T60" s="119"/>
      <c r="U60" s="114"/>
      <c r="V60" s="115"/>
      <c r="W60" s="116"/>
      <c r="X60" s="16">
        <v>42805.67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239</v>
      </c>
      <c r="B61" s="115"/>
      <c r="C61" s="115"/>
      <c r="D61" s="116"/>
      <c r="E61" s="117">
        <v>721.82</v>
      </c>
      <c r="F61" s="118"/>
      <c r="G61" s="118"/>
      <c r="H61" s="119"/>
      <c r="I61" s="117">
        <v>0</v>
      </c>
      <c r="J61" s="118"/>
      <c r="K61" s="119"/>
      <c r="L61" s="117">
        <v>2416.02</v>
      </c>
      <c r="M61" s="118"/>
      <c r="N61" s="118"/>
      <c r="O61" s="119"/>
      <c r="P61" s="117">
        <v>2332.5</v>
      </c>
      <c r="Q61" s="118"/>
      <c r="R61" s="118"/>
      <c r="S61" s="118"/>
      <c r="T61" s="119"/>
      <c r="U61" s="114"/>
      <c r="V61" s="115"/>
      <c r="W61" s="116"/>
      <c r="X61" s="16">
        <v>805.34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240</v>
      </c>
      <c r="B62" s="115"/>
      <c r="C62" s="115"/>
      <c r="D62" s="116"/>
      <c r="E62" s="117">
        <v>732.95</v>
      </c>
      <c r="F62" s="118"/>
      <c r="G62" s="118"/>
      <c r="H62" s="119"/>
      <c r="I62" s="117">
        <v>0</v>
      </c>
      <c r="J62" s="118"/>
      <c r="K62" s="119"/>
      <c r="L62" s="117">
        <v>2453.25</v>
      </c>
      <c r="M62" s="118"/>
      <c r="N62" s="118"/>
      <c r="O62" s="119"/>
      <c r="P62" s="117">
        <v>2368.4499999999998</v>
      </c>
      <c r="Q62" s="118"/>
      <c r="R62" s="118"/>
      <c r="S62" s="118"/>
      <c r="T62" s="119"/>
      <c r="U62" s="114"/>
      <c r="V62" s="115"/>
      <c r="W62" s="116"/>
      <c r="X62" s="16">
        <v>817.75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241</v>
      </c>
      <c r="B63" s="115"/>
      <c r="C63" s="115"/>
      <c r="D63" s="116"/>
      <c r="E63" s="117">
        <v>1473.32</v>
      </c>
      <c r="F63" s="118"/>
      <c r="G63" s="118"/>
      <c r="H63" s="119"/>
      <c r="I63" s="117">
        <v>0</v>
      </c>
      <c r="J63" s="118"/>
      <c r="K63" s="119"/>
      <c r="L63" s="117">
        <v>2465.64</v>
      </c>
      <c r="M63" s="118"/>
      <c r="N63" s="118"/>
      <c r="O63" s="119"/>
      <c r="P63" s="117">
        <v>3117.08</v>
      </c>
      <c r="Q63" s="118"/>
      <c r="R63" s="118"/>
      <c r="S63" s="118"/>
      <c r="T63" s="119"/>
      <c r="U63" s="114"/>
      <c r="V63" s="115"/>
      <c r="W63" s="116"/>
      <c r="X63" s="16">
        <v>821.88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242</v>
      </c>
      <c r="B64" s="115"/>
      <c r="C64" s="115"/>
      <c r="D64" s="116"/>
      <c r="E64" s="117">
        <v>719.35</v>
      </c>
      <c r="F64" s="118"/>
      <c r="G64" s="118"/>
      <c r="H64" s="119"/>
      <c r="I64" s="117">
        <v>0</v>
      </c>
      <c r="J64" s="118"/>
      <c r="K64" s="119"/>
      <c r="L64" s="117">
        <v>2407.7399999999998</v>
      </c>
      <c r="M64" s="118"/>
      <c r="N64" s="118"/>
      <c r="O64" s="119"/>
      <c r="P64" s="117">
        <v>2324.5100000000002</v>
      </c>
      <c r="Q64" s="118"/>
      <c r="R64" s="118"/>
      <c r="S64" s="118"/>
      <c r="T64" s="119"/>
      <c r="U64" s="114"/>
      <c r="V64" s="115"/>
      <c r="W64" s="116"/>
      <c r="X64" s="16">
        <v>802.58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219</v>
      </c>
      <c r="B65" s="115"/>
      <c r="C65" s="115"/>
      <c r="D65" s="116"/>
      <c r="E65" s="117">
        <v>724.3</v>
      </c>
      <c r="F65" s="118"/>
      <c r="G65" s="118"/>
      <c r="H65" s="119"/>
      <c r="I65" s="117">
        <v>0</v>
      </c>
      <c r="J65" s="118"/>
      <c r="K65" s="119"/>
      <c r="L65" s="117">
        <v>2444.96</v>
      </c>
      <c r="M65" s="118"/>
      <c r="N65" s="118"/>
      <c r="O65" s="119"/>
      <c r="P65" s="117">
        <v>2340.48</v>
      </c>
      <c r="Q65" s="118"/>
      <c r="R65" s="118"/>
      <c r="S65" s="118"/>
      <c r="T65" s="119"/>
      <c r="U65" s="114"/>
      <c r="V65" s="115"/>
      <c r="W65" s="116"/>
      <c r="X65" s="16">
        <v>828.78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22</v>
      </c>
      <c r="B66" s="115"/>
      <c r="C66" s="115"/>
      <c r="D66" s="116"/>
      <c r="E66" s="117">
        <v>616.76</v>
      </c>
      <c r="F66" s="118"/>
      <c r="G66" s="118"/>
      <c r="H66" s="119"/>
      <c r="I66" s="117">
        <v>0</v>
      </c>
      <c r="J66" s="118"/>
      <c r="K66" s="119"/>
      <c r="L66" s="117">
        <v>2064.36</v>
      </c>
      <c r="M66" s="118"/>
      <c r="N66" s="118"/>
      <c r="O66" s="119"/>
      <c r="P66" s="117">
        <v>1993</v>
      </c>
      <c r="Q66" s="118"/>
      <c r="R66" s="118"/>
      <c r="S66" s="118"/>
      <c r="T66" s="119"/>
      <c r="U66" s="114"/>
      <c r="V66" s="115"/>
      <c r="W66" s="116"/>
      <c r="X66" s="16">
        <v>688.12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218</v>
      </c>
      <c r="B67" s="115"/>
      <c r="C67" s="115"/>
      <c r="D67" s="116"/>
      <c r="E67" s="117">
        <v>0</v>
      </c>
      <c r="F67" s="118"/>
      <c r="G67" s="118"/>
      <c r="H67" s="119"/>
      <c r="I67" s="117">
        <v>-1476.86</v>
      </c>
      <c r="J67" s="118"/>
      <c r="K67" s="119"/>
      <c r="L67" s="117">
        <v>2473.92</v>
      </c>
      <c r="M67" s="118"/>
      <c r="N67" s="118"/>
      <c r="O67" s="119"/>
      <c r="P67" s="117">
        <v>172.42</v>
      </c>
      <c r="Q67" s="118"/>
      <c r="R67" s="118"/>
      <c r="S67" s="118"/>
      <c r="T67" s="119"/>
      <c r="U67" s="114"/>
      <c r="V67" s="115"/>
      <c r="W67" s="116"/>
      <c r="X67" s="16">
        <v>824.64</v>
      </c>
      <c r="Y67" s="117">
        <v>0</v>
      </c>
      <c r="Z67" s="119"/>
      <c r="AA67" s="16">
        <v>1.4</v>
      </c>
    </row>
    <row r="68" spans="1:27" ht="22.9" customHeight="1" x14ac:dyDescent="0.2">
      <c r="A68" s="114" t="s">
        <v>217</v>
      </c>
      <c r="B68" s="115"/>
      <c r="C68" s="115"/>
      <c r="D68" s="116"/>
      <c r="E68" s="117">
        <v>708.23</v>
      </c>
      <c r="F68" s="118"/>
      <c r="G68" s="118"/>
      <c r="H68" s="119"/>
      <c r="I68" s="117">
        <v>0</v>
      </c>
      <c r="J68" s="118"/>
      <c r="K68" s="119"/>
      <c r="L68" s="117">
        <v>2370.5100000000002</v>
      </c>
      <c r="M68" s="118"/>
      <c r="N68" s="118"/>
      <c r="O68" s="119"/>
      <c r="P68" s="117">
        <v>2288.5700000000002</v>
      </c>
      <c r="Q68" s="118"/>
      <c r="R68" s="118"/>
      <c r="S68" s="118"/>
      <c r="T68" s="119"/>
      <c r="U68" s="114"/>
      <c r="V68" s="115"/>
      <c r="W68" s="116"/>
      <c r="X68" s="16">
        <v>790.17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216</v>
      </c>
      <c r="B69" s="115"/>
      <c r="C69" s="115"/>
      <c r="D69" s="116"/>
      <c r="E69" s="117">
        <v>725.53</v>
      </c>
      <c r="F69" s="118"/>
      <c r="G69" s="118"/>
      <c r="H69" s="119"/>
      <c r="I69" s="117">
        <v>0</v>
      </c>
      <c r="J69" s="118"/>
      <c r="K69" s="119"/>
      <c r="L69" s="117">
        <v>2428.41</v>
      </c>
      <c r="M69" s="118"/>
      <c r="N69" s="118"/>
      <c r="O69" s="119"/>
      <c r="P69" s="117">
        <v>2344.4699999999998</v>
      </c>
      <c r="Q69" s="118"/>
      <c r="R69" s="118"/>
      <c r="S69" s="118"/>
      <c r="T69" s="119"/>
      <c r="U69" s="114"/>
      <c r="V69" s="115"/>
      <c r="W69" s="116"/>
      <c r="X69" s="16">
        <v>809.47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215</v>
      </c>
      <c r="B70" s="115"/>
      <c r="C70" s="115"/>
      <c r="D70" s="116"/>
      <c r="E70" s="117">
        <v>1009.5</v>
      </c>
      <c r="F70" s="118"/>
      <c r="G70" s="118"/>
      <c r="H70" s="119"/>
      <c r="I70" s="117">
        <v>0</v>
      </c>
      <c r="J70" s="118"/>
      <c r="K70" s="119"/>
      <c r="L70" s="117">
        <v>2362.23</v>
      </c>
      <c r="M70" s="118"/>
      <c r="N70" s="118"/>
      <c r="O70" s="119"/>
      <c r="P70" s="117">
        <v>2280.58</v>
      </c>
      <c r="Q70" s="118"/>
      <c r="R70" s="118"/>
      <c r="S70" s="118"/>
      <c r="T70" s="119"/>
      <c r="U70" s="114"/>
      <c r="V70" s="115"/>
      <c r="W70" s="116"/>
      <c r="X70" s="16">
        <v>1091.1500000000001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214</v>
      </c>
      <c r="B71" s="115"/>
      <c r="C71" s="115"/>
      <c r="D71" s="116"/>
      <c r="E71" s="117">
        <v>725.53</v>
      </c>
      <c r="F71" s="118"/>
      <c r="G71" s="118"/>
      <c r="H71" s="119"/>
      <c r="I71" s="117">
        <v>0</v>
      </c>
      <c r="J71" s="118"/>
      <c r="K71" s="119"/>
      <c r="L71" s="117">
        <v>2428.41</v>
      </c>
      <c r="M71" s="118"/>
      <c r="N71" s="118"/>
      <c r="O71" s="119"/>
      <c r="P71" s="117">
        <v>2344.4699999999998</v>
      </c>
      <c r="Q71" s="118"/>
      <c r="R71" s="118"/>
      <c r="S71" s="118"/>
      <c r="T71" s="119"/>
      <c r="U71" s="114"/>
      <c r="V71" s="115"/>
      <c r="W71" s="116"/>
      <c r="X71" s="16">
        <v>809.47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213</v>
      </c>
      <c r="B72" s="115"/>
      <c r="C72" s="115"/>
      <c r="D72" s="116"/>
      <c r="E72" s="117">
        <v>716.88</v>
      </c>
      <c r="F72" s="118"/>
      <c r="G72" s="118"/>
      <c r="H72" s="119"/>
      <c r="I72" s="117">
        <v>0</v>
      </c>
      <c r="J72" s="118"/>
      <c r="K72" s="119"/>
      <c r="L72" s="117">
        <v>2399.46</v>
      </c>
      <c r="M72" s="118"/>
      <c r="N72" s="118"/>
      <c r="O72" s="119"/>
      <c r="P72" s="117">
        <v>2316.52</v>
      </c>
      <c r="Q72" s="118"/>
      <c r="R72" s="118"/>
      <c r="S72" s="118"/>
      <c r="T72" s="119"/>
      <c r="U72" s="114"/>
      <c r="V72" s="115"/>
      <c r="W72" s="116"/>
      <c r="X72" s="16">
        <v>799.82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243</v>
      </c>
      <c r="B73" s="115"/>
      <c r="C73" s="115"/>
      <c r="D73" s="116"/>
      <c r="E73" s="117">
        <v>629.12</v>
      </c>
      <c r="F73" s="118"/>
      <c r="G73" s="118"/>
      <c r="H73" s="119"/>
      <c r="I73" s="117">
        <v>0</v>
      </c>
      <c r="J73" s="118"/>
      <c r="K73" s="119"/>
      <c r="L73" s="117">
        <v>2105.73</v>
      </c>
      <c r="M73" s="118"/>
      <c r="N73" s="118"/>
      <c r="O73" s="119"/>
      <c r="P73" s="117">
        <v>2032.94</v>
      </c>
      <c r="Q73" s="118"/>
      <c r="R73" s="118"/>
      <c r="S73" s="118"/>
      <c r="T73" s="119"/>
      <c r="U73" s="114"/>
      <c r="V73" s="115"/>
      <c r="W73" s="116"/>
      <c r="X73" s="16">
        <v>701.91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212</v>
      </c>
      <c r="B74" s="115"/>
      <c r="C74" s="115"/>
      <c r="D74" s="116"/>
      <c r="E74" s="117">
        <v>713.17</v>
      </c>
      <c r="F74" s="118"/>
      <c r="G74" s="118"/>
      <c r="H74" s="119"/>
      <c r="I74" s="117">
        <v>0</v>
      </c>
      <c r="J74" s="118"/>
      <c r="K74" s="119"/>
      <c r="L74" s="117">
        <v>2387.04</v>
      </c>
      <c r="M74" s="118"/>
      <c r="N74" s="118"/>
      <c r="O74" s="119"/>
      <c r="P74" s="117">
        <v>2304.5300000000002</v>
      </c>
      <c r="Q74" s="118"/>
      <c r="R74" s="118"/>
      <c r="S74" s="118"/>
      <c r="T74" s="119"/>
      <c r="U74" s="114"/>
      <c r="V74" s="115"/>
      <c r="W74" s="116"/>
      <c r="X74" s="16">
        <v>795.68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244</v>
      </c>
      <c r="B75" s="115"/>
      <c r="C75" s="115"/>
      <c r="D75" s="116"/>
      <c r="E75" s="117">
        <v>635.29999999999995</v>
      </c>
      <c r="F75" s="118"/>
      <c r="G75" s="118"/>
      <c r="H75" s="119"/>
      <c r="I75" s="117">
        <v>0</v>
      </c>
      <c r="J75" s="118"/>
      <c r="K75" s="119"/>
      <c r="L75" s="117">
        <v>2126.4299999999998</v>
      </c>
      <c r="M75" s="118"/>
      <c r="N75" s="118"/>
      <c r="O75" s="119"/>
      <c r="P75" s="117">
        <v>1344.11</v>
      </c>
      <c r="Q75" s="118"/>
      <c r="R75" s="118"/>
      <c r="S75" s="118"/>
      <c r="T75" s="119"/>
      <c r="U75" s="114"/>
      <c r="V75" s="115"/>
      <c r="W75" s="116"/>
      <c r="X75" s="16">
        <v>1417.62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245</v>
      </c>
      <c r="B76" s="115"/>
      <c r="C76" s="115"/>
      <c r="D76" s="116"/>
      <c r="E76" s="117">
        <v>627.89</v>
      </c>
      <c r="F76" s="118"/>
      <c r="G76" s="118"/>
      <c r="H76" s="119"/>
      <c r="I76" s="117">
        <v>0</v>
      </c>
      <c r="J76" s="118"/>
      <c r="K76" s="119"/>
      <c r="L76" s="117">
        <v>2101.59</v>
      </c>
      <c r="M76" s="118"/>
      <c r="N76" s="118"/>
      <c r="O76" s="119"/>
      <c r="P76" s="117">
        <v>2028.95</v>
      </c>
      <c r="Q76" s="118"/>
      <c r="R76" s="118"/>
      <c r="S76" s="118"/>
      <c r="T76" s="119"/>
      <c r="U76" s="114"/>
      <c r="V76" s="115"/>
      <c r="W76" s="116"/>
      <c r="X76" s="16">
        <v>700.53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246</v>
      </c>
      <c r="B77" s="115"/>
      <c r="C77" s="115"/>
      <c r="D77" s="116"/>
      <c r="E77" s="117">
        <v>624.17999999999995</v>
      </c>
      <c r="F77" s="118"/>
      <c r="G77" s="118"/>
      <c r="H77" s="119"/>
      <c r="I77" s="117">
        <v>0</v>
      </c>
      <c r="J77" s="118"/>
      <c r="K77" s="119"/>
      <c r="L77" s="117">
        <v>2089.1999999999998</v>
      </c>
      <c r="M77" s="118"/>
      <c r="N77" s="118"/>
      <c r="O77" s="119"/>
      <c r="P77" s="117">
        <v>2016.98</v>
      </c>
      <c r="Q77" s="118"/>
      <c r="R77" s="118"/>
      <c r="S77" s="118"/>
      <c r="T77" s="119"/>
      <c r="U77" s="114"/>
      <c r="V77" s="115"/>
      <c r="W77" s="116"/>
      <c r="X77" s="16">
        <v>696.4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247</v>
      </c>
      <c r="B78" s="115"/>
      <c r="C78" s="115"/>
      <c r="D78" s="116"/>
      <c r="E78" s="117">
        <v>619.24</v>
      </c>
      <c r="F78" s="118"/>
      <c r="G78" s="118"/>
      <c r="H78" s="119"/>
      <c r="I78" s="117">
        <v>0</v>
      </c>
      <c r="J78" s="118"/>
      <c r="K78" s="119"/>
      <c r="L78" s="117">
        <v>2072.64</v>
      </c>
      <c r="M78" s="118"/>
      <c r="N78" s="118"/>
      <c r="O78" s="119"/>
      <c r="P78" s="117">
        <v>2001</v>
      </c>
      <c r="Q78" s="118"/>
      <c r="R78" s="118"/>
      <c r="S78" s="118"/>
      <c r="T78" s="119"/>
      <c r="U78" s="114"/>
      <c r="V78" s="115"/>
      <c r="W78" s="116"/>
      <c r="X78" s="16">
        <v>690.88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248</v>
      </c>
      <c r="B79" s="115"/>
      <c r="C79" s="115"/>
      <c r="D79" s="116"/>
      <c r="E79" s="117">
        <v>386.87</v>
      </c>
      <c r="F79" s="118"/>
      <c r="G79" s="118"/>
      <c r="H79" s="119"/>
      <c r="I79" s="117">
        <v>0</v>
      </c>
      <c r="J79" s="118"/>
      <c r="K79" s="119"/>
      <c r="L79" s="117">
        <v>1294.8900000000001</v>
      </c>
      <c r="M79" s="118"/>
      <c r="N79" s="118"/>
      <c r="O79" s="119"/>
      <c r="P79" s="117">
        <v>1250.1300000000001</v>
      </c>
      <c r="Q79" s="118"/>
      <c r="R79" s="118"/>
      <c r="S79" s="118"/>
      <c r="T79" s="119"/>
      <c r="U79" s="114"/>
      <c r="V79" s="115"/>
      <c r="W79" s="116"/>
      <c r="X79" s="16">
        <v>431.63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249</v>
      </c>
      <c r="B80" s="115"/>
      <c r="C80" s="115"/>
      <c r="D80" s="116"/>
      <c r="E80" s="117">
        <v>625.41999999999996</v>
      </c>
      <c r="F80" s="118"/>
      <c r="G80" s="118"/>
      <c r="H80" s="119"/>
      <c r="I80" s="117">
        <v>0</v>
      </c>
      <c r="J80" s="118"/>
      <c r="K80" s="119"/>
      <c r="L80" s="117">
        <v>2093.31</v>
      </c>
      <c r="M80" s="118"/>
      <c r="N80" s="118"/>
      <c r="O80" s="119"/>
      <c r="P80" s="117">
        <v>2020.96</v>
      </c>
      <c r="Q80" s="118"/>
      <c r="R80" s="118"/>
      <c r="S80" s="118"/>
      <c r="T80" s="119"/>
      <c r="U80" s="114"/>
      <c r="V80" s="115"/>
      <c r="W80" s="116"/>
      <c r="X80" s="16">
        <v>697.77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250</v>
      </c>
      <c r="B81" s="115"/>
      <c r="C81" s="115"/>
      <c r="D81" s="116"/>
      <c r="E81" s="117">
        <v>626.65</v>
      </c>
      <c r="F81" s="118"/>
      <c r="G81" s="118"/>
      <c r="H81" s="119"/>
      <c r="I81" s="117">
        <v>0</v>
      </c>
      <c r="J81" s="118"/>
      <c r="K81" s="119"/>
      <c r="L81" s="117">
        <v>2097.4499999999998</v>
      </c>
      <c r="M81" s="118"/>
      <c r="N81" s="118"/>
      <c r="O81" s="119"/>
      <c r="P81" s="117">
        <v>2024.95</v>
      </c>
      <c r="Q81" s="118"/>
      <c r="R81" s="118"/>
      <c r="S81" s="118"/>
      <c r="T81" s="119"/>
      <c r="U81" s="114"/>
      <c r="V81" s="115"/>
      <c r="W81" s="116"/>
      <c r="X81" s="16">
        <v>699.15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251</v>
      </c>
      <c r="B82" s="115"/>
      <c r="C82" s="115"/>
      <c r="D82" s="116"/>
      <c r="E82" s="117">
        <v>383.16</v>
      </c>
      <c r="F82" s="118"/>
      <c r="G82" s="118"/>
      <c r="H82" s="119"/>
      <c r="I82" s="117">
        <v>0</v>
      </c>
      <c r="J82" s="118"/>
      <c r="K82" s="119"/>
      <c r="L82" s="117">
        <v>1282.47</v>
      </c>
      <c r="M82" s="118"/>
      <c r="N82" s="118"/>
      <c r="O82" s="119"/>
      <c r="P82" s="117">
        <v>1238.1400000000001</v>
      </c>
      <c r="Q82" s="118"/>
      <c r="R82" s="118"/>
      <c r="S82" s="118"/>
      <c r="T82" s="119"/>
      <c r="U82" s="114"/>
      <c r="V82" s="115"/>
      <c r="W82" s="116"/>
      <c r="X82" s="16">
        <v>427.49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25</v>
      </c>
      <c r="B83" s="115"/>
      <c r="C83" s="115"/>
      <c r="D83" s="116"/>
      <c r="E83" s="117">
        <v>620.47</v>
      </c>
      <c r="F83" s="118"/>
      <c r="G83" s="118"/>
      <c r="H83" s="119"/>
      <c r="I83" s="117">
        <v>0</v>
      </c>
      <c r="J83" s="118"/>
      <c r="K83" s="119"/>
      <c r="L83" s="117">
        <v>2076.7800000000002</v>
      </c>
      <c r="M83" s="118"/>
      <c r="N83" s="118"/>
      <c r="O83" s="119"/>
      <c r="P83" s="117">
        <v>2004.99</v>
      </c>
      <c r="Q83" s="118"/>
      <c r="R83" s="118"/>
      <c r="S83" s="118"/>
      <c r="T83" s="119"/>
      <c r="U83" s="114"/>
      <c r="V83" s="115"/>
      <c r="W83" s="116"/>
      <c r="X83" s="16">
        <v>692.26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252</v>
      </c>
      <c r="B84" s="115"/>
      <c r="C84" s="115"/>
      <c r="D84" s="116"/>
      <c r="E84" s="117">
        <v>614.29</v>
      </c>
      <c r="F84" s="118"/>
      <c r="G84" s="118"/>
      <c r="H84" s="119"/>
      <c r="I84" s="117">
        <v>0</v>
      </c>
      <c r="J84" s="118"/>
      <c r="K84" s="119"/>
      <c r="L84" s="117">
        <v>2056.08</v>
      </c>
      <c r="M84" s="118"/>
      <c r="N84" s="118"/>
      <c r="O84" s="119"/>
      <c r="P84" s="117">
        <v>1985.01</v>
      </c>
      <c r="Q84" s="118"/>
      <c r="R84" s="118"/>
      <c r="S84" s="118"/>
      <c r="T84" s="119"/>
      <c r="U84" s="114"/>
      <c r="V84" s="115"/>
      <c r="W84" s="116"/>
      <c r="X84" s="16">
        <v>685.36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253</v>
      </c>
      <c r="B85" s="115"/>
      <c r="C85" s="115"/>
      <c r="D85" s="116"/>
      <c r="E85" s="117">
        <v>2102.27</v>
      </c>
      <c r="F85" s="118"/>
      <c r="G85" s="118"/>
      <c r="H85" s="119"/>
      <c r="I85" s="117">
        <v>0</v>
      </c>
      <c r="J85" s="118"/>
      <c r="K85" s="119"/>
      <c r="L85" s="117">
        <v>2102.12</v>
      </c>
      <c r="M85" s="118"/>
      <c r="N85" s="118"/>
      <c r="O85" s="119"/>
      <c r="P85" s="117">
        <v>2805.38</v>
      </c>
      <c r="Q85" s="118"/>
      <c r="R85" s="118"/>
      <c r="S85" s="118"/>
      <c r="T85" s="119"/>
      <c r="U85" s="114"/>
      <c r="V85" s="115"/>
      <c r="W85" s="116"/>
      <c r="X85" s="16">
        <v>1401.06</v>
      </c>
      <c r="Y85" s="117">
        <v>0</v>
      </c>
      <c r="Z85" s="119"/>
      <c r="AA85" s="16">
        <v>12.71</v>
      </c>
    </row>
    <row r="86" spans="1:27" ht="22.9" customHeight="1" x14ac:dyDescent="0.2">
      <c r="A86" s="114" t="s">
        <v>254</v>
      </c>
      <c r="B86" s="115"/>
      <c r="C86" s="115"/>
      <c r="D86" s="116"/>
      <c r="E86" s="117">
        <v>396.76</v>
      </c>
      <c r="F86" s="118"/>
      <c r="G86" s="118"/>
      <c r="H86" s="119"/>
      <c r="I86" s="117">
        <v>0</v>
      </c>
      <c r="J86" s="118"/>
      <c r="K86" s="119"/>
      <c r="L86" s="117">
        <v>1327.98</v>
      </c>
      <c r="M86" s="118"/>
      <c r="N86" s="118"/>
      <c r="O86" s="119"/>
      <c r="P86" s="117">
        <v>1282.08</v>
      </c>
      <c r="Q86" s="118"/>
      <c r="R86" s="118"/>
      <c r="S86" s="118"/>
      <c r="T86" s="119"/>
      <c r="U86" s="114"/>
      <c r="V86" s="115"/>
      <c r="W86" s="116"/>
      <c r="X86" s="16">
        <v>442.66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255</v>
      </c>
      <c r="B87" s="115"/>
      <c r="C87" s="115"/>
      <c r="D87" s="116"/>
      <c r="E87" s="117">
        <v>624.17999999999995</v>
      </c>
      <c r="F87" s="118"/>
      <c r="G87" s="118"/>
      <c r="H87" s="119"/>
      <c r="I87" s="117">
        <v>0</v>
      </c>
      <c r="J87" s="118"/>
      <c r="K87" s="119"/>
      <c r="L87" s="117">
        <v>2089.1999999999998</v>
      </c>
      <c r="M87" s="118"/>
      <c r="N87" s="118"/>
      <c r="O87" s="119"/>
      <c r="P87" s="117">
        <v>2016.98</v>
      </c>
      <c r="Q87" s="118"/>
      <c r="R87" s="118"/>
      <c r="S87" s="118"/>
      <c r="T87" s="119"/>
      <c r="U87" s="114"/>
      <c r="V87" s="115"/>
      <c r="W87" s="116"/>
      <c r="X87" s="16">
        <v>696.4</v>
      </c>
      <c r="Y87" s="117">
        <v>0</v>
      </c>
      <c r="Z87" s="119"/>
      <c r="AA87" s="16">
        <v>0</v>
      </c>
    </row>
    <row r="88" spans="1:27" ht="22.9" customHeight="1" x14ac:dyDescent="0.2">
      <c r="A88" s="114" t="s">
        <v>256</v>
      </c>
      <c r="B88" s="115"/>
      <c r="C88" s="115"/>
      <c r="D88" s="116"/>
      <c r="E88" s="117">
        <v>627.89</v>
      </c>
      <c r="F88" s="118"/>
      <c r="G88" s="118"/>
      <c r="H88" s="119"/>
      <c r="I88" s="117">
        <v>0</v>
      </c>
      <c r="J88" s="118"/>
      <c r="K88" s="119"/>
      <c r="L88" s="117">
        <v>2101.59</v>
      </c>
      <c r="M88" s="118"/>
      <c r="N88" s="118"/>
      <c r="O88" s="119"/>
      <c r="P88" s="117">
        <v>2028.95</v>
      </c>
      <c r="Q88" s="118"/>
      <c r="R88" s="118"/>
      <c r="S88" s="118"/>
      <c r="T88" s="119"/>
      <c r="U88" s="114"/>
      <c r="V88" s="115"/>
      <c r="W88" s="116"/>
      <c r="X88" s="16">
        <v>700.53</v>
      </c>
      <c r="Y88" s="117">
        <v>0</v>
      </c>
      <c r="Z88" s="119"/>
      <c r="AA88" s="16">
        <v>0</v>
      </c>
    </row>
    <row r="89" spans="1:27" ht="23.65" customHeight="1" x14ac:dyDescent="0.2">
      <c r="A89" s="114" t="s">
        <v>257</v>
      </c>
      <c r="B89" s="115"/>
      <c r="C89" s="115"/>
      <c r="D89" s="116"/>
      <c r="E89" s="117">
        <v>393.05</v>
      </c>
      <c r="F89" s="118"/>
      <c r="G89" s="118"/>
      <c r="H89" s="119"/>
      <c r="I89" s="117">
        <v>0</v>
      </c>
      <c r="J89" s="118"/>
      <c r="K89" s="119"/>
      <c r="L89" s="117">
        <v>1315.56</v>
      </c>
      <c r="M89" s="118"/>
      <c r="N89" s="118"/>
      <c r="O89" s="119"/>
      <c r="P89" s="117">
        <v>833.69</v>
      </c>
      <c r="Q89" s="118"/>
      <c r="R89" s="118"/>
      <c r="S89" s="118"/>
      <c r="T89" s="119"/>
      <c r="U89" s="114"/>
      <c r="V89" s="115"/>
      <c r="W89" s="116"/>
      <c r="X89" s="16">
        <v>877.04</v>
      </c>
      <c r="Y89" s="117">
        <v>0</v>
      </c>
      <c r="Z89" s="119"/>
      <c r="AA89" s="16">
        <v>2.12</v>
      </c>
    </row>
    <row r="90" spans="1:27" ht="22.9" customHeight="1" x14ac:dyDescent="0.2">
      <c r="A90" s="114" t="s">
        <v>258</v>
      </c>
      <c r="B90" s="115"/>
      <c r="C90" s="115"/>
      <c r="D90" s="116"/>
      <c r="E90" s="117">
        <v>642.72</v>
      </c>
      <c r="F90" s="118"/>
      <c r="G90" s="118"/>
      <c r="H90" s="119"/>
      <c r="I90" s="117">
        <v>0</v>
      </c>
      <c r="J90" s="118"/>
      <c r="K90" s="119"/>
      <c r="L90" s="117">
        <v>2151.2399999999998</v>
      </c>
      <c r="M90" s="118"/>
      <c r="N90" s="118"/>
      <c r="O90" s="119"/>
      <c r="P90" s="117">
        <v>2076.88</v>
      </c>
      <c r="Q90" s="118"/>
      <c r="R90" s="118"/>
      <c r="S90" s="118"/>
      <c r="T90" s="119"/>
      <c r="U90" s="114"/>
      <c r="V90" s="115"/>
      <c r="W90" s="116"/>
      <c r="X90" s="16">
        <v>717.08</v>
      </c>
      <c r="Y90" s="117">
        <v>0</v>
      </c>
      <c r="Z90" s="119"/>
      <c r="AA90" s="16">
        <v>0</v>
      </c>
    </row>
    <row r="91" spans="1:27" ht="23.65" customHeight="1" x14ac:dyDescent="0.2">
      <c r="A91" s="114" t="s">
        <v>259</v>
      </c>
      <c r="B91" s="115"/>
      <c r="C91" s="115"/>
      <c r="D91" s="116"/>
      <c r="E91" s="117">
        <v>624.17999999999995</v>
      </c>
      <c r="F91" s="118"/>
      <c r="G91" s="118"/>
      <c r="H91" s="119"/>
      <c r="I91" s="117">
        <v>0</v>
      </c>
      <c r="J91" s="118"/>
      <c r="K91" s="119"/>
      <c r="L91" s="117">
        <v>2089.1999999999998</v>
      </c>
      <c r="M91" s="118"/>
      <c r="N91" s="118"/>
      <c r="O91" s="119"/>
      <c r="P91" s="117">
        <v>2016.98</v>
      </c>
      <c r="Q91" s="118"/>
      <c r="R91" s="118"/>
      <c r="S91" s="118"/>
      <c r="T91" s="119"/>
      <c r="U91" s="114"/>
      <c r="V91" s="115"/>
      <c r="W91" s="116"/>
      <c r="X91" s="16">
        <v>696.4</v>
      </c>
      <c r="Y91" s="117">
        <v>0</v>
      </c>
      <c r="Z91" s="119"/>
      <c r="AA91" s="16">
        <v>0</v>
      </c>
    </row>
    <row r="92" spans="1:27" ht="22.9" customHeight="1" x14ac:dyDescent="0.2">
      <c r="A92" s="114" t="s">
        <v>260</v>
      </c>
      <c r="B92" s="115"/>
      <c r="C92" s="115"/>
      <c r="D92" s="116"/>
      <c r="E92" s="117">
        <v>400.46</v>
      </c>
      <c r="F92" s="118"/>
      <c r="G92" s="118"/>
      <c r="H92" s="119"/>
      <c r="I92" s="117">
        <v>0</v>
      </c>
      <c r="J92" s="118"/>
      <c r="K92" s="119"/>
      <c r="L92" s="117">
        <v>1340.4</v>
      </c>
      <c r="M92" s="118"/>
      <c r="N92" s="118"/>
      <c r="O92" s="119"/>
      <c r="P92" s="117">
        <v>1294.06</v>
      </c>
      <c r="Q92" s="118"/>
      <c r="R92" s="118"/>
      <c r="S92" s="118"/>
      <c r="T92" s="119"/>
      <c r="U92" s="114"/>
      <c r="V92" s="115"/>
      <c r="W92" s="116"/>
      <c r="X92" s="16">
        <v>446.8</v>
      </c>
      <c r="Y92" s="117">
        <v>0</v>
      </c>
      <c r="Z92" s="119"/>
      <c r="AA92" s="16">
        <v>0</v>
      </c>
    </row>
    <row r="93" spans="1:27" ht="23.65" customHeight="1" x14ac:dyDescent="0.2">
      <c r="A93" s="114" t="s">
        <v>261</v>
      </c>
      <c r="B93" s="115"/>
      <c r="C93" s="115"/>
      <c r="D93" s="116"/>
      <c r="E93" s="117">
        <v>627.89</v>
      </c>
      <c r="F93" s="118"/>
      <c r="G93" s="118"/>
      <c r="H93" s="119"/>
      <c r="I93" s="117">
        <v>0</v>
      </c>
      <c r="J93" s="118"/>
      <c r="K93" s="119"/>
      <c r="L93" s="117">
        <v>2101.59</v>
      </c>
      <c r="M93" s="118"/>
      <c r="N93" s="118"/>
      <c r="O93" s="119"/>
      <c r="P93" s="117">
        <v>2028.95</v>
      </c>
      <c r="Q93" s="118"/>
      <c r="R93" s="118"/>
      <c r="S93" s="118"/>
      <c r="T93" s="119"/>
      <c r="U93" s="114"/>
      <c r="V93" s="115"/>
      <c r="W93" s="116"/>
      <c r="X93" s="16">
        <v>700.53</v>
      </c>
      <c r="Y93" s="117">
        <v>0</v>
      </c>
      <c r="Z93" s="119"/>
      <c r="AA93" s="16">
        <v>0</v>
      </c>
    </row>
    <row r="94" spans="1:27" ht="22.9" customHeight="1" x14ac:dyDescent="0.2">
      <c r="A94" s="114" t="s">
        <v>24</v>
      </c>
      <c r="B94" s="115"/>
      <c r="C94" s="115"/>
      <c r="D94" s="116"/>
      <c r="E94" s="117">
        <v>402.94</v>
      </c>
      <c r="F94" s="118"/>
      <c r="G94" s="118"/>
      <c r="H94" s="119"/>
      <c r="I94" s="117">
        <v>0</v>
      </c>
      <c r="J94" s="118"/>
      <c r="K94" s="119"/>
      <c r="L94" s="117">
        <v>1348.65</v>
      </c>
      <c r="M94" s="118"/>
      <c r="N94" s="118"/>
      <c r="O94" s="119"/>
      <c r="P94" s="117">
        <v>1302.04</v>
      </c>
      <c r="Q94" s="118"/>
      <c r="R94" s="118"/>
      <c r="S94" s="118"/>
      <c r="T94" s="119"/>
      <c r="U94" s="114"/>
      <c r="V94" s="115"/>
      <c r="W94" s="116"/>
      <c r="X94" s="16">
        <v>449.55</v>
      </c>
      <c r="Y94" s="117">
        <v>0</v>
      </c>
      <c r="Z94" s="119"/>
      <c r="AA94" s="16">
        <v>0</v>
      </c>
    </row>
    <row r="95" spans="1:27" ht="23.65" customHeight="1" x14ac:dyDescent="0.2">
      <c r="A95" s="114" t="s">
        <v>262</v>
      </c>
      <c r="B95" s="115"/>
      <c r="C95" s="115"/>
      <c r="D95" s="116"/>
      <c r="E95" s="117">
        <v>626.65</v>
      </c>
      <c r="F95" s="118"/>
      <c r="G95" s="118"/>
      <c r="H95" s="119"/>
      <c r="I95" s="117">
        <v>0</v>
      </c>
      <c r="J95" s="118"/>
      <c r="K95" s="119"/>
      <c r="L95" s="117">
        <v>2097.4499999999998</v>
      </c>
      <c r="M95" s="118"/>
      <c r="N95" s="118"/>
      <c r="O95" s="119"/>
      <c r="P95" s="117">
        <v>2024.95</v>
      </c>
      <c r="Q95" s="118"/>
      <c r="R95" s="118"/>
      <c r="S95" s="118"/>
      <c r="T95" s="119"/>
      <c r="U95" s="114"/>
      <c r="V95" s="115"/>
      <c r="W95" s="116"/>
      <c r="X95" s="16">
        <v>699.15</v>
      </c>
      <c r="Y95" s="117">
        <v>0</v>
      </c>
      <c r="Z95" s="119"/>
      <c r="AA95" s="16">
        <v>0</v>
      </c>
    </row>
    <row r="96" spans="1:27" ht="22.9" customHeight="1" x14ac:dyDescent="0.2">
      <c r="A96" s="114" t="s">
        <v>263</v>
      </c>
      <c r="B96" s="115"/>
      <c r="C96" s="115"/>
      <c r="D96" s="116"/>
      <c r="E96" s="117">
        <v>385.63</v>
      </c>
      <c r="F96" s="118"/>
      <c r="G96" s="118"/>
      <c r="H96" s="119"/>
      <c r="I96" s="117">
        <v>0</v>
      </c>
      <c r="J96" s="118"/>
      <c r="K96" s="119"/>
      <c r="L96" s="117">
        <v>1290.75</v>
      </c>
      <c r="M96" s="118"/>
      <c r="N96" s="118"/>
      <c r="O96" s="119"/>
      <c r="P96" s="117">
        <v>1246.1300000000001</v>
      </c>
      <c r="Q96" s="118"/>
      <c r="R96" s="118"/>
      <c r="S96" s="118"/>
      <c r="T96" s="119"/>
      <c r="U96" s="114"/>
      <c r="V96" s="115"/>
      <c r="W96" s="116"/>
      <c r="X96" s="16">
        <v>430.25</v>
      </c>
      <c r="Y96" s="117">
        <v>0</v>
      </c>
      <c r="Z96" s="119"/>
      <c r="AA96" s="16">
        <v>0</v>
      </c>
    </row>
    <row r="97" spans="1:27" ht="23.65" customHeight="1" x14ac:dyDescent="0.2">
      <c r="A97" s="114" t="s">
        <v>264</v>
      </c>
      <c r="B97" s="115"/>
      <c r="C97" s="115"/>
      <c r="D97" s="116"/>
      <c r="E97" s="117">
        <v>632.83000000000004</v>
      </c>
      <c r="F97" s="118"/>
      <c r="G97" s="118"/>
      <c r="H97" s="119"/>
      <c r="I97" s="117">
        <v>0</v>
      </c>
      <c r="J97" s="118"/>
      <c r="K97" s="119"/>
      <c r="L97" s="117">
        <v>2118.15</v>
      </c>
      <c r="M97" s="118"/>
      <c r="N97" s="118"/>
      <c r="O97" s="119"/>
      <c r="P97" s="117">
        <v>2044.93</v>
      </c>
      <c r="Q97" s="118"/>
      <c r="R97" s="118"/>
      <c r="S97" s="118"/>
      <c r="T97" s="119"/>
      <c r="U97" s="114"/>
      <c r="V97" s="115"/>
      <c r="W97" s="116"/>
      <c r="X97" s="16">
        <v>706.05</v>
      </c>
      <c r="Y97" s="117">
        <v>0</v>
      </c>
      <c r="Z97" s="119"/>
      <c r="AA97" s="16">
        <v>0</v>
      </c>
    </row>
    <row r="98" spans="1:27" ht="22.9" customHeight="1" x14ac:dyDescent="0.2">
      <c r="A98" s="114" t="s">
        <v>265</v>
      </c>
      <c r="B98" s="115"/>
      <c r="C98" s="115"/>
      <c r="D98" s="116"/>
      <c r="E98" s="117">
        <v>405.41</v>
      </c>
      <c r="F98" s="118"/>
      <c r="G98" s="118"/>
      <c r="H98" s="119"/>
      <c r="I98" s="117">
        <v>0</v>
      </c>
      <c r="J98" s="118"/>
      <c r="K98" s="119"/>
      <c r="L98" s="117">
        <v>1356.93</v>
      </c>
      <c r="M98" s="118"/>
      <c r="N98" s="118"/>
      <c r="O98" s="119"/>
      <c r="P98" s="117">
        <v>1310.03</v>
      </c>
      <c r="Q98" s="118"/>
      <c r="R98" s="118"/>
      <c r="S98" s="118"/>
      <c r="T98" s="119"/>
      <c r="U98" s="114"/>
      <c r="V98" s="115"/>
      <c r="W98" s="116"/>
      <c r="X98" s="16">
        <v>452.31</v>
      </c>
      <c r="Y98" s="117">
        <v>0</v>
      </c>
      <c r="Z98" s="119"/>
      <c r="AA98" s="16">
        <v>0</v>
      </c>
    </row>
    <row r="99" spans="1:27" ht="23.65" customHeight="1" x14ac:dyDescent="0.2">
      <c r="A99" s="114" t="s">
        <v>266</v>
      </c>
      <c r="B99" s="115"/>
      <c r="C99" s="115"/>
      <c r="D99" s="116"/>
      <c r="E99" s="117">
        <v>397.99</v>
      </c>
      <c r="F99" s="118"/>
      <c r="G99" s="118"/>
      <c r="H99" s="119"/>
      <c r="I99" s="117">
        <v>0</v>
      </c>
      <c r="J99" s="118"/>
      <c r="K99" s="119"/>
      <c r="L99" s="117">
        <v>1332.12</v>
      </c>
      <c r="M99" s="118"/>
      <c r="N99" s="118"/>
      <c r="O99" s="119"/>
      <c r="P99" s="117">
        <v>1286.07</v>
      </c>
      <c r="Q99" s="118"/>
      <c r="R99" s="118"/>
      <c r="S99" s="118"/>
      <c r="T99" s="119"/>
      <c r="U99" s="114"/>
      <c r="V99" s="115"/>
      <c r="W99" s="116"/>
      <c r="X99" s="16">
        <v>444.04</v>
      </c>
      <c r="Y99" s="117">
        <v>0</v>
      </c>
      <c r="Z99" s="119"/>
      <c r="AA99" s="16">
        <v>0</v>
      </c>
    </row>
    <row r="100" spans="1:27" ht="22.9" customHeight="1" x14ac:dyDescent="0.2">
      <c r="A100" s="114" t="s">
        <v>211</v>
      </c>
      <c r="B100" s="115"/>
      <c r="C100" s="115"/>
      <c r="D100" s="116"/>
      <c r="E100" s="117">
        <v>721.82</v>
      </c>
      <c r="F100" s="118"/>
      <c r="G100" s="118"/>
      <c r="H100" s="119"/>
      <c r="I100" s="117">
        <v>0</v>
      </c>
      <c r="J100" s="118"/>
      <c r="K100" s="119"/>
      <c r="L100" s="117">
        <v>2416.02</v>
      </c>
      <c r="M100" s="118"/>
      <c r="N100" s="118"/>
      <c r="O100" s="119"/>
      <c r="P100" s="117">
        <v>2332.5</v>
      </c>
      <c r="Q100" s="118"/>
      <c r="R100" s="118"/>
      <c r="S100" s="118"/>
      <c r="T100" s="119"/>
      <c r="U100" s="114"/>
      <c r="V100" s="115"/>
      <c r="W100" s="116"/>
      <c r="X100" s="16">
        <v>805.34</v>
      </c>
      <c r="Y100" s="117">
        <v>0</v>
      </c>
      <c r="Z100" s="119"/>
      <c r="AA100" s="16">
        <v>0</v>
      </c>
    </row>
    <row r="101" spans="1:27" ht="23.65" customHeight="1" x14ac:dyDescent="0.2">
      <c r="A101" s="114" t="s">
        <v>220</v>
      </c>
      <c r="B101" s="115"/>
      <c r="C101" s="115"/>
      <c r="D101" s="116"/>
      <c r="E101" s="117">
        <v>729.24</v>
      </c>
      <c r="F101" s="118"/>
      <c r="G101" s="118"/>
      <c r="H101" s="119"/>
      <c r="I101" s="117">
        <v>0</v>
      </c>
      <c r="J101" s="118"/>
      <c r="K101" s="119"/>
      <c r="L101" s="117">
        <v>2440.83</v>
      </c>
      <c r="M101" s="118"/>
      <c r="N101" s="118"/>
      <c r="O101" s="119"/>
      <c r="P101" s="117">
        <v>2356.46</v>
      </c>
      <c r="Q101" s="118"/>
      <c r="R101" s="118"/>
      <c r="S101" s="118"/>
      <c r="T101" s="119"/>
      <c r="U101" s="114"/>
      <c r="V101" s="115"/>
      <c r="W101" s="116"/>
      <c r="X101" s="16">
        <v>813.61</v>
      </c>
      <c r="Y101" s="117">
        <v>0</v>
      </c>
      <c r="Z101" s="119"/>
      <c r="AA101" s="16">
        <v>0</v>
      </c>
    </row>
    <row r="102" spans="1:27" ht="22.9" customHeight="1" x14ac:dyDescent="0.2">
      <c r="A102" s="114" t="s">
        <v>97</v>
      </c>
      <c r="B102" s="115"/>
      <c r="C102" s="115"/>
      <c r="D102" s="116"/>
      <c r="E102" s="117">
        <v>810.82</v>
      </c>
      <c r="F102" s="118"/>
      <c r="G102" s="118"/>
      <c r="H102" s="119"/>
      <c r="I102" s="117">
        <v>0</v>
      </c>
      <c r="J102" s="118"/>
      <c r="K102" s="119"/>
      <c r="L102" s="117">
        <v>1356.93</v>
      </c>
      <c r="M102" s="118"/>
      <c r="N102" s="118"/>
      <c r="O102" s="119"/>
      <c r="P102" s="117">
        <v>810.82</v>
      </c>
      <c r="Q102" s="118"/>
      <c r="R102" s="118"/>
      <c r="S102" s="118"/>
      <c r="T102" s="119"/>
      <c r="U102" s="114"/>
      <c r="V102" s="115"/>
      <c r="W102" s="116"/>
      <c r="X102" s="16">
        <v>1358.71</v>
      </c>
      <c r="Y102" s="117">
        <v>0</v>
      </c>
      <c r="Z102" s="119"/>
      <c r="AA102" s="16">
        <v>0</v>
      </c>
    </row>
    <row r="103" spans="1:27" ht="23.65" customHeight="1" x14ac:dyDescent="0.2">
      <c r="A103" s="114" t="s">
        <v>98</v>
      </c>
      <c r="B103" s="115"/>
      <c r="C103" s="115"/>
      <c r="D103" s="116"/>
      <c r="E103" s="117">
        <v>1255.78</v>
      </c>
      <c r="F103" s="118"/>
      <c r="G103" s="118"/>
      <c r="H103" s="119"/>
      <c r="I103" s="117">
        <v>0</v>
      </c>
      <c r="J103" s="118"/>
      <c r="K103" s="119"/>
      <c r="L103" s="117">
        <v>2101.59</v>
      </c>
      <c r="M103" s="118"/>
      <c r="N103" s="118"/>
      <c r="O103" s="119"/>
      <c r="P103" s="117">
        <v>2657.31</v>
      </c>
      <c r="Q103" s="118"/>
      <c r="R103" s="118"/>
      <c r="S103" s="118"/>
      <c r="T103" s="119"/>
      <c r="U103" s="114"/>
      <c r="V103" s="115"/>
      <c r="W103" s="116"/>
      <c r="X103" s="16">
        <v>700.06</v>
      </c>
      <c r="Y103" s="117">
        <v>0</v>
      </c>
      <c r="Z103" s="119"/>
      <c r="AA103" s="16">
        <v>0</v>
      </c>
    </row>
    <row r="104" spans="1:27" ht="22.9" customHeight="1" x14ac:dyDescent="0.2">
      <c r="A104" s="114" t="s">
        <v>99</v>
      </c>
      <c r="B104" s="115"/>
      <c r="C104" s="115"/>
      <c r="D104" s="116"/>
      <c r="E104" s="117">
        <v>647.66</v>
      </c>
      <c r="F104" s="118"/>
      <c r="G104" s="118"/>
      <c r="H104" s="119"/>
      <c r="I104" s="117">
        <v>0</v>
      </c>
      <c r="J104" s="118"/>
      <c r="K104" s="119"/>
      <c r="L104" s="117">
        <v>2167.8000000000002</v>
      </c>
      <c r="M104" s="118"/>
      <c r="N104" s="118"/>
      <c r="O104" s="119"/>
      <c r="P104" s="117">
        <v>2092.86</v>
      </c>
      <c r="Q104" s="118"/>
      <c r="R104" s="118"/>
      <c r="S104" s="118"/>
      <c r="T104" s="119"/>
      <c r="U104" s="114"/>
      <c r="V104" s="115"/>
      <c r="W104" s="116"/>
      <c r="X104" s="16">
        <v>722.6</v>
      </c>
      <c r="Y104" s="117">
        <v>0</v>
      </c>
      <c r="Z104" s="119"/>
      <c r="AA104" s="16">
        <v>0</v>
      </c>
    </row>
    <row r="105" spans="1:27" ht="23.65" customHeight="1" x14ac:dyDescent="0.2">
      <c r="A105" s="114" t="s">
        <v>100</v>
      </c>
      <c r="B105" s="115"/>
      <c r="C105" s="115"/>
      <c r="D105" s="116"/>
      <c r="E105" s="117">
        <v>0</v>
      </c>
      <c r="F105" s="118"/>
      <c r="G105" s="118"/>
      <c r="H105" s="119"/>
      <c r="I105" s="117">
        <v>0</v>
      </c>
      <c r="J105" s="118"/>
      <c r="K105" s="119"/>
      <c r="L105" s="117">
        <v>1361.07</v>
      </c>
      <c r="M105" s="118"/>
      <c r="N105" s="118"/>
      <c r="O105" s="119"/>
      <c r="P105" s="117">
        <v>907.38</v>
      </c>
      <c r="Q105" s="118"/>
      <c r="R105" s="118"/>
      <c r="S105" s="118"/>
      <c r="T105" s="119"/>
      <c r="U105" s="114"/>
      <c r="V105" s="115"/>
      <c r="W105" s="116"/>
      <c r="X105" s="16">
        <v>453.69</v>
      </c>
      <c r="Y105" s="117">
        <v>0</v>
      </c>
      <c r="Z105" s="119"/>
      <c r="AA105" s="16">
        <v>0</v>
      </c>
    </row>
    <row r="106" spans="1:27" ht="22.9" customHeight="1" x14ac:dyDescent="0.2">
      <c r="A106" s="114" t="s">
        <v>101</v>
      </c>
      <c r="B106" s="115"/>
      <c r="C106" s="115"/>
      <c r="D106" s="116"/>
      <c r="E106" s="117">
        <v>0</v>
      </c>
      <c r="F106" s="118"/>
      <c r="G106" s="118"/>
      <c r="H106" s="119"/>
      <c r="I106" s="117">
        <v>0</v>
      </c>
      <c r="J106" s="118"/>
      <c r="K106" s="119"/>
      <c r="L106" s="117">
        <v>2068.5</v>
      </c>
      <c r="M106" s="118"/>
      <c r="N106" s="118"/>
      <c r="O106" s="119"/>
      <c r="P106" s="117">
        <v>1379</v>
      </c>
      <c r="Q106" s="118"/>
      <c r="R106" s="118"/>
      <c r="S106" s="118"/>
      <c r="T106" s="119"/>
      <c r="U106" s="114"/>
      <c r="V106" s="115"/>
      <c r="W106" s="116"/>
      <c r="X106" s="16">
        <v>689.5</v>
      </c>
      <c r="Y106" s="117">
        <v>0</v>
      </c>
      <c r="Z106" s="119"/>
      <c r="AA106" s="16">
        <v>0</v>
      </c>
    </row>
    <row r="107" spans="1:27" ht="23.65" customHeight="1" x14ac:dyDescent="0.2">
      <c r="A107" s="114" t="s">
        <v>83</v>
      </c>
      <c r="B107" s="115"/>
      <c r="C107" s="115"/>
      <c r="D107" s="116"/>
      <c r="E107" s="117">
        <v>643.96</v>
      </c>
      <c r="F107" s="118"/>
      <c r="G107" s="118"/>
      <c r="H107" s="119"/>
      <c r="I107" s="117">
        <v>0</v>
      </c>
      <c r="J107" s="118"/>
      <c r="K107" s="119"/>
      <c r="L107" s="117">
        <v>2155.38</v>
      </c>
      <c r="M107" s="118"/>
      <c r="N107" s="118"/>
      <c r="O107" s="119"/>
      <c r="P107" s="117">
        <v>643.96</v>
      </c>
      <c r="Q107" s="118"/>
      <c r="R107" s="118"/>
      <c r="S107" s="118"/>
      <c r="T107" s="119"/>
      <c r="U107" s="114"/>
      <c r="V107" s="115"/>
      <c r="W107" s="116"/>
      <c r="X107" s="16">
        <v>2155.38</v>
      </c>
      <c r="Y107" s="117">
        <v>0</v>
      </c>
      <c r="Z107" s="119"/>
      <c r="AA107" s="16">
        <v>0</v>
      </c>
    </row>
    <row r="108" spans="1:27" ht="22.9" customHeight="1" x14ac:dyDescent="0.2">
      <c r="A108" s="114" t="s">
        <v>84</v>
      </c>
      <c r="B108" s="115"/>
      <c r="C108" s="115"/>
      <c r="D108" s="116"/>
      <c r="E108" s="117">
        <v>422.71</v>
      </c>
      <c r="F108" s="118"/>
      <c r="G108" s="118"/>
      <c r="H108" s="119"/>
      <c r="I108" s="117">
        <v>0</v>
      </c>
      <c r="J108" s="118"/>
      <c r="K108" s="119"/>
      <c r="L108" s="117">
        <v>1414.86</v>
      </c>
      <c r="M108" s="118"/>
      <c r="N108" s="118"/>
      <c r="O108" s="119"/>
      <c r="P108" s="117">
        <v>1365.95</v>
      </c>
      <c r="Q108" s="118"/>
      <c r="R108" s="118"/>
      <c r="S108" s="118"/>
      <c r="T108" s="119"/>
      <c r="U108" s="114"/>
      <c r="V108" s="115"/>
      <c r="W108" s="116"/>
      <c r="X108" s="16">
        <v>471.62</v>
      </c>
      <c r="Y108" s="117">
        <v>0</v>
      </c>
      <c r="Z108" s="119"/>
      <c r="AA108" s="16">
        <v>0</v>
      </c>
    </row>
    <row r="109" spans="1:27" ht="23.65" customHeight="1" x14ac:dyDescent="0.2">
      <c r="A109" s="114" t="s">
        <v>85</v>
      </c>
      <c r="B109" s="115"/>
      <c r="C109" s="115"/>
      <c r="D109" s="116"/>
      <c r="E109" s="117">
        <v>631.6</v>
      </c>
      <c r="F109" s="118"/>
      <c r="G109" s="118"/>
      <c r="H109" s="119"/>
      <c r="I109" s="117">
        <v>0</v>
      </c>
      <c r="J109" s="118"/>
      <c r="K109" s="119"/>
      <c r="L109" s="117">
        <v>2114.0100000000002</v>
      </c>
      <c r="M109" s="118"/>
      <c r="N109" s="118"/>
      <c r="O109" s="119"/>
      <c r="P109" s="117">
        <v>2040.94</v>
      </c>
      <c r="Q109" s="118"/>
      <c r="R109" s="118"/>
      <c r="S109" s="118"/>
      <c r="T109" s="119"/>
      <c r="U109" s="114"/>
      <c r="V109" s="115"/>
      <c r="W109" s="116"/>
      <c r="X109" s="16">
        <v>704.67</v>
      </c>
      <c r="Y109" s="117">
        <v>0</v>
      </c>
      <c r="Z109" s="119"/>
      <c r="AA109" s="16">
        <v>0</v>
      </c>
    </row>
    <row r="110" spans="1:27" ht="22.9" customHeight="1" x14ac:dyDescent="0.2">
      <c r="A110" s="114" t="s">
        <v>87</v>
      </c>
      <c r="B110" s="115"/>
      <c r="C110" s="115"/>
      <c r="D110" s="116"/>
      <c r="E110" s="117">
        <v>618</v>
      </c>
      <c r="F110" s="118"/>
      <c r="G110" s="118"/>
      <c r="H110" s="119"/>
      <c r="I110" s="117">
        <v>0</v>
      </c>
      <c r="J110" s="118"/>
      <c r="K110" s="119"/>
      <c r="L110" s="117">
        <v>2068.5</v>
      </c>
      <c r="M110" s="118"/>
      <c r="N110" s="118"/>
      <c r="O110" s="119"/>
      <c r="P110" s="117">
        <v>1997</v>
      </c>
      <c r="Q110" s="118"/>
      <c r="R110" s="118"/>
      <c r="S110" s="118"/>
      <c r="T110" s="119"/>
      <c r="U110" s="114"/>
      <c r="V110" s="115"/>
      <c r="W110" s="116"/>
      <c r="X110" s="16">
        <v>689.5</v>
      </c>
      <c r="Y110" s="117">
        <v>0</v>
      </c>
      <c r="Z110" s="119"/>
      <c r="AA110" s="16">
        <v>0</v>
      </c>
    </row>
    <row r="111" spans="1:27" ht="23.65" customHeight="1" x14ac:dyDescent="0.2">
      <c r="A111" s="114" t="s">
        <v>88</v>
      </c>
      <c r="B111" s="115"/>
      <c r="C111" s="115"/>
      <c r="D111" s="116"/>
      <c r="E111" s="117">
        <v>399.23</v>
      </c>
      <c r="F111" s="118"/>
      <c r="G111" s="118"/>
      <c r="H111" s="119"/>
      <c r="I111" s="117">
        <v>0</v>
      </c>
      <c r="J111" s="118"/>
      <c r="K111" s="119"/>
      <c r="L111" s="117">
        <v>1336.26</v>
      </c>
      <c r="M111" s="118"/>
      <c r="N111" s="118"/>
      <c r="O111" s="119"/>
      <c r="P111" s="117">
        <v>1290.07</v>
      </c>
      <c r="Q111" s="118"/>
      <c r="R111" s="118"/>
      <c r="S111" s="118"/>
      <c r="T111" s="119"/>
      <c r="U111" s="114"/>
      <c r="V111" s="115"/>
      <c r="W111" s="116"/>
      <c r="X111" s="16">
        <v>445.42</v>
      </c>
      <c r="Y111" s="117">
        <v>0</v>
      </c>
      <c r="Z111" s="119"/>
      <c r="AA111" s="16">
        <v>0</v>
      </c>
    </row>
    <row r="112" spans="1:27" ht="22.9" customHeight="1" x14ac:dyDescent="0.2">
      <c r="A112" s="114" t="s">
        <v>18</v>
      </c>
      <c r="B112" s="115"/>
      <c r="C112" s="115"/>
      <c r="D112" s="116"/>
      <c r="E112" s="117">
        <v>406.64</v>
      </c>
      <c r="F112" s="118"/>
      <c r="G112" s="118"/>
      <c r="H112" s="119"/>
      <c r="I112" s="117">
        <v>0</v>
      </c>
      <c r="J112" s="118"/>
      <c r="K112" s="119"/>
      <c r="L112" s="117">
        <v>1361.07</v>
      </c>
      <c r="M112" s="118"/>
      <c r="N112" s="118"/>
      <c r="O112" s="119"/>
      <c r="P112" s="117">
        <v>1314.02</v>
      </c>
      <c r="Q112" s="118"/>
      <c r="R112" s="118"/>
      <c r="S112" s="118"/>
      <c r="T112" s="119"/>
      <c r="U112" s="114"/>
      <c r="V112" s="115"/>
      <c r="W112" s="116"/>
      <c r="X112" s="16">
        <v>453.69</v>
      </c>
      <c r="Y112" s="117">
        <v>0</v>
      </c>
      <c r="Z112" s="119"/>
      <c r="AA112" s="16">
        <v>0</v>
      </c>
    </row>
    <row r="113" spans="1:27" ht="23.65" customHeight="1" x14ac:dyDescent="0.2">
      <c r="A113" s="114" t="s">
        <v>89</v>
      </c>
      <c r="B113" s="115"/>
      <c r="C113" s="115"/>
      <c r="D113" s="116"/>
      <c r="E113" s="117">
        <v>618</v>
      </c>
      <c r="F113" s="118"/>
      <c r="G113" s="118"/>
      <c r="H113" s="119"/>
      <c r="I113" s="117">
        <v>0</v>
      </c>
      <c r="J113" s="118"/>
      <c r="K113" s="119"/>
      <c r="L113" s="117">
        <v>2068.5</v>
      </c>
      <c r="M113" s="118"/>
      <c r="N113" s="118"/>
      <c r="O113" s="119"/>
      <c r="P113" s="117">
        <v>1997</v>
      </c>
      <c r="Q113" s="118"/>
      <c r="R113" s="118"/>
      <c r="S113" s="118"/>
      <c r="T113" s="119"/>
      <c r="U113" s="114"/>
      <c r="V113" s="115"/>
      <c r="W113" s="116"/>
      <c r="X113" s="16">
        <v>689.5</v>
      </c>
      <c r="Y113" s="117">
        <v>0</v>
      </c>
      <c r="Z113" s="119"/>
      <c r="AA113" s="16">
        <v>0</v>
      </c>
    </row>
    <row r="114" spans="1:27" ht="22.9" customHeight="1" x14ac:dyDescent="0.2">
      <c r="A114" s="114" t="s">
        <v>90</v>
      </c>
      <c r="B114" s="115"/>
      <c r="C114" s="115"/>
      <c r="D114" s="116"/>
      <c r="E114" s="117">
        <v>0</v>
      </c>
      <c r="F114" s="118"/>
      <c r="G114" s="118"/>
      <c r="H114" s="119"/>
      <c r="I114" s="117">
        <v>0</v>
      </c>
      <c r="J114" s="118"/>
      <c r="K114" s="119"/>
      <c r="L114" s="117">
        <v>2155.38</v>
      </c>
      <c r="M114" s="118"/>
      <c r="N114" s="118"/>
      <c r="O114" s="119"/>
      <c r="P114" s="117">
        <v>1436.92</v>
      </c>
      <c r="Q114" s="118"/>
      <c r="R114" s="118"/>
      <c r="S114" s="118"/>
      <c r="T114" s="119"/>
      <c r="U114" s="114"/>
      <c r="V114" s="115"/>
      <c r="W114" s="116"/>
      <c r="X114" s="16">
        <v>718.46</v>
      </c>
      <c r="Y114" s="117">
        <v>0</v>
      </c>
      <c r="Z114" s="119"/>
      <c r="AA114" s="16">
        <v>0</v>
      </c>
    </row>
    <row r="115" spans="1:27" ht="23.65" customHeight="1" x14ac:dyDescent="0.2">
      <c r="A115" s="114" t="s">
        <v>91</v>
      </c>
      <c r="B115" s="115"/>
      <c r="C115" s="115"/>
      <c r="D115" s="116"/>
      <c r="E115" s="117">
        <v>4836.67</v>
      </c>
      <c r="F115" s="118"/>
      <c r="G115" s="118"/>
      <c r="H115" s="119"/>
      <c r="I115" s="117">
        <v>0</v>
      </c>
      <c r="J115" s="118"/>
      <c r="K115" s="119"/>
      <c r="L115" s="117">
        <v>1460.69</v>
      </c>
      <c r="M115" s="118"/>
      <c r="N115" s="118"/>
      <c r="O115" s="119"/>
      <c r="P115" s="117">
        <v>0</v>
      </c>
      <c r="Q115" s="118"/>
      <c r="R115" s="118"/>
      <c r="S115" s="118"/>
      <c r="T115" s="119"/>
      <c r="U115" s="114"/>
      <c r="V115" s="115"/>
      <c r="W115" s="116"/>
      <c r="X115" s="16">
        <v>6297.36</v>
      </c>
      <c r="Y115" s="117">
        <v>0</v>
      </c>
      <c r="Z115" s="119"/>
      <c r="AA115" s="16">
        <v>0</v>
      </c>
    </row>
    <row r="116" spans="1:27" ht="22.9" customHeight="1" x14ac:dyDescent="0.2">
      <c r="A116" s="114" t="s">
        <v>92</v>
      </c>
      <c r="B116" s="115"/>
      <c r="C116" s="115"/>
      <c r="D116" s="116"/>
      <c r="E116" s="117">
        <v>621.71</v>
      </c>
      <c r="F116" s="118"/>
      <c r="G116" s="118"/>
      <c r="H116" s="119"/>
      <c r="I116" s="117">
        <v>0</v>
      </c>
      <c r="J116" s="118"/>
      <c r="K116" s="119"/>
      <c r="L116" s="117">
        <v>2080.92</v>
      </c>
      <c r="M116" s="118"/>
      <c r="N116" s="118"/>
      <c r="O116" s="119"/>
      <c r="P116" s="117">
        <v>2008.99</v>
      </c>
      <c r="Q116" s="118"/>
      <c r="R116" s="118"/>
      <c r="S116" s="118"/>
      <c r="T116" s="119"/>
      <c r="U116" s="114"/>
      <c r="V116" s="115"/>
      <c r="W116" s="116"/>
      <c r="X116" s="16">
        <v>693.64</v>
      </c>
      <c r="Y116" s="117">
        <v>0</v>
      </c>
      <c r="Z116" s="119"/>
      <c r="AA116" s="16">
        <v>0</v>
      </c>
    </row>
    <row r="117" spans="1:27" ht="23.65" customHeight="1" x14ac:dyDescent="0.2">
      <c r="A117" s="114" t="s">
        <v>93</v>
      </c>
      <c r="B117" s="115"/>
      <c r="C117" s="115"/>
      <c r="D117" s="116"/>
      <c r="E117" s="117">
        <v>619.24</v>
      </c>
      <c r="F117" s="118"/>
      <c r="G117" s="118"/>
      <c r="H117" s="119"/>
      <c r="I117" s="117">
        <v>0</v>
      </c>
      <c r="J117" s="118"/>
      <c r="K117" s="119"/>
      <c r="L117" s="117">
        <v>2072.64</v>
      </c>
      <c r="M117" s="118"/>
      <c r="N117" s="118"/>
      <c r="O117" s="119"/>
      <c r="P117" s="117">
        <v>2001</v>
      </c>
      <c r="Q117" s="118"/>
      <c r="R117" s="118"/>
      <c r="S117" s="118"/>
      <c r="T117" s="119"/>
      <c r="U117" s="114"/>
      <c r="V117" s="115"/>
      <c r="W117" s="116"/>
      <c r="X117" s="16">
        <v>690.88</v>
      </c>
      <c r="Y117" s="117">
        <v>0</v>
      </c>
      <c r="Z117" s="119"/>
      <c r="AA117" s="16">
        <v>0</v>
      </c>
    </row>
    <row r="118" spans="1:27" ht="22.9" customHeight="1" x14ac:dyDescent="0.2">
      <c r="A118" s="114" t="s">
        <v>51</v>
      </c>
      <c r="B118" s="115"/>
      <c r="C118" s="115"/>
      <c r="D118" s="116"/>
      <c r="E118" s="117">
        <v>0</v>
      </c>
      <c r="F118" s="118"/>
      <c r="G118" s="118"/>
      <c r="H118" s="119"/>
      <c r="I118" s="117">
        <v>0</v>
      </c>
      <c r="J118" s="118"/>
      <c r="K118" s="119"/>
      <c r="L118" s="117">
        <v>1377.63</v>
      </c>
      <c r="M118" s="118"/>
      <c r="N118" s="118"/>
      <c r="O118" s="119"/>
      <c r="P118" s="117">
        <v>1377.63</v>
      </c>
      <c r="Q118" s="118"/>
      <c r="R118" s="118"/>
      <c r="S118" s="118"/>
      <c r="T118" s="119"/>
      <c r="U118" s="114"/>
      <c r="V118" s="115"/>
      <c r="W118" s="116"/>
      <c r="X118" s="16">
        <v>0</v>
      </c>
      <c r="Y118" s="117">
        <v>0</v>
      </c>
      <c r="Z118" s="119"/>
      <c r="AA118" s="16">
        <v>0</v>
      </c>
    </row>
    <row r="119" spans="1:27" ht="23.65" customHeight="1" x14ac:dyDescent="0.2">
      <c r="A119" s="114" t="s">
        <v>50</v>
      </c>
      <c r="B119" s="115"/>
      <c r="C119" s="115"/>
      <c r="D119" s="116"/>
      <c r="E119" s="117">
        <v>4274.09</v>
      </c>
      <c r="F119" s="118"/>
      <c r="G119" s="118"/>
      <c r="H119" s="119"/>
      <c r="I119" s="117">
        <v>0</v>
      </c>
      <c r="J119" s="118"/>
      <c r="K119" s="119"/>
      <c r="L119" s="117">
        <v>2185.4899999999998</v>
      </c>
      <c r="M119" s="118"/>
      <c r="N119" s="118"/>
      <c r="O119" s="119"/>
      <c r="P119" s="117">
        <v>0</v>
      </c>
      <c r="Q119" s="118"/>
      <c r="R119" s="118"/>
      <c r="S119" s="118"/>
      <c r="T119" s="119"/>
      <c r="U119" s="114"/>
      <c r="V119" s="115"/>
      <c r="W119" s="116"/>
      <c r="X119" s="16">
        <v>6459.58</v>
      </c>
      <c r="Y119" s="117">
        <v>0</v>
      </c>
      <c r="Z119" s="119"/>
      <c r="AA119" s="16">
        <v>0</v>
      </c>
    </row>
    <row r="120" spans="1:27" ht="22.9" customHeight="1" x14ac:dyDescent="0.2">
      <c r="A120" s="114" t="s">
        <v>49</v>
      </c>
      <c r="B120" s="115"/>
      <c r="C120" s="115"/>
      <c r="D120" s="116"/>
      <c r="E120" s="117">
        <v>611.82000000000005</v>
      </c>
      <c r="F120" s="118"/>
      <c r="G120" s="118"/>
      <c r="H120" s="119"/>
      <c r="I120" s="117">
        <v>0</v>
      </c>
      <c r="J120" s="118"/>
      <c r="K120" s="119"/>
      <c r="L120" s="117">
        <v>2047.83</v>
      </c>
      <c r="M120" s="118"/>
      <c r="N120" s="118"/>
      <c r="O120" s="119"/>
      <c r="P120" s="117">
        <v>1977.04</v>
      </c>
      <c r="Q120" s="118"/>
      <c r="R120" s="118"/>
      <c r="S120" s="118"/>
      <c r="T120" s="119"/>
      <c r="U120" s="114"/>
      <c r="V120" s="115"/>
      <c r="W120" s="116"/>
      <c r="X120" s="16">
        <v>682.61</v>
      </c>
      <c r="Y120" s="117">
        <v>0</v>
      </c>
      <c r="Z120" s="119"/>
      <c r="AA120" s="16">
        <v>0</v>
      </c>
    </row>
    <row r="121" spans="1:27" ht="23.65" customHeight="1" x14ac:dyDescent="0.2">
      <c r="A121" s="114" t="s">
        <v>48</v>
      </c>
      <c r="B121" s="115"/>
      <c r="C121" s="115"/>
      <c r="D121" s="116"/>
      <c r="E121" s="117">
        <v>393.05</v>
      </c>
      <c r="F121" s="118"/>
      <c r="G121" s="118"/>
      <c r="H121" s="119"/>
      <c r="I121" s="117">
        <v>0</v>
      </c>
      <c r="J121" s="118"/>
      <c r="K121" s="119"/>
      <c r="L121" s="117">
        <v>1315.56</v>
      </c>
      <c r="M121" s="118"/>
      <c r="N121" s="118"/>
      <c r="O121" s="119"/>
      <c r="P121" s="117">
        <v>1270.0899999999999</v>
      </c>
      <c r="Q121" s="118"/>
      <c r="R121" s="118"/>
      <c r="S121" s="118"/>
      <c r="T121" s="119"/>
      <c r="U121" s="114"/>
      <c r="V121" s="115"/>
      <c r="W121" s="116"/>
      <c r="X121" s="16">
        <v>438.52</v>
      </c>
      <c r="Y121" s="117">
        <v>0</v>
      </c>
      <c r="Z121" s="119"/>
      <c r="AA121" s="16">
        <v>0</v>
      </c>
    </row>
    <row r="122" spans="1:27" ht="22.9" customHeight="1" x14ac:dyDescent="0.2">
      <c r="A122" s="114" t="s">
        <v>47</v>
      </c>
      <c r="B122" s="115"/>
      <c r="C122" s="115"/>
      <c r="D122" s="116"/>
      <c r="E122" s="117">
        <v>637.78</v>
      </c>
      <c r="F122" s="118"/>
      <c r="G122" s="118"/>
      <c r="H122" s="119"/>
      <c r="I122" s="117">
        <v>0</v>
      </c>
      <c r="J122" s="118"/>
      <c r="K122" s="119"/>
      <c r="L122" s="117">
        <v>2134.6799999999998</v>
      </c>
      <c r="M122" s="118"/>
      <c r="N122" s="118"/>
      <c r="O122" s="119"/>
      <c r="P122" s="117">
        <v>2060.9</v>
      </c>
      <c r="Q122" s="118"/>
      <c r="R122" s="118"/>
      <c r="S122" s="118"/>
      <c r="T122" s="119"/>
      <c r="U122" s="114"/>
      <c r="V122" s="115"/>
      <c r="W122" s="116"/>
      <c r="X122" s="16">
        <v>711.56</v>
      </c>
      <c r="Y122" s="117">
        <v>0</v>
      </c>
      <c r="Z122" s="119"/>
      <c r="AA122" s="16">
        <v>0</v>
      </c>
    </row>
    <row r="123" spans="1:27" ht="23.65" customHeight="1" x14ac:dyDescent="0.2">
      <c r="A123" s="114" t="s">
        <v>19</v>
      </c>
      <c r="B123" s="115"/>
      <c r="C123" s="115"/>
      <c r="D123" s="116"/>
      <c r="E123" s="117">
        <v>629.12</v>
      </c>
      <c r="F123" s="118"/>
      <c r="G123" s="118"/>
      <c r="H123" s="119"/>
      <c r="I123" s="117">
        <v>0</v>
      </c>
      <c r="J123" s="118"/>
      <c r="K123" s="119"/>
      <c r="L123" s="117">
        <v>2105.73</v>
      </c>
      <c r="M123" s="118"/>
      <c r="N123" s="118"/>
      <c r="O123" s="119"/>
      <c r="P123" s="117">
        <v>2032.94</v>
      </c>
      <c r="Q123" s="118"/>
      <c r="R123" s="118"/>
      <c r="S123" s="118"/>
      <c r="T123" s="119"/>
      <c r="U123" s="114"/>
      <c r="V123" s="115"/>
      <c r="W123" s="116"/>
      <c r="X123" s="16">
        <v>701.91</v>
      </c>
      <c r="Y123" s="117">
        <v>0</v>
      </c>
      <c r="Z123" s="119"/>
      <c r="AA123" s="16">
        <v>0</v>
      </c>
    </row>
    <row r="124" spans="1:27" ht="22.9" customHeight="1" x14ac:dyDescent="0.2">
      <c r="A124" s="114" t="s">
        <v>210</v>
      </c>
      <c r="B124" s="115"/>
      <c r="C124" s="115"/>
      <c r="D124" s="116"/>
      <c r="E124" s="117">
        <v>0</v>
      </c>
      <c r="F124" s="118"/>
      <c r="G124" s="118"/>
      <c r="H124" s="119"/>
      <c r="I124" s="117">
        <v>0</v>
      </c>
      <c r="J124" s="118"/>
      <c r="K124" s="119"/>
      <c r="L124" s="117">
        <v>2399.46</v>
      </c>
      <c r="M124" s="118"/>
      <c r="N124" s="118"/>
      <c r="O124" s="119"/>
      <c r="P124" s="117">
        <v>1599.64</v>
      </c>
      <c r="Q124" s="118"/>
      <c r="R124" s="118"/>
      <c r="S124" s="118"/>
      <c r="T124" s="119"/>
      <c r="U124" s="114"/>
      <c r="V124" s="115"/>
      <c r="W124" s="116"/>
      <c r="X124" s="16">
        <v>799.82</v>
      </c>
      <c r="Y124" s="117">
        <v>0</v>
      </c>
      <c r="Z124" s="119"/>
      <c r="AA124" s="16">
        <v>0</v>
      </c>
    </row>
    <row r="125" spans="1:27" ht="23.65" customHeight="1" x14ac:dyDescent="0.2">
      <c r="A125" s="114" t="s">
        <v>96</v>
      </c>
      <c r="B125" s="115"/>
      <c r="C125" s="115"/>
      <c r="D125" s="116"/>
      <c r="E125" s="117">
        <v>620.47</v>
      </c>
      <c r="F125" s="118"/>
      <c r="G125" s="118"/>
      <c r="H125" s="119"/>
      <c r="I125" s="117">
        <v>0</v>
      </c>
      <c r="J125" s="118"/>
      <c r="K125" s="119"/>
      <c r="L125" s="117">
        <v>2076.7800000000002</v>
      </c>
      <c r="M125" s="118"/>
      <c r="N125" s="118"/>
      <c r="O125" s="119"/>
      <c r="P125" s="117">
        <v>2004.99</v>
      </c>
      <c r="Q125" s="118"/>
      <c r="R125" s="118"/>
      <c r="S125" s="118"/>
      <c r="T125" s="119"/>
      <c r="U125" s="114"/>
      <c r="V125" s="115"/>
      <c r="W125" s="116"/>
      <c r="X125" s="16">
        <v>692.26</v>
      </c>
      <c r="Y125" s="117">
        <v>0</v>
      </c>
      <c r="Z125" s="119"/>
      <c r="AA125" s="16">
        <v>0</v>
      </c>
    </row>
    <row r="126" spans="1:27" ht="22.9" customHeight="1" x14ac:dyDescent="0.2">
      <c r="A126" s="114" t="s">
        <v>225</v>
      </c>
      <c r="B126" s="115"/>
      <c r="C126" s="115"/>
      <c r="D126" s="116"/>
      <c r="E126" s="117">
        <v>734.18</v>
      </c>
      <c r="F126" s="118"/>
      <c r="G126" s="118"/>
      <c r="H126" s="119"/>
      <c r="I126" s="117">
        <v>0</v>
      </c>
      <c r="J126" s="118"/>
      <c r="K126" s="119"/>
      <c r="L126" s="117">
        <v>2457.39</v>
      </c>
      <c r="M126" s="118"/>
      <c r="N126" s="118"/>
      <c r="O126" s="119"/>
      <c r="P126" s="117">
        <v>2372.44</v>
      </c>
      <c r="Q126" s="118"/>
      <c r="R126" s="118"/>
      <c r="S126" s="118"/>
      <c r="T126" s="119"/>
      <c r="U126" s="114"/>
      <c r="V126" s="115"/>
      <c r="W126" s="116"/>
      <c r="X126" s="16">
        <v>819.13</v>
      </c>
      <c r="Y126" s="117">
        <v>0</v>
      </c>
      <c r="Z126" s="119"/>
      <c r="AA126" s="16">
        <v>0</v>
      </c>
    </row>
    <row r="127" spans="1:27" ht="23.65" customHeight="1" x14ac:dyDescent="0.2">
      <c r="A127" s="114" t="s">
        <v>21</v>
      </c>
      <c r="B127" s="115"/>
      <c r="C127" s="115"/>
      <c r="D127" s="116"/>
      <c r="E127" s="117">
        <v>402.94</v>
      </c>
      <c r="F127" s="118"/>
      <c r="G127" s="118"/>
      <c r="H127" s="119"/>
      <c r="I127" s="117">
        <v>0</v>
      </c>
      <c r="J127" s="118"/>
      <c r="K127" s="119"/>
      <c r="L127" s="117">
        <v>1348.65</v>
      </c>
      <c r="M127" s="118"/>
      <c r="N127" s="118"/>
      <c r="O127" s="119"/>
      <c r="P127" s="117">
        <v>1302.04</v>
      </c>
      <c r="Q127" s="118"/>
      <c r="R127" s="118"/>
      <c r="S127" s="118"/>
      <c r="T127" s="119"/>
      <c r="U127" s="114"/>
      <c r="V127" s="115"/>
      <c r="W127" s="116"/>
      <c r="X127" s="16">
        <v>449.55</v>
      </c>
      <c r="Y127" s="117">
        <v>0</v>
      </c>
      <c r="Z127" s="119"/>
      <c r="AA127" s="16">
        <v>0</v>
      </c>
    </row>
    <row r="128" spans="1:27" ht="22.9" customHeight="1" x14ac:dyDescent="0.2">
      <c r="A128" s="114" t="s">
        <v>208</v>
      </c>
      <c r="B128" s="115"/>
      <c r="C128" s="115"/>
      <c r="D128" s="116"/>
      <c r="E128" s="117">
        <v>719.35</v>
      </c>
      <c r="F128" s="118"/>
      <c r="G128" s="118"/>
      <c r="H128" s="119"/>
      <c r="I128" s="117">
        <v>0</v>
      </c>
      <c r="J128" s="118"/>
      <c r="K128" s="119"/>
      <c r="L128" s="117">
        <v>2407.7399999999998</v>
      </c>
      <c r="M128" s="118"/>
      <c r="N128" s="118"/>
      <c r="O128" s="119"/>
      <c r="P128" s="117">
        <v>2324.5100000000002</v>
      </c>
      <c r="Q128" s="118"/>
      <c r="R128" s="118"/>
      <c r="S128" s="118"/>
      <c r="T128" s="119"/>
      <c r="U128" s="114"/>
      <c r="V128" s="115"/>
      <c r="W128" s="116"/>
      <c r="X128" s="16">
        <v>802.58</v>
      </c>
      <c r="Y128" s="117">
        <v>0</v>
      </c>
      <c r="Z128" s="119"/>
      <c r="AA128" s="16">
        <v>0</v>
      </c>
    </row>
    <row r="129" spans="1:27" ht="23.65" customHeight="1" x14ac:dyDescent="0.2">
      <c r="A129" s="114" t="s">
        <v>207</v>
      </c>
      <c r="B129" s="115"/>
      <c r="C129" s="115"/>
      <c r="D129" s="116"/>
      <c r="E129" s="117">
        <v>715.64</v>
      </c>
      <c r="F129" s="118"/>
      <c r="G129" s="118"/>
      <c r="H129" s="119"/>
      <c r="I129" s="117">
        <v>0</v>
      </c>
      <c r="J129" s="118"/>
      <c r="K129" s="119"/>
      <c r="L129" s="117">
        <v>2395.3200000000002</v>
      </c>
      <c r="M129" s="118"/>
      <c r="N129" s="118"/>
      <c r="O129" s="119"/>
      <c r="P129" s="117">
        <v>2312.52</v>
      </c>
      <c r="Q129" s="118"/>
      <c r="R129" s="118"/>
      <c r="S129" s="118"/>
      <c r="T129" s="119"/>
      <c r="U129" s="114"/>
      <c r="V129" s="115"/>
      <c r="W129" s="116"/>
      <c r="X129" s="16">
        <v>798.44</v>
      </c>
      <c r="Y129" s="117">
        <v>0</v>
      </c>
      <c r="Z129" s="119"/>
      <c r="AA129" s="16">
        <v>0</v>
      </c>
    </row>
    <row r="130" spans="1:27" ht="22.9" customHeight="1" x14ac:dyDescent="0.2">
      <c r="A130" s="114" t="s">
        <v>206</v>
      </c>
      <c r="B130" s="115"/>
      <c r="C130" s="115"/>
      <c r="D130" s="116"/>
      <c r="E130" s="117">
        <v>719.35</v>
      </c>
      <c r="F130" s="118"/>
      <c r="G130" s="118"/>
      <c r="H130" s="119"/>
      <c r="I130" s="117">
        <v>0</v>
      </c>
      <c r="J130" s="118"/>
      <c r="K130" s="119"/>
      <c r="L130" s="117">
        <v>2407.7399999999998</v>
      </c>
      <c r="M130" s="118"/>
      <c r="N130" s="118"/>
      <c r="O130" s="119"/>
      <c r="P130" s="117">
        <v>2324.5100000000002</v>
      </c>
      <c r="Q130" s="118"/>
      <c r="R130" s="118"/>
      <c r="S130" s="118"/>
      <c r="T130" s="119"/>
      <c r="U130" s="114"/>
      <c r="V130" s="115"/>
      <c r="W130" s="116"/>
      <c r="X130" s="16">
        <v>802.58</v>
      </c>
      <c r="Y130" s="117">
        <v>0</v>
      </c>
      <c r="Z130" s="119"/>
      <c r="AA130" s="16">
        <v>0</v>
      </c>
    </row>
    <row r="131" spans="1:27" ht="23.65" customHeight="1" x14ac:dyDescent="0.2">
      <c r="A131" s="114" t="s">
        <v>205</v>
      </c>
      <c r="B131" s="115"/>
      <c r="C131" s="115"/>
      <c r="D131" s="116"/>
      <c r="E131" s="117">
        <v>711.94</v>
      </c>
      <c r="F131" s="118"/>
      <c r="G131" s="118"/>
      <c r="H131" s="119"/>
      <c r="I131" s="117">
        <v>0</v>
      </c>
      <c r="J131" s="118"/>
      <c r="K131" s="119"/>
      <c r="L131" s="117">
        <v>2382.9</v>
      </c>
      <c r="M131" s="118"/>
      <c r="N131" s="118"/>
      <c r="O131" s="119"/>
      <c r="P131" s="117">
        <v>2300.54</v>
      </c>
      <c r="Q131" s="118"/>
      <c r="R131" s="118"/>
      <c r="S131" s="118"/>
      <c r="T131" s="119"/>
      <c r="U131" s="114"/>
      <c r="V131" s="115"/>
      <c r="W131" s="116"/>
      <c r="X131" s="16">
        <v>794.3</v>
      </c>
      <c r="Y131" s="117">
        <v>0</v>
      </c>
      <c r="Z131" s="119"/>
      <c r="AA131" s="16">
        <v>0</v>
      </c>
    </row>
    <row r="132" spans="1:27" ht="22.9" customHeight="1" x14ac:dyDescent="0.2">
      <c r="A132" s="114" t="s">
        <v>204</v>
      </c>
      <c r="B132" s="115"/>
      <c r="C132" s="115"/>
      <c r="D132" s="116"/>
      <c r="E132" s="117">
        <v>724.3</v>
      </c>
      <c r="F132" s="118"/>
      <c r="G132" s="118"/>
      <c r="H132" s="119"/>
      <c r="I132" s="117">
        <v>0</v>
      </c>
      <c r="J132" s="118"/>
      <c r="K132" s="119"/>
      <c r="L132" s="117">
        <v>2424.27</v>
      </c>
      <c r="M132" s="118"/>
      <c r="N132" s="118"/>
      <c r="O132" s="119"/>
      <c r="P132" s="117">
        <v>2340.48</v>
      </c>
      <c r="Q132" s="118"/>
      <c r="R132" s="118"/>
      <c r="S132" s="118"/>
      <c r="T132" s="119"/>
      <c r="U132" s="114"/>
      <c r="V132" s="115"/>
      <c r="W132" s="116"/>
      <c r="X132" s="16">
        <v>808.09</v>
      </c>
      <c r="Y132" s="117">
        <v>0</v>
      </c>
      <c r="Z132" s="119"/>
      <c r="AA132" s="16">
        <v>0</v>
      </c>
    </row>
    <row r="133" spans="1:27" ht="23.65" customHeight="1" x14ac:dyDescent="0.2">
      <c r="A133" s="114" t="s">
        <v>203</v>
      </c>
      <c r="B133" s="115"/>
      <c r="C133" s="115"/>
      <c r="D133" s="116"/>
      <c r="E133" s="117">
        <v>734.18</v>
      </c>
      <c r="F133" s="118"/>
      <c r="G133" s="118"/>
      <c r="H133" s="119"/>
      <c r="I133" s="117">
        <v>0</v>
      </c>
      <c r="J133" s="118"/>
      <c r="K133" s="119"/>
      <c r="L133" s="117">
        <v>2457.39</v>
      </c>
      <c r="M133" s="118"/>
      <c r="N133" s="118"/>
      <c r="O133" s="119"/>
      <c r="P133" s="117">
        <v>2372.44</v>
      </c>
      <c r="Q133" s="118"/>
      <c r="R133" s="118"/>
      <c r="S133" s="118"/>
      <c r="T133" s="119"/>
      <c r="U133" s="114"/>
      <c r="V133" s="115"/>
      <c r="W133" s="116"/>
      <c r="X133" s="16">
        <v>819.13</v>
      </c>
      <c r="Y133" s="117">
        <v>0</v>
      </c>
      <c r="Z133" s="119"/>
      <c r="AA133" s="16">
        <v>0</v>
      </c>
    </row>
    <row r="134" spans="1:27" ht="22.9" customHeight="1" x14ac:dyDescent="0.2">
      <c r="A134" s="114" t="s">
        <v>202</v>
      </c>
      <c r="B134" s="115"/>
      <c r="C134" s="115"/>
      <c r="D134" s="116"/>
      <c r="E134" s="117">
        <v>725.53</v>
      </c>
      <c r="F134" s="118"/>
      <c r="G134" s="118"/>
      <c r="H134" s="119"/>
      <c r="I134" s="117">
        <v>0</v>
      </c>
      <c r="J134" s="118"/>
      <c r="K134" s="119"/>
      <c r="L134" s="117">
        <v>2428.41</v>
      </c>
      <c r="M134" s="118"/>
      <c r="N134" s="118"/>
      <c r="O134" s="119"/>
      <c r="P134" s="117">
        <v>2344.4699999999998</v>
      </c>
      <c r="Q134" s="118"/>
      <c r="R134" s="118"/>
      <c r="S134" s="118"/>
      <c r="T134" s="119"/>
      <c r="U134" s="114"/>
      <c r="V134" s="115"/>
      <c r="W134" s="116"/>
      <c r="X134" s="16">
        <v>809.47</v>
      </c>
      <c r="Y134" s="117">
        <v>0</v>
      </c>
      <c r="Z134" s="119"/>
      <c r="AA134" s="16">
        <v>0</v>
      </c>
    </row>
    <row r="135" spans="1:27" ht="23.65" customHeight="1" x14ac:dyDescent="0.2">
      <c r="A135" s="114" t="s">
        <v>201</v>
      </c>
      <c r="B135" s="115"/>
      <c r="C135" s="115"/>
      <c r="D135" s="116"/>
      <c r="E135" s="117">
        <v>540.13</v>
      </c>
      <c r="F135" s="118"/>
      <c r="G135" s="118"/>
      <c r="H135" s="119"/>
      <c r="I135" s="117">
        <v>0</v>
      </c>
      <c r="J135" s="118"/>
      <c r="K135" s="119"/>
      <c r="L135" s="117">
        <v>1807.86</v>
      </c>
      <c r="M135" s="118"/>
      <c r="N135" s="118"/>
      <c r="O135" s="119"/>
      <c r="P135" s="117">
        <v>1745.37</v>
      </c>
      <c r="Q135" s="118"/>
      <c r="R135" s="118"/>
      <c r="S135" s="118"/>
      <c r="T135" s="119"/>
      <c r="U135" s="114"/>
      <c r="V135" s="115"/>
      <c r="W135" s="116"/>
      <c r="X135" s="16">
        <v>602.62</v>
      </c>
      <c r="Y135" s="117">
        <v>0</v>
      </c>
      <c r="Z135" s="119"/>
      <c r="AA135" s="16">
        <v>0</v>
      </c>
    </row>
    <row r="136" spans="1:27" ht="22.9" customHeight="1" x14ac:dyDescent="0.2">
      <c r="A136" s="114" t="s">
        <v>200</v>
      </c>
      <c r="B136" s="115"/>
      <c r="C136" s="115"/>
      <c r="D136" s="116"/>
      <c r="E136" s="117">
        <v>737.89</v>
      </c>
      <c r="F136" s="118"/>
      <c r="G136" s="118"/>
      <c r="H136" s="119"/>
      <c r="I136" s="117">
        <v>0</v>
      </c>
      <c r="J136" s="118"/>
      <c r="K136" s="119"/>
      <c r="L136" s="117">
        <v>2469.7800000000002</v>
      </c>
      <c r="M136" s="118"/>
      <c r="N136" s="118"/>
      <c r="O136" s="119"/>
      <c r="P136" s="117">
        <v>2384.41</v>
      </c>
      <c r="Q136" s="118"/>
      <c r="R136" s="118"/>
      <c r="S136" s="118"/>
      <c r="T136" s="119"/>
      <c r="U136" s="114"/>
      <c r="V136" s="115"/>
      <c r="W136" s="116"/>
      <c r="X136" s="16">
        <v>823.26</v>
      </c>
      <c r="Y136" s="117">
        <v>0</v>
      </c>
      <c r="Z136" s="119"/>
      <c r="AA136" s="16">
        <v>0</v>
      </c>
    </row>
    <row r="137" spans="1:27" ht="23.65" customHeight="1" x14ac:dyDescent="0.2">
      <c r="A137" s="114" t="s">
        <v>267</v>
      </c>
      <c r="B137" s="115"/>
      <c r="C137" s="115"/>
      <c r="D137" s="116"/>
      <c r="E137" s="117">
        <v>0</v>
      </c>
      <c r="F137" s="118"/>
      <c r="G137" s="118"/>
      <c r="H137" s="119"/>
      <c r="I137" s="117">
        <v>-3252.8</v>
      </c>
      <c r="J137" s="118"/>
      <c r="K137" s="119"/>
      <c r="L137" s="117">
        <v>0</v>
      </c>
      <c r="M137" s="118"/>
      <c r="N137" s="118"/>
      <c r="O137" s="119"/>
      <c r="P137" s="117">
        <v>0</v>
      </c>
      <c r="Q137" s="118"/>
      <c r="R137" s="118"/>
      <c r="S137" s="118"/>
      <c r="T137" s="119"/>
      <c r="U137" s="114"/>
      <c r="V137" s="115"/>
      <c r="W137" s="116"/>
      <c r="X137" s="16">
        <v>0</v>
      </c>
      <c r="Y137" s="117">
        <v>-3252.8</v>
      </c>
      <c r="Z137" s="119"/>
      <c r="AA137" s="16">
        <v>0</v>
      </c>
    </row>
    <row r="138" spans="1:27" ht="22.9" customHeight="1" x14ac:dyDescent="0.2">
      <c r="A138" s="114" t="s">
        <v>268</v>
      </c>
      <c r="B138" s="115"/>
      <c r="C138" s="115"/>
      <c r="D138" s="116"/>
      <c r="E138" s="117">
        <v>0</v>
      </c>
      <c r="F138" s="118"/>
      <c r="G138" s="118"/>
      <c r="H138" s="119"/>
      <c r="I138" s="117">
        <v>0</v>
      </c>
      <c r="J138" s="118"/>
      <c r="K138" s="119"/>
      <c r="L138" s="117">
        <v>0</v>
      </c>
      <c r="M138" s="118"/>
      <c r="N138" s="118"/>
      <c r="O138" s="119"/>
      <c r="P138" s="117">
        <v>0</v>
      </c>
      <c r="Q138" s="118"/>
      <c r="R138" s="118"/>
      <c r="S138" s="118"/>
      <c r="T138" s="119"/>
      <c r="U138" s="114"/>
      <c r="V138" s="115"/>
      <c r="W138" s="116"/>
      <c r="X138" s="16">
        <v>0</v>
      </c>
      <c r="Y138" s="117">
        <v>0</v>
      </c>
      <c r="Z138" s="119"/>
      <c r="AA138" s="16">
        <v>0</v>
      </c>
    </row>
    <row r="139" spans="1:27" ht="23.65" customHeight="1" x14ac:dyDescent="0.2">
      <c r="A139" s="114" t="s">
        <v>199</v>
      </c>
      <c r="B139" s="115"/>
      <c r="C139" s="115"/>
      <c r="D139" s="116"/>
      <c r="E139" s="117">
        <v>704.52</v>
      </c>
      <c r="F139" s="118"/>
      <c r="G139" s="118"/>
      <c r="H139" s="119"/>
      <c r="I139" s="117">
        <v>0</v>
      </c>
      <c r="J139" s="118"/>
      <c r="K139" s="119"/>
      <c r="L139" s="117">
        <v>2358.09</v>
      </c>
      <c r="M139" s="118"/>
      <c r="N139" s="118"/>
      <c r="O139" s="119"/>
      <c r="P139" s="117">
        <v>2276.58</v>
      </c>
      <c r="Q139" s="118"/>
      <c r="R139" s="118"/>
      <c r="S139" s="118"/>
      <c r="T139" s="119"/>
      <c r="U139" s="114"/>
      <c r="V139" s="115"/>
      <c r="W139" s="116"/>
      <c r="X139" s="16">
        <v>786.03</v>
      </c>
      <c r="Y139" s="117">
        <v>0</v>
      </c>
      <c r="Z139" s="119"/>
      <c r="AA139" s="16">
        <v>0</v>
      </c>
    </row>
    <row r="140" spans="1:27" ht="22.9" customHeight="1" x14ac:dyDescent="0.2">
      <c r="A140" s="114" t="s">
        <v>20</v>
      </c>
      <c r="B140" s="115"/>
      <c r="C140" s="115"/>
      <c r="D140" s="116"/>
      <c r="E140" s="117">
        <v>664.97</v>
      </c>
      <c r="F140" s="118"/>
      <c r="G140" s="118"/>
      <c r="H140" s="119"/>
      <c r="I140" s="117">
        <v>0</v>
      </c>
      <c r="J140" s="118"/>
      <c r="K140" s="119"/>
      <c r="L140" s="117">
        <v>2225.6999999999998</v>
      </c>
      <c r="M140" s="118"/>
      <c r="N140" s="118"/>
      <c r="O140" s="119"/>
      <c r="P140" s="117">
        <v>2148.77</v>
      </c>
      <c r="Q140" s="118"/>
      <c r="R140" s="118"/>
      <c r="S140" s="118"/>
      <c r="T140" s="119"/>
      <c r="U140" s="114"/>
      <c r="V140" s="115"/>
      <c r="W140" s="116"/>
      <c r="X140" s="16">
        <v>741.9</v>
      </c>
      <c r="Y140" s="117">
        <v>0</v>
      </c>
      <c r="Z140" s="119"/>
      <c r="AA140" s="16">
        <v>0</v>
      </c>
    </row>
    <row r="141" spans="1:27" ht="23.65" customHeight="1" x14ac:dyDescent="0.2">
      <c r="A141" s="114" t="s">
        <v>198</v>
      </c>
      <c r="B141" s="115"/>
      <c r="C141" s="115"/>
      <c r="D141" s="116"/>
      <c r="E141" s="117">
        <v>734.18</v>
      </c>
      <c r="F141" s="118"/>
      <c r="G141" s="118"/>
      <c r="H141" s="119"/>
      <c r="I141" s="117">
        <v>0</v>
      </c>
      <c r="J141" s="118"/>
      <c r="K141" s="119"/>
      <c r="L141" s="117">
        <v>2457.39</v>
      </c>
      <c r="M141" s="118"/>
      <c r="N141" s="118"/>
      <c r="O141" s="119"/>
      <c r="P141" s="117">
        <v>2372.44</v>
      </c>
      <c r="Q141" s="118"/>
      <c r="R141" s="118"/>
      <c r="S141" s="118"/>
      <c r="T141" s="119"/>
      <c r="U141" s="114"/>
      <c r="V141" s="115"/>
      <c r="W141" s="116"/>
      <c r="X141" s="16">
        <v>819.13</v>
      </c>
      <c r="Y141" s="117">
        <v>0</v>
      </c>
      <c r="Z141" s="119"/>
      <c r="AA141" s="16">
        <v>0</v>
      </c>
    </row>
    <row r="142" spans="1:27" ht="22.9" customHeight="1" x14ac:dyDescent="0.2">
      <c r="A142" s="114" t="s">
        <v>209</v>
      </c>
      <c r="B142" s="115"/>
      <c r="C142" s="115"/>
      <c r="D142" s="116"/>
      <c r="E142" s="117">
        <v>729.24</v>
      </c>
      <c r="F142" s="118"/>
      <c r="G142" s="118"/>
      <c r="H142" s="119"/>
      <c r="I142" s="117">
        <v>0</v>
      </c>
      <c r="J142" s="118"/>
      <c r="K142" s="119"/>
      <c r="L142" s="117">
        <v>2440.83</v>
      </c>
      <c r="M142" s="118"/>
      <c r="N142" s="118"/>
      <c r="O142" s="119"/>
      <c r="P142" s="117">
        <v>2356.46</v>
      </c>
      <c r="Q142" s="118"/>
      <c r="R142" s="118"/>
      <c r="S142" s="118"/>
      <c r="T142" s="119"/>
      <c r="U142" s="114"/>
      <c r="V142" s="115"/>
      <c r="W142" s="116"/>
      <c r="X142" s="16">
        <v>813.61</v>
      </c>
      <c r="Y142" s="117">
        <v>0</v>
      </c>
      <c r="Z142" s="119"/>
      <c r="AA142" s="16">
        <v>0</v>
      </c>
    </row>
    <row r="143" spans="1:27" ht="23.65" customHeight="1" x14ac:dyDescent="0.2">
      <c r="A143" s="114" t="s">
        <v>221</v>
      </c>
      <c r="B143" s="115"/>
      <c r="C143" s="115"/>
      <c r="D143" s="116"/>
      <c r="E143" s="117">
        <v>734.18</v>
      </c>
      <c r="F143" s="118"/>
      <c r="G143" s="118"/>
      <c r="H143" s="119"/>
      <c r="I143" s="117">
        <v>0</v>
      </c>
      <c r="J143" s="118"/>
      <c r="K143" s="119"/>
      <c r="L143" s="117">
        <v>2457.39</v>
      </c>
      <c r="M143" s="118"/>
      <c r="N143" s="118"/>
      <c r="O143" s="119"/>
      <c r="P143" s="117">
        <v>2372.44</v>
      </c>
      <c r="Q143" s="118"/>
      <c r="R143" s="118"/>
      <c r="S143" s="118"/>
      <c r="T143" s="119"/>
      <c r="U143" s="114"/>
      <c r="V143" s="115"/>
      <c r="W143" s="116"/>
      <c r="X143" s="16">
        <v>819.13</v>
      </c>
      <c r="Y143" s="117">
        <v>0</v>
      </c>
      <c r="Z143" s="119"/>
      <c r="AA143" s="16">
        <v>0</v>
      </c>
    </row>
    <row r="144" spans="1:27" ht="22.9" customHeight="1" x14ac:dyDescent="0.2">
      <c r="A144" s="114" t="s">
        <v>222</v>
      </c>
      <c r="B144" s="115"/>
      <c r="C144" s="115"/>
      <c r="D144" s="116"/>
      <c r="E144" s="117">
        <v>713.17</v>
      </c>
      <c r="F144" s="118"/>
      <c r="G144" s="118"/>
      <c r="H144" s="119"/>
      <c r="I144" s="117">
        <v>0</v>
      </c>
      <c r="J144" s="118"/>
      <c r="K144" s="119"/>
      <c r="L144" s="117">
        <v>2387.04</v>
      </c>
      <c r="M144" s="118"/>
      <c r="N144" s="118"/>
      <c r="O144" s="119"/>
      <c r="P144" s="117">
        <v>2304.5300000000002</v>
      </c>
      <c r="Q144" s="118"/>
      <c r="R144" s="118"/>
      <c r="S144" s="118"/>
      <c r="T144" s="119"/>
      <c r="U144" s="114"/>
      <c r="V144" s="115"/>
      <c r="W144" s="116"/>
      <c r="X144" s="16">
        <v>795.68</v>
      </c>
      <c r="Y144" s="117">
        <v>0</v>
      </c>
      <c r="Z144" s="119"/>
      <c r="AA144" s="16">
        <v>0</v>
      </c>
    </row>
    <row r="145" spans="1:27" ht="22.9" customHeight="1" x14ac:dyDescent="0.2">
      <c r="A145" s="114" t="s">
        <v>223</v>
      </c>
      <c r="B145" s="115"/>
      <c r="C145" s="115"/>
      <c r="D145" s="116"/>
      <c r="E145" s="117">
        <v>724.3</v>
      </c>
      <c r="F145" s="118"/>
      <c r="G145" s="118"/>
      <c r="H145" s="119"/>
      <c r="I145" s="117">
        <v>0</v>
      </c>
      <c r="J145" s="118"/>
      <c r="K145" s="119"/>
      <c r="L145" s="117">
        <v>2424.27</v>
      </c>
      <c r="M145" s="118"/>
      <c r="N145" s="118"/>
      <c r="O145" s="119"/>
      <c r="P145" s="117">
        <v>2340.48</v>
      </c>
      <c r="Q145" s="118"/>
      <c r="R145" s="118"/>
      <c r="S145" s="118"/>
      <c r="T145" s="119"/>
      <c r="U145" s="114"/>
      <c r="V145" s="115"/>
      <c r="W145" s="116"/>
      <c r="X145" s="16">
        <v>808.09</v>
      </c>
      <c r="Y145" s="117">
        <v>0</v>
      </c>
      <c r="Z145" s="119"/>
      <c r="AA145" s="16">
        <v>0</v>
      </c>
    </row>
    <row r="146" spans="1:27" ht="23.65" customHeight="1" x14ac:dyDescent="0.2">
      <c r="A146" s="114" t="s">
        <v>227</v>
      </c>
      <c r="B146" s="115"/>
      <c r="C146" s="115"/>
      <c r="D146" s="116"/>
      <c r="E146" s="117">
        <v>728</v>
      </c>
      <c r="F146" s="118"/>
      <c r="G146" s="118"/>
      <c r="H146" s="119"/>
      <c r="I146" s="117">
        <v>0</v>
      </c>
      <c r="J146" s="118"/>
      <c r="K146" s="119"/>
      <c r="L146" s="117">
        <v>2436.69</v>
      </c>
      <c r="M146" s="118"/>
      <c r="N146" s="118"/>
      <c r="O146" s="119"/>
      <c r="P146" s="117">
        <v>2352.46</v>
      </c>
      <c r="Q146" s="118"/>
      <c r="R146" s="118"/>
      <c r="S146" s="118"/>
      <c r="T146" s="119"/>
      <c r="U146" s="114"/>
      <c r="V146" s="115"/>
      <c r="W146" s="116"/>
      <c r="X146" s="16">
        <v>812.23</v>
      </c>
      <c r="Y146" s="117">
        <v>0</v>
      </c>
      <c r="Z146" s="119"/>
      <c r="AA146" s="16">
        <v>0</v>
      </c>
    </row>
    <row r="147" spans="1:27" ht="22.9" customHeight="1" x14ac:dyDescent="0.2">
      <c r="A147" s="114" t="s">
        <v>226</v>
      </c>
      <c r="B147" s="115"/>
      <c r="C147" s="115"/>
      <c r="D147" s="116"/>
      <c r="E147" s="117">
        <v>724.3</v>
      </c>
      <c r="F147" s="118"/>
      <c r="G147" s="118"/>
      <c r="H147" s="119"/>
      <c r="I147" s="117">
        <v>0</v>
      </c>
      <c r="J147" s="118"/>
      <c r="K147" s="119"/>
      <c r="L147" s="117">
        <v>2424.27</v>
      </c>
      <c r="M147" s="118"/>
      <c r="N147" s="118"/>
      <c r="O147" s="119"/>
      <c r="P147" s="117">
        <v>2340.48</v>
      </c>
      <c r="Q147" s="118"/>
      <c r="R147" s="118"/>
      <c r="S147" s="118"/>
      <c r="T147" s="119"/>
      <c r="U147" s="114"/>
      <c r="V147" s="115"/>
      <c r="W147" s="116"/>
      <c r="X147" s="16">
        <v>808.09</v>
      </c>
      <c r="Y147" s="117">
        <v>0</v>
      </c>
      <c r="Z147" s="119"/>
      <c r="AA147" s="16">
        <v>0</v>
      </c>
    </row>
    <row r="148" spans="1:27" ht="23.65" customHeight="1" x14ac:dyDescent="0.2">
      <c r="A148" s="114" t="s">
        <v>224</v>
      </c>
      <c r="B148" s="115"/>
      <c r="C148" s="115"/>
      <c r="D148" s="116"/>
      <c r="E148" s="117">
        <v>718.12</v>
      </c>
      <c r="F148" s="118"/>
      <c r="G148" s="118"/>
      <c r="H148" s="119"/>
      <c r="I148" s="117">
        <v>0</v>
      </c>
      <c r="J148" s="118"/>
      <c r="K148" s="119"/>
      <c r="L148" s="117">
        <v>2403.6</v>
      </c>
      <c r="M148" s="118"/>
      <c r="N148" s="118"/>
      <c r="O148" s="119"/>
      <c r="P148" s="117">
        <v>2320.52</v>
      </c>
      <c r="Q148" s="118"/>
      <c r="R148" s="118"/>
      <c r="S148" s="118"/>
      <c r="T148" s="119"/>
      <c r="U148" s="114"/>
      <c r="V148" s="115"/>
      <c r="W148" s="116"/>
      <c r="X148" s="16">
        <v>801.2</v>
      </c>
      <c r="Y148" s="117">
        <v>0</v>
      </c>
      <c r="Z148" s="119"/>
      <c r="AA148" s="16">
        <v>0</v>
      </c>
    </row>
    <row r="149" spans="1:27" ht="22.9" customHeight="1" x14ac:dyDescent="0.2">
      <c r="A149" s="120" t="s">
        <v>269</v>
      </c>
      <c r="B149" s="121"/>
      <c r="C149" s="121"/>
      <c r="D149" s="122"/>
      <c r="E149" s="123">
        <v>619.24</v>
      </c>
      <c r="F149" s="124"/>
      <c r="G149" s="124"/>
      <c r="H149" s="125"/>
      <c r="I149" s="123">
        <v>0</v>
      </c>
      <c r="J149" s="124"/>
      <c r="K149" s="125"/>
      <c r="L149" s="123">
        <v>2072.64</v>
      </c>
      <c r="M149" s="124"/>
      <c r="N149" s="124"/>
      <c r="O149" s="125"/>
      <c r="P149" s="123">
        <v>2001</v>
      </c>
      <c r="Q149" s="124"/>
      <c r="R149" s="124"/>
      <c r="S149" s="124"/>
      <c r="T149" s="125"/>
      <c r="U149" s="120"/>
      <c r="V149" s="121"/>
      <c r="W149" s="122"/>
      <c r="X149" s="17">
        <v>690.88</v>
      </c>
      <c r="Y149" s="123">
        <v>0</v>
      </c>
      <c r="Z149" s="125"/>
      <c r="AA149" s="17">
        <v>0</v>
      </c>
    </row>
    <row r="150" spans="1:27" ht="23.65" customHeight="1" x14ac:dyDescent="0.2">
      <c r="A150" s="87" t="s">
        <v>53</v>
      </c>
      <c r="B150" s="88"/>
      <c r="C150" s="88"/>
      <c r="D150" s="89"/>
      <c r="E150" s="126">
        <v>110506.41</v>
      </c>
      <c r="F150" s="127"/>
      <c r="G150" s="127"/>
      <c r="H150" s="128"/>
      <c r="I150" s="126">
        <v>-4729.66</v>
      </c>
      <c r="J150" s="127"/>
      <c r="K150" s="128"/>
      <c r="L150" s="126">
        <v>202855.16</v>
      </c>
      <c r="M150" s="127"/>
      <c r="N150" s="127"/>
      <c r="O150" s="128"/>
      <c r="P150" s="126">
        <v>180647.4</v>
      </c>
      <c r="Q150" s="127"/>
      <c r="R150" s="127"/>
      <c r="S150" s="127"/>
      <c r="T150" s="128"/>
      <c r="U150" s="87"/>
      <c r="V150" s="88"/>
      <c r="W150" s="89"/>
      <c r="X150" s="18">
        <v>131778.54</v>
      </c>
      <c r="Y150" s="126">
        <v>-3252.8</v>
      </c>
      <c r="Z150" s="128"/>
      <c r="AA150" s="18">
        <v>16.23</v>
      </c>
    </row>
  </sheetData>
  <mergeCells count="862">
    <mergeCell ref="A150:D150"/>
    <mergeCell ref="E150:H150"/>
    <mergeCell ref="I150:K150"/>
    <mergeCell ref="L150:O150"/>
    <mergeCell ref="P150:T150"/>
    <mergeCell ref="U150:W150"/>
    <mergeCell ref="Y150:Z150"/>
    <mergeCell ref="A148:D148"/>
    <mergeCell ref="E148:H148"/>
    <mergeCell ref="I148:K148"/>
    <mergeCell ref="L148:O148"/>
    <mergeCell ref="P148:T148"/>
    <mergeCell ref="U148:W148"/>
    <mergeCell ref="Y148:Z148"/>
    <mergeCell ref="A149:D149"/>
    <mergeCell ref="E149:H149"/>
    <mergeCell ref="I149:K149"/>
    <mergeCell ref="L149:O149"/>
    <mergeCell ref="P149:T149"/>
    <mergeCell ref="U149:W149"/>
    <mergeCell ref="Y149:Z149"/>
    <mergeCell ref="A146:D146"/>
    <mergeCell ref="E146:H146"/>
    <mergeCell ref="I146:K146"/>
    <mergeCell ref="L146:O146"/>
    <mergeCell ref="P146:T146"/>
    <mergeCell ref="U146:W146"/>
    <mergeCell ref="Y146:Z146"/>
    <mergeCell ref="A147:D147"/>
    <mergeCell ref="E147:H147"/>
    <mergeCell ref="I147:K147"/>
    <mergeCell ref="L147:O147"/>
    <mergeCell ref="P147:T147"/>
    <mergeCell ref="U147:W147"/>
    <mergeCell ref="Y147:Z147"/>
    <mergeCell ref="A144:D144"/>
    <mergeCell ref="E144:H144"/>
    <mergeCell ref="I144:K144"/>
    <mergeCell ref="L144:O144"/>
    <mergeCell ref="P144:T144"/>
    <mergeCell ref="U144:W144"/>
    <mergeCell ref="Y144:Z144"/>
    <mergeCell ref="A145:D145"/>
    <mergeCell ref="E145:H145"/>
    <mergeCell ref="I145:K145"/>
    <mergeCell ref="L145:O145"/>
    <mergeCell ref="P145:T145"/>
    <mergeCell ref="U145:W145"/>
    <mergeCell ref="Y145:Z145"/>
    <mergeCell ref="A142:D142"/>
    <mergeCell ref="E142:H142"/>
    <mergeCell ref="I142:K142"/>
    <mergeCell ref="L142:O142"/>
    <mergeCell ref="P142:T142"/>
    <mergeCell ref="U142:W142"/>
    <mergeCell ref="Y142:Z142"/>
    <mergeCell ref="A143:D143"/>
    <mergeCell ref="E143:H143"/>
    <mergeCell ref="I143:K143"/>
    <mergeCell ref="L143:O143"/>
    <mergeCell ref="P143:T143"/>
    <mergeCell ref="U143:W143"/>
    <mergeCell ref="Y143:Z143"/>
    <mergeCell ref="A140:D140"/>
    <mergeCell ref="E140:H140"/>
    <mergeCell ref="I140:K140"/>
    <mergeCell ref="L140:O140"/>
    <mergeCell ref="P140:T140"/>
    <mergeCell ref="U140:W140"/>
    <mergeCell ref="Y140:Z140"/>
    <mergeCell ref="A141:D141"/>
    <mergeCell ref="E141:H141"/>
    <mergeCell ref="I141:K141"/>
    <mergeCell ref="L141:O141"/>
    <mergeCell ref="P141:T141"/>
    <mergeCell ref="U141:W141"/>
    <mergeCell ref="Y141:Z141"/>
    <mergeCell ref="A138:D138"/>
    <mergeCell ref="E138:H138"/>
    <mergeCell ref="I138:K138"/>
    <mergeCell ref="L138:O138"/>
    <mergeCell ref="P138:T138"/>
    <mergeCell ref="U138:W138"/>
    <mergeCell ref="Y138:Z138"/>
    <mergeCell ref="A139:D139"/>
    <mergeCell ref="E139:H139"/>
    <mergeCell ref="I139:K139"/>
    <mergeCell ref="L139:O139"/>
    <mergeCell ref="P139:T139"/>
    <mergeCell ref="U139:W139"/>
    <mergeCell ref="Y139:Z139"/>
    <mergeCell ref="A136:D136"/>
    <mergeCell ref="E136:H136"/>
    <mergeCell ref="I136:K136"/>
    <mergeCell ref="L136:O136"/>
    <mergeCell ref="P136:T136"/>
    <mergeCell ref="U136:W136"/>
    <mergeCell ref="Y136:Z136"/>
    <mergeCell ref="A137:D137"/>
    <mergeCell ref="E137:H137"/>
    <mergeCell ref="I137:K137"/>
    <mergeCell ref="L137:O137"/>
    <mergeCell ref="P137:T137"/>
    <mergeCell ref="U137:W137"/>
    <mergeCell ref="Y137:Z137"/>
    <mergeCell ref="A134:D134"/>
    <mergeCell ref="E134:H134"/>
    <mergeCell ref="I134:K134"/>
    <mergeCell ref="L134:O134"/>
    <mergeCell ref="P134:T134"/>
    <mergeCell ref="U134:W134"/>
    <mergeCell ref="Y134:Z134"/>
    <mergeCell ref="A135:D135"/>
    <mergeCell ref="E135:H135"/>
    <mergeCell ref="I135:K135"/>
    <mergeCell ref="L135:O135"/>
    <mergeCell ref="P135:T135"/>
    <mergeCell ref="U135:W135"/>
    <mergeCell ref="Y135:Z135"/>
    <mergeCell ref="A132:D132"/>
    <mergeCell ref="E132:H132"/>
    <mergeCell ref="I132:K132"/>
    <mergeCell ref="L132:O132"/>
    <mergeCell ref="P132:T132"/>
    <mergeCell ref="U132:W132"/>
    <mergeCell ref="Y132:Z132"/>
    <mergeCell ref="A133:D133"/>
    <mergeCell ref="E133:H133"/>
    <mergeCell ref="I133:K133"/>
    <mergeCell ref="L133:O133"/>
    <mergeCell ref="P133:T133"/>
    <mergeCell ref="U133:W133"/>
    <mergeCell ref="Y133:Z133"/>
    <mergeCell ref="A130:D130"/>
    <mergeCell ref="E130:H130"/>
    <mergeCell ref="I130:K130"/>
    <mergeCell ref="L130:O130"/>
    <mergeCell ref="P130:T130"/>
    <mergeCell ref="U130:W130"/>
    <mergeCell ref="Y130:Z130"/>
    <mergeCell ref="A131:D131"/>
    <mergeCell ref="E131:H131"/>
    <mergeCell ref="I131:K131"/>
    <mergeCell ref="L131:O131"/>
    <mergeCell ref="P131:T131"/>
    <mergeCell ref="U131:W131"/>
    <mergeCell ref="Y131:Z131"/>
    <mergeCell ref="A128:D128"/>
    <mergeCell ref="E128:H128"/>
    <mergeCell ref="I128:K128"/>
    <mergeCell ref="L128:O128"/>
    <mergeCell ref="P128:T128"/>
    <mergeCell ref="U128:W128"/>
    <mergeCell ref="Y128:Z128"/>
    <mergeCell ref="A129:D129"/>
    <mergeCell ref="E129:H129"/>
    <mergeCell ref="I129:K129"/>
    <mergeCell ref="L129:O129"/>
    <mergeCell ref="P129:T129"/>
    <mergeCell ref="U129:W129"/>
    <mergeCell ref="Y129:Z129"/>
    <mergeCell ref="A126:D126"/>
    <mergeCell ref="E126:H126"/>
    <mergeCell ref="I126:K126"/>
    <mergeCell ref="L126:O126"/>
    <mergeCell ref="P126:T126"/>
    <mergeCell ref="U126:W126"/>
    <mergeCell ref="Y126:Z126"/>
    <mergeCell ref="A127:D127"/>
    <mergeCell ref="E127:H127"/>
    <mergeCell ref="I127:K127"/>
    <mergeCell ref="L127:O127"/>
    <mergeCell ref="P127:T127"/>
    <mergeCell ref="U127:W127"/>
    <mergeCell ref="Y127:Z127"/>
    <mergeCell ref="A124:D124"/>
    <mergeCell ref="E124:H124"/>
    <mergeCell ref="I124:K124"/>
    <mergeCell ref="L124:O124"/>
    <mergeCell ref="P124:T124"/>
    <mergeCell ref="U124:W124"/>
    <mergeCell ref="Y124:Z124"/>
    <mergeCell ref="A125:D125"/>
    <mergeCell ref="E125:H125"/>
    <mergeCell ref="I125:K125"/>
    <mergeCell ref="L125:O125"/>
    <mergeCell ref="P125:T125"/>
    <mergeCell ref="U125:W125"/>
    <mergeCell ref="Y125:Z125"/>
    <mergeCell ref="A122:D122"/>
    <mergeCell ref="E122:H122"/>
    <mergeCell ref="I122:K122"/>
    <mergeCell ref="L122:O122"/>
    <mergeCell ref="P122:T122"/>
    <mergeCell ref="U122:W122"/>
    <mergeCell ref="Y122:Z122"/>
    <mergeCell ref="A123:D123"/>
    <mergeCell ref="E123:H123"/>
    <mergeCell ref="I123:K123"/>
    <mergeCell ref="L123:O123"/>
    <mergeCell ref="P123:T123"/>
    <mergeCell ref="U123:W123"/>
    <mergeCell ref="Y123:Z123"/>
    <mergeCell ref="A120:D120"/>
    <mergeCell ref="E120:H120"/>
    <mergeCell ref="I120:K120"/>
    <mergeCell ref="L120:O120"/>
    <mergeCell ref="P120:T120"/>
    <mergeCell ref="U120:W120"/>
    <mergeCell ref="Y120:Z120"/>
    <mergeCell ref="A121:D121"/>
    <mergeCell ref="E121:H121"/>
    <mergeCell ref="I121:K121"/>
    <mergeCell ref="L121:O121"/>
    <mergeCell ref="P121:T121"/>
    <mergeCell ref="U121:W121"/>
    <mergeCell ref="Y121:Z121"/>
    <mergeCell ref="A118:D118"/>
    <mergeCell ref="E118:H118"/>
    <mergeCell ref="I118:K118"/>
    <mergeCell ref="L118:O118"/>
    <mergeCell ref="P118:T118"/>
    <mergeCell ref="U118:W118"/>
    <mergeCell ref="Y118:Z118"/>
    <mergeCell ref="A119:D119"/>
    <mergeCell ref="E119:H119"/>
    <mergeCell ref="I119:K119"/>
    <mergeCell ref="L119:O119"/>
    <mergeCell ref="P119:T119"/>
    <mergeCell ref="U119:W119"/>
    <mergeCell ref="Y119:Z119"/>
    <mergeCell ref="A116:D116"/>
    <mergeCell ref="E116:H116"/>
    <mergeCell ref="I116:K116"/>
    <mergeCell ref="L116:O116"/>
    <mergeCell ref="P116:T116"/>
    <mergeCell ref="U116:W116"/>
    <mergeCell ref="Y116:Z116"/>
    <mergeCell ref="A117:D117"/>
    <mergeCell ref="E117:H117"/>
    <mergeCell ref="I117:K117"/>
    <mergeCell ref="L117:O117"/>
    <mergeCell ref="P117:T117"/>
    <mergeCell ref="U117:W117"/>
    <mergeCell ref="Y117:Z117"/>
    <mergeCell ref="A114:D114"/>
    <mergeCell ref="E114:H114"/>
    <mergeCell ref="I114:K114"/>
    <mergeCell ref="L114:O114"/>
    <mergeCell ref="P114:T114"/>
    <mergeCell ref="U114:W114"/>
    <mergeCell ref="Y114:Z114"/>
    <mergeCell ref="A115:D115"/>
    <mergeCell ref="E115:H115"/>
    <mergeCell ref="I115:K115"/>
    <mergeCell ref="L115:O115"/>
    <mergeCell ref="P115:T115"/>
    <mergeCell ref="U115:W115"/>
    <mergeCell ref="Y115:Z115"/>
    <mergeCell ref="A112:D112"/>
    <mergeCell ref="E112:H112"/>
    <mergeCell ref="I112:K112"/>
    <mergeCell ref="L112:O112"/>
    <mergeCell ref="P112:T112"/>
    <mergeCell ref="U112:W112"/>
    <mergeCell ref="Y112:Z112"/>
    <mergeCell ref="A113:D113"/>
    <mergeCell ref="E113:H113"/>
    <mergeCell ref="I113:K113"/>
    <mergeCell ref="L113:O113"/>
    <mergeCell ref="P113:T113"/>
    <mergeCell ref="U113:W113"/>
    <mergeCell ref="Y113:Z113"/>
    <mergeCell ref="A110:D110"/>
    <mergeCell ref="E110:H110"/>
    <mergeCell ref="I110:K110"/>
    <mergeCell ref="L110:O110"/>
    <mergeCell ref="P110:T110"/>
    <mergeCell ref="U110:W110"/>
    <mergeCell ref="Y110:Z110"/>
    <mergeCell ref="A111:D111"/>
    <mergeCell ref="E111:H111"/>
    <mergeCell ref="I111:K111"/>
    <mergeCell ref="L111:O111"/>
    <mergeCell ref="P111:T111"/>
    <mergeCell ref="U111:W111"/>
    <mergeCell ref="Y111:Z111"/>
    <mergeCell ref="A108:D108"/>
    <mergeCell ref="E108:H108"/>
    <mergeCell ref="I108:K108"/>
    <mergeCell ref="L108:O108"/>
    <mergeCell ref="P108:T108"/>
    <mergeCell ref="U108:W108"/>
    <mergeCell ref="Y108:Z108"/>
    <mergeCell ref="A109:D109"/>
    <mergeCell ref="E109:H109"/>
    <mergeCell ref="I109:K109"/>
    <mergeCell ref="L109:O109"/>
    <mergeCell ref="P109:T109"/>
    <mergeCell ref="U109:W109"/>
    <mergeCell ref="Y109:Z109"/>
    <mergeCell ref="A106:D106"/>
    <mergeCell ref="E106:H106"/>
    <mergeCell ref="I106:K106"/>
    <mergeCell ref="L106:O106"/>
    <mergeCell ref="P106:T106"/>
    <mergeCell ref="U106:W106"/>
    <mergeCell ref="Y106:Z106"/>
    <mergeCell ref="A107:D107"/>
    <mergeCell ref="E107:H107"/>
    <mergeCell ref="I107:K107"/>
    <mergeCell ref="L107:O107"/>
    <mergeCell ref="P107:T107"/>
    <mergeCell ref="U107:W107"/>
    <mergeCell ref="Y107:Z107"/>
    <mergeCell ref="A104:D104"/>
    <mergeCell ref="E104:H104"/>
    <mergeCell ref="I104:K104"/>
    <mergeCell ref="L104:O104"/>
    <mergeCell ref="P104:T104"/>
    <mergeCell ref="U104:W104"/>
    <mergeCell ref="Y104:Z104"/>
    <mergeCell ref="A105:D105"/>
    <mergeCell ref="E105:H105"/>
    <mergeCell ref="I105:K105"/>
    <mergeCell ref="L105:O105"/>
    <mergeCell ref="P105:T105"/>
    <mergeCell ref="U105:W105"/>
    <mergeCell ref="Y105:Z105"/>
    <mergeCell ref="A102:D102"/>
    <mergeCell ref="E102:H102"/>
    <mergeCell ref="I102:K102"/>
    <mergeCell ref="L102:O102"/>
    <mergeCell ref="P102:T102"/>
    <mergeCell ref="U102:W102"/>
    <mergeCell ref="Y102:Z102"/>
    <mergeCell ref="A103:D103"/>
    <mergeCell ref="E103:H103"/>
    <mergeCell ref="I103:K103"/>
    <mergeCell ref="L103:O103"/>
    <mergeCell ref="P103:T103"/>
    <mergeCell ref="U103:W103"/>
    <mergeCell ref="Y103:Z103"/>
    <mergeCell ref="A100:D100"/>
    <mergeCell ref="E100:H100"/>
    <mergeCell ref="I100:K100"/>
    <mergeCell ref="L100:O100"/>
    <mergeCell ref="P100:T100"/>
    <mergeCell ref="U100:W100"/>
    <mergeCell ref="Y100:Z100"/>
    <mergeCell ref="A101:D101"/>
    <mergeCell ref="E101:H101"/>
    <mergeCell ref="I101:K101"/>
    <mergeCell ref="L101:O101"/>
    <mergeCell ref="P101:T101"/>
    <mergeCell ref="U101:W101"/>
    <mergeCell ref="Y101:Z101"/>
    <mergeCell ref="A98:D98"/>
    <mergeCell ref="E98:H98"/>
    <mergeCell ref="I98:K98"/>
    <mergeCell ref="L98:O98"/>
    <mergeCell ref="P98:T98"/>
    <mergeCell ref="U98:W98"/>
    <mergeCell ref="Y98:Z98"/>
    <mergeCell ref="A99:D99"/>
    <mergeCell ref="E99:H99"/>
    <mergeCell ref="I99:K99"/>
    <mergeCell ref="L99:O99"/>
    <mergeCell ref="P99:T99"/>
    <mergeCell ref="U99:W99"/>
    <mergeCell ref="Y99:Z99"/>
    <mergeCell ref="A96:D96"/>
    <mergeCell ref="E96:H96"/>
    <mergeCell ref="I96:K96"/>
    <mergeCell ref="L96:O96"/>
    <mergeCell ref="P96:T96"/>
    <mergeCell ref="U96:W96"/>
    <mergeCell ref="Y96:Z96"/>
    <mergeCell ref="A97:D97"/>
    <mergeCell ref="E97:H97"/>
    <mergeCell ref="I97:K97"/>
    <mergeCell ref="L97:O97"/>
    <mergeCell ref="P97:T97"/>
    <mergeCell ref="U97:W97"/>
    <mergeCell ref="Y97:Z97"/>
    <mergeCell ref="A94:D94"/>
    <mergeCell ref="E94:H94"/>
    <mergeCell ref="I94:K94"/>
    <mergeCell ref="L94:O94"/>
    <mergeCell ref="P94:T94"/>
    <mergeCell ref="U94:W94"/>
    <mergeCell ref="Y94:Z94"/>
    <mergeCell ref="A95:D95"/>
    <mergeCell ref="E95:H95"/>
    <mergeCell ref="I95:K95"/>
    <mergeCell ref="L95:O95"/>
    <mergeCell ref="P95:T95"/>
    <mergeCell ref="U95:W95"/>
    <mergeCell ref="Y95:Z95"/>
    <mergeCell ref="A92:D92"/>
    <mergeCell ref="E92:H92"/>
    <mergeCell ref="I92:K92"/>
    <mergeCell ref="L92:O92"/>
    <mergeCell ref="P92:T92"/>
    <mergeCell ref="U92:W92"/>
    <mergeCell ref="Y92:Z92"/>
    <mergeCell ref="A93:D93"/>
    <mergeCell ref="E93:H93"/>
    <mergeCell ref="I93:K93"/>
    <mergeCell ref="L93:O93"/>
    <mergeCell ref="P93:T93"/>
    <mergeCell ref="U93:W93"/>
    <mergeCell ref="Y93:Z93"/>
    <mergeCell ref="A90:D90"/>
    <mergeCell ref="E90:H90"/>
    <mergeCell ref="I90:K90"/>
    <mergeCell ref="L90:O90"/>
    <mergeCell ref="P90:T90"/>
    <mergeCell ref="U90:W90"/>
    <mergeCell ref="Y90:Z90"/>
    <mergeCell ref="A91:D91"/>
    <mergeCell ref="E91:H91"/>
    <mergeCell ref="I91:K91"/>
    <mergeCell ref="L91:O91"/>
    <mergeCell ref="P91:T91"/>
    <mergeCell ref="U91:W91"/>
    <mergeCell ref="Y91:Z91"/>
    <mergeCell ref="A88:D88"/>
    <mergeCell ref="E88:H88"/>
    <mergeCell ref="I88:K88"/>
    <mergeCell ref="L88:O88"/>
    <mergeCell ref="P88:T88"/>
    <mergeCell ref="U88:W88"/>
    <mergeCell ref="Y88:Z88"/>
    <mergeCell ref="A89:D89"/>
    <mergeCell ref="E89:H89"/>
    <mergeCell ref="I89:K89"/>
    <mergeCell ref="L89:O89"/>
    <mergeCell ref="P89:T89"/>
    <mergeCell ref="U89:W89"/>
    <mergeCell ref="Y89:Z89"/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F00-000000000000}">
  <sheetPr>
    <pageSetUpPr fitToPage="1"/>
  </sheetPr>
  <dimension ref="A1:AA121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270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3286.9340999999999</v>
      </c>
      <c r="I13" s="50"/>
      <c r="J13" s="50"/>
      <c r="K13" s="51"/>
      <c r="L13" s="49">
        <v>126.37627999999999</v>
      </c>
      <c r="M13" s="50"/>
      <c r="N13" s="51"/>
      <c r="O13" s="49">
        <v>126.37627999999999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3413.3103799999999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3286.9340999999999</v>
      </c>
      <c r="I15" s="50"/>
      <c r="J15" s="50"/>
      <c r="K15" s="51"/>
      <c r="L15" s="49">
        <v>126.37627999999999</v>
      </c>
      <c r="M15" s="50"/>
      <c r="N15" s="51"/>
      <c r="O15" s="49">
        <v>126.37627999999999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3413.3103799999999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25.670850000000002</v>
      </c>
      <c r="F26" s="81">
        <v>25.670850000000002</v>
      </c>
      <c r="G26" s="82"/>
      <c r="H26" s="83"/>
      <c r="I26" s="10">
        <v>25.670850000000002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632.83000000000004</v>
      </c>
      <c r="F51" s="118"/>
      <c r="G51" s="118"/>
      <c r="H51" s="119"/>
      <c r="I51" s="117">
        <v>0</v>
      </c>
      <c r="J51" s="118"/>
      <c r="K51" s="119"/>
      <c r="L51" s="117">
        <v>2118.15</v>
      </c>
      <c r="M51" s="118"/>
      <c r="N51" s="118"/>
      <c r="O51" s="119"/>
      <c r="P51" s="117">
        <v>2044.93</v>
      </c>
      <c r="Q51" s="118"/>
      <c r="R51" s="118"/>
      <c r="S51" s="118"/>
      <c r="T51" s="119"/>
      <c r="U51" s="114"/>
      <c r="V51" s="115"/>
      <c r="W51" s="116"/>
      <c r="X51" s="16">
        <v>706.05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202</v>
      </c>
      <c r="B52" s="115"/>
      <c r="C52" s="115"/>
      <c r="D52" s="116"/>
      <c r="E52" s="117">
        <v>530.24</v>
      </c>
      <c r="F52" s="118"/>
      <c r="G52" s="118"/>
      <c r="H52" s="119"/>
      <c r="I52" s="117">
        <v>0</v>
      </c>
      <c r="J52" s="118"/>
      <c r="K52" s="119"/>
      <c r="L52" s="117">
        <v>1774.77</v>
      </c>
      <c r="M52" s="118"/>
      <c r="N52" s="118"/>
      <c r="O52" s="119"/>
      <c r="P52" s="117">
        <v>1713.42</v>
      </c>
      <c r="Q52" s="118"/>
      <c r="R52" s="118"/>
      <c r="S52" s="118"/>
      <c r="T52" s="119"/>
      <c r="U52" s="114"/>
      <c r="V52" s="115"/>
      <c r="W52" s="116"/>
      <c r="X52" s="16">
        <v>591.59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203</v>
      </c>
      <c r="B53" s="115"/>
      <c r="C53" s="115"/>
      <c r="D53" s="116"/>
      <c r="E53" s="117">
        <v>529.01</v>
      </c>
      <c r="F53" s="118"/>
      <c r="G53" s="118"/>
      <c r="H53" s="119"/>
      <c r="I53" s="117">
        <v>0</v>
      </c>
      <c r="J53" s="118"/>
      <c r="K53" s="119"/>
      <c r="L53" s="117">
        <v>1770.63</v>
      </c>
      <c r="M53" s="118"/>
      <c r="N53" s="118"/>
      <c r="O53" s="119"/>
      <c r="P53" s="117">
        <v>1709.43</v>
      </c>
      <c r="Q53" s="118"/>
      <c r="R53" s="118"/>
      <c r="S53" s="118"/>
      <c r="T53" s="119"/>
      <c r="U53" s="114"/>
      <c r="V53" s="115"/>
      <c r="W53" s="116"/>
      <c r="X53" s="16">
        <v>590.21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204</v>
      </c>
      <c r="B54" s="115"/>
      <c r="C54" s="115"/>
      <c r="D54" s="116"/>
      <c r="E54" s="117">
        <v>590.80999999999995</v>
      </c>
      <c r="F54" s="118"/>
      <c r="G54" s="118"/>
      <c r="H54" s="119"/>
      <c r="I54" s="117">
        <v>0</v>
      </c>
      <c r="J54" s="118"/>
      <c r="K54" s="119"/>
      <c r="L54" s="117">
        <v>1977.48</v>
      </c>
      <c r="M54" s="118"/>
      <c r="N54" s="118"/>
      <c r="O54" s="119"/>
      <c r="P54" s="117">
        <v>1909.13</v>
      </c>
      <c r="Q54" s="118"/>
      <c r="R54" s="118"/>
      <c r="S54" s="118"/>
      <c r="T54" s="119"/>
      <c r="U54" s="114"/>
      <c r="V54" s="115"/>
      <c r="W54" s="116"/>
      <c r="X54" s="16">
        <v>659.16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205</v>
      </c>
      <c r="B55" s="115"/>
      <c r="C55" s="115"/>
      <c r="D55" s="116"/>
      <c r="E55" s="117">
        <v>533.95000000000005</v>
      </c>
      <c r="F55" s="118"/>
      <c r="G55" s="118"/>
      <c r="H55" s="119"/>
      <c r="I55" s="117">
        <v>0</v>
      </c>
      <c r="J55" s="118"/>
      <c r="K55" s="119"/>
      <c r="L55" s="117">
        <v>1787.19</v>
      </c>
      <c r="M55" s="118"/>
      <c r="N55" s="118"/>
      <c r="O55" s="119"/>
      <c r="P55" s="117">
        <v>1725.41</v>
      </c>
      <c r="Q55" s="118"/>
      <c r="R55" s="118"/>
      <c r="S55" s="118"/>
      <c r="T55" s="119"/>
      <c r="U55" s="114"/>
      <c r="V55" s="115"/>
      <c r="W55" s="116"/>
      <c r="X55" s="16">
        <v>595.73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206</v>
      </c>
      <c r="B56" s="115"/>
      <c r="C56" s="115"/>
      <c r="D56" s="116"/>
      <c r="E56" s="117">
        <v>1590.72</v>
      </c>
      <c r="F56" s="118"/>
      <c r="G56" s="118"/>
      <c r="H56" s="119"/>
      <c r="I56" s="117">
        <v>0</v>
      </c>
      <c r="J56" s="118"/>
      <c r="K56" s="119"/>
      <c r="L56" s="117">
        <v>1789.21</v>
      </c>
      <c r="M56" s="118"/>
      <c r="N56" s="118"/>
      <c r="O56" s="119"/>
      <c r="P56" s="117">
        <v>1700</v>
      </c>
      <c r="Q56" s="118"/>
      <c r="R56" s="118"/>
      <c r="S56" s="118"/>
      <c r="T56" s="119"/>
      <c r="U56" s="114"/>
      <c r="V56" s="115"/>
      <c r="W56" s="116"/>
      <c r="X56" s="16">
        <v>1684.97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207</v>
      </c>
      <c r="B57" s="115"/>
      <c r="C57" s="115"/>
      <c r="D57" s="116"/>
      <c r="E57" s="117">
        <v>584.63</v>
      </c>
      <c r="F57" s="118"/>
      <c r="G57" s="118"/>
      <c r="H57" s="119"/>
      <c r="I57" s="117">
        <v>0</v>
      </c>
      <c r="J57" s="118"/>
      <c r="K57" s="119"/>
      <c r="L57" s="117">
        <v>1956.81</v>
      </c>
      <c r="M57" s="118"/>
      <c r="N57" s="118"/>
      <c r="O57" s="119"/>
      <c r="P57" s="117">
        <v>1889.17</v>
      </c>
      <c r="Q57" s="118"/>
      <c r="R57" s="118"/>
      <c r="S57" s="118"/>
      <c r="T57" s="119"/>
      <c r="U57" s="114"/>
      <c r="V57" s="115"/>
      <c r="W57" s="116"/>
      <c r="X57" s="16">
        <v>652.27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208</v>
      </c>
      <c r="B58" s="115"/>
      <c r="C58" s="115"/>
      <c r="D58" s="116"/>
      <c r="E58" s="117">
        <v>530.24</v>
      </c>
      <c r="F58" s="118"/>
      <c r="G58" s="118"/>
      <c r="H58" s="119"/>
      <c r="I58" s="117">
        <v>0</v>
      </c>
      <c r="J58" s="118"/>
      <c r="K58" s="119"/>
      <c r="L58" s="117">
        <v>1774.77</v>
      </c>
      <c r="M58" s="118"/>
      <c r="N58" s="118"/>
      <c r="O58" s="119"/>
      <c r="P58" s="117">
        <v>1713.42</v>
      </c>
      <c r="Q58" s="118"/>
      <c r="R58" s="118"/>
      <c r="S58" s="118"/>
      <c r="T58" s="119"/>
      <c r="U58" s="114"/>
      <c r="V58" s="115"/>
      <c r="W58" s="116"/>
      <c r="X58" s="16">
        <v>591.59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21</v>
      </c>
      <c r="B59" s="115"/>
      <c r="C59" s="115"/>
      <c r="D59" s="116"/>
      <c r="E59" s="117">
        <v>629.12</v>
      </c>
      <c r="F59" s="118"/>
      <c r="G59" s="118"/>
      <c r="H59" s="119"/>
      <c r="I59" s="117">
        <v>0</v>
      </c>
      <c r="J59" s="118"/>
      <c r="K59" s="119"/>
      <c r="L59" s="117">
        <v>2105.73</v>
      </c>
      <c r="M59" s="118"/>
      <c r="N59" s="118"/>
      <c r="O59" s="119"/>
      <c r="P59" s="117">
        <v>2032.94</v>
      </c>
      <c r="Q59" s="118"/>
      <c r="R59" s="118"/>
      <c r="S59" s="118"/>
      <c r="T59" s="119"/>
      <c r="U59" s="114"/>
      <c r="V59" s="115"/>
      <c r="W59" s="116"/>
      <c r="X59" s="16">
        <v>701.91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220</v>
      </c>
      <c r="B60" s="115"/>
      <c r="C60" s="115"/>
      <c r="D60" s="116"/>
      <c r="E60" s="117">
        <v>532.72</v>
      </c>
      <c r="F60" s="118"/>
      <c r="G60" s="118"/>
      <c r="H60" s="119"/>
      <c r="I60" s="117">
        <v>0</v>
      </c>
      <c r="J60" s="118"/>
      <c r="K60" s="119"/>
      <c r="L60" s="117">
        <v>1783.05</v>
      </c>
      <c r="M60" s="118"/>
      <c r="N60" s="118"/>
      <c r="O60" s="119"/>
      <c r="P60" s="117">
        <v>1721.42</v>
      </c>
      <c r="Q60" s="118"/>
      <c r="R60" s="118"/>
      <c r="S60" s="118"/>
      <c r="T60" s="119"/>
      <c r="U60" s="114"/>
      <c r="V60" s="115"/>
      <c r="W60" s="116"/>
      <c r="X60" s="16">
        <v>594.35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210</v>
      </c>
      <c r="B61" s="115"/>
      <c r="C61" s="115"/>
      <c r="D61" s="116"/>
      <c r="E61" s="117">
        <v>705.76</v>
      </c>
      <c r="F61" s="118"/>
      <c r="G61" s="118"/>
      <c r="H61" s="119"/>
      <c r="I61" s="117">
        <v>0</v>
      </c>
      <c r="J61" s="118"/>
      <c r="K61" s="119"/>
      <c r="L61" s="117">
        <v>2362.23</v>
      </c>
      <c r="M61" s="118"/>
      <c r="N61" s="118"/>
      <c r="O61" s="119"/>
      <c r="P61" s="117">
        <v>2280.58</v>
      </c>
      <c r="Q61" s="118"/>
      <c r="R61" s="118"/>
      <c r="S61" s="118"/>
      <c r="T61" s="119"/>
      <c r="U61" s="114"/>
      <c r="V61" s="115"/>
      <c r="W61" s="116"/>
      <c r="X61" s="16">
        <v>787.41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211</v>
      </c>
      <c r="B62" s="115"/>
      <c r="C62" s="115"/>
      <c r="D62" s="116"/>
      <c r="E62" s="117">
        <v>0</v>
      </c>
      <c r="F62" s="118"/>
      <c r="G62" s="118"/>
      <c r="H62" s="119"/>
      <c r="I62" s="117">
        <v>-315.51</v>
      </c>
      <c r="J62" s="118"/>
      <c r="K62" s="119"/>
      <c r="L62" s="117">
        <v>1212.1500000000001</v>
      </c>
      <c r="M62" s="118"/>
      <c r="N62" s="118"/>
      <c r="O62" s="119"/>
      <c r="P62" s="117">
        <v>605</v>
      </c>
      <c r="Q62" s="118"/>
      <c r="R62" s="118"/>
      <c r="S62" s="118"/>
      <c r="T62" s="119"/>
      <c r="U62" s="114"/>
      <c r="V62" s="115"/>
      <c r="W62" s="116"/>
      <c r="X62" s="16">
        <v>291.64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212</v>
      </c>
      <c r="B63" s="115"/>
      <c r="C63" s="115"/>
      <c r="D63" s="116"/>
      <c r="E63" s="117">
        <v>745.31</v>
      </c>
      <c r="F63" s="118"/>
      <c r="G63" s="118"/>
      <c r="H63" s="119"/>
      <c r="I63" s="117">
        <v>0</v>
      </c>
      <c r="J63" s="118"/>
      <c r="K63" s="119"/>
      <c r="L63" s="117">
        <v>2494.62</v>
      </c>
      <c r="M63" s="118"/>
      <c r="N63" s="118"/>
      <c r="O63" s="119"/>
      <c r="P63" s="117">
        <v>2408.39</v>
      </c>
      <c r="Q63" s="118"/>
      <c r="R63" s="118"/>
      <c r="S63" s="118"/>
      <c r="T63" s="119"/>
      <c r="U63" s="114"/>
      <c r="V63" s="115"/>
      <c r="W63" s="116"/>
      <c r="X63" s="16">
        <v>831.54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213</v>
      </c>
      <c r="B64" s="115"/>
      <c r="C64" s="115"/>
      <c r="D64" s="116"/>
      <c r="E64" s="117">
        <v>618</v>
      </c>
      <c r="F64" s="118"/>
      <c r="G64" s="118"/>
      <c r="H64" s="119"/>
      <c r="I64" s="117">
        <v>0</v>
      </c>
      <c r="J64" s="118"/>
      <c r="K64" s="119"/>
      <c r="L64" s="117">
        <v>2068.5</v>
      </c>
      <c r="M64" s="118"/>
      <c r="N64" s="118"/>
      <c r="O64" s="119"/>
      <c r="P64" s="117">
        <v>1997</v>
      </c>
      <c r="Q64" s="118"/>
      <c r="R64" s="118"/>
      <c r="S64" s="118"/>
      <c r="T64" s="119"/>
      <c r="U64" s="114"/>
      <c r="V64" s="115"/>
      <c r="W64" s="116"/>
      <c r="X64" s="16">
        <v>689.5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214</v>
      </c>
      <c r="B65" s="115"/>
      <c r="C65" s="115"/>
      <c r="D65" s="116"/>
      <c r="E65" s="117">
        <v>541.37</v>
      </c>
      <c r="F65" s="118"/>
      <c r="G65" s="118"/>
      <c r="H65" s="119"/>
      <c r="I65" s="117">
        <v>0</v>
      </c>
      <c r="J65" s="118"/>
      <c r="K65" s="119"/>
      <c r="L65" s="117">
        <v>1812</v>
      </c>
      <c r="M65" s="118"/>
      <c r="N65" s="118"/>
      <c r="O65" s="119"/>
      <c r="P65" s="117">
        <v>1749.37</v>
      </c>
      <c r="Q65" s="118"/>
      <c r="R65" s="118"/>
      <c r="S65" s="118"/>
      <c r="T65" s="119"/>
      <c r="U65" s="114"/>
      <c r="V65" s="115"/>
      <c r="W65" s="116"/>
      <c r="X65" s="16">
        <v>604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215</v>
      </c>
      <c r="B66" s="115"/>
      <c r="C66" s="115"/>
      <c r="D66" s="116"/>
      <c r="E66" s="117">
        <v>533.95000000000005</v>
      </c>
      <c r="F66" s="118"/>
      <c r="G66" s="118"/>
      <c r="H66" s="119"/>
      <c r="I66" s="117">
        <v>0</v>
      </c>
      <c r="J66" s="118"/>
      <c r="K66" s="119"/>
      <c r="L66" s="117">
        <v>1787.19</v>
      </c>
      <c r="M66" s="118"/>
      <c r="N66" s="118"/>
      <c r="O66" s="119"/>
      <c r="P66" s="117">
        <v>1725.41</v>
      </c>
      <c r="Q66" s="118"/>
      <c r="R66" s="118"/>
      <c r="S66" s="118"/>
      <c r="T66" s="119"/>
      <c r="U66" s="114"/>
      <c r="V66" s="115"/>
      <c r="W66" s="116"/>
      <c r="X66" s="16">
        <v>595.73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216</v>
      </c>
      <c r="B67" s="115"/>
      <c r="C67" s="115"/>
      <c r="D67" s="116"/>
      <c r="E67" s="117">
        <v>751.39</v>
      </c>
      <c r="F67" s="118"/>
      <c r="G67" s="118"/>
      <c r="H67" s="119"/>
      <c r="I67" s="117">
        <v>0</v>
      </c>
      <c r="J67" s="118"/>
      <c r="K67" s="119"/>
      <c r="L67" s="117">
        <v>2515.29</v>
      </c>
      <c r="M67" s="118"/>
      <c r="N67" s="118"/>
      <c r="O67" s="119"/>
      <c r="P67" s="117">
        <v>2428.25</v>
      </c>
      <c r="Q67" s="118"/>
      <c r="R67" s="118"/>
      <c r="S67" s="118"/>
      <c r="T67" s="119"/>
      <c r="U67" s="114"/>
      <c r="V67" s="115"/>
      <c r="W67" s="116"/>
      <c r="X67" s="16">
        <v>838.43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217</v>
      </c>
      <c r="B68" s="115"/>
      <c r="C68" s="115"/>
      <c r="D68" s="116"/>
      <c r="E68" s="117">
        <v>615.53</v>
      </c>
      <c r="F68" s="118"/>
      <c r="G68" s="118"/>
      <c r="H68" s="119"/>
      <c r="I68" s="117">
        <v>0</v>
      </c>
      <c r="J68" s="118"/>
      <c r="K68" s="119"/>
      <c r="L68" s="117">
        <v>2060.2199999999998</v>
      </c>
      <c r="M68" s="118"/>
      <c r="N68" s="118"/>
      <c r="O68" s="119"/>
      <c r="P68" s="117">
        <v>1989.01</v>
      </c>
      <c r="Q68" s="118"/>
      <c r="R68" s="118"/>
      <c r="S68" s="118"/>
      <c r="T68" s="119"/>
      <c r="U68" s="114"/>
      <c r="V68" s="115"/>
      <c r="W68" s="116"/>
      <c r="X68" s="16">
        <v>686.74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233</v>
      </c>
      <c r="B69" s="115"/>
      <c r="C69" s="115"/>
      <c r="D69" s="116"/>
      <c r="E69" s="117">
        <v>4904.22</v>
      </c>
      <c r="F69" s="118"/>
      <c r="G69" s="118"/>
      <c r="H69" s="119"/>
      <c r="I69" s="117">
        <v>0</v>
      </c>
      <c r="J69" s="118"/>
      <c r="K69" s="119"/>
      <c r="L69" s="117">
        <v>2117.25</v>
      </c>
      <c r="M69" s="118"/>
      <c r="N69" s="118"/>
      <c r="O69" s="119"/>
      <c r="P69" s="117">
        <v>1279.3699999999999</v>
      </c>
      <c r="Q69" s="118"/>
      <c r="R69" s="118"/>
      <c r="S69" s="118"/>
      <c r="T69" s="119"/>
      <c r="U69" s="114"/>
      <c r="V69" s="115"/>
      <c r="W69" s="116"/>
      <c r="X69" s="16">
        <v>5744.66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23</v>
      </c>
      <c r="B70" s="115"/>
      <c r="C70" s="115"/>
      <c r="D70" s="116"/>
      <c r="E70" s="117">
        <v>538.9</v>
      </c>
      <c r="F70" s="118"/>
      <c r="G70" s="118"/>
      <c r="H70" s="119"/>
      <c r="I70" s="117">
        <v>0</v>
      </c>
      <c r="J70" s="118"/>
      <c r="K70" s="119"/>
      <c r="L70" s="117">
        <v>1803.72</v>
      </c>
      <c r="M70" s="118"/>
      <c r="N70" s="118"/>
      <c r="O70" s="119"/>
      <c r="P70" s="117">
        <v>1741.38</v>
      </c>
      <c r="Q70" s="118"/>
      <c r="R70" s="118"/>
      <c r="S70" s="118"/>
      <c r="T70" s="119"/>
      <c r="U70" s="114"/>
      <c r="V70" s="115"/>
      <c r="W70" s="116"/>
      <c r="X70" s="16">
        <v>601.24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234</v>
      </c>
      <c r="B71" s="115"/>
      <c r="C71" s="115"/>
      <c r="D71" s="116"/>
      <c r="E71" s="117">
        <v>700.81</v>
      </c>
      <c r="F71" s="118"/>
      <c r="G71" s="118"/>
      <c r="H71" s="119"/>
      <c r="I71" s="117">
        <v>0</v>
      </c>
      <c r="J71" s="118"/>
      <c r="K71" s="119"/>
      <c r="L71" s="117">
        <v>2345.67</v>
      </c>
      <c r="M71" s="118"/>
      <c r="N71" s="118"/>
      <c r="O71" s="119"/>
      <c r="P71" s="117">
        <v>2264.59</v>
      </c>
      <c r="Q71" s="118"/>
      <c r="R71" s="118"/>
      <c r="S71" s="118"/>
      <c r="T71" s="119"/>
      <c r="U71" s="114"/>
      <c r="V71" s="115"/>
      <c r="W71" s="116"/>
      <c r="X71" s="16">
        <v>781.89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235</v>
      </c>
      <c r="B72" s="115"/>
      <c r="C72" s="115"/>
      <c r="D72" s="116"/>
      <c r="E72" s="117">
        <v>540.13</v>
      </c>
      <c r="F72" s="118"/>
      <c r="G72" s="118"/>
      <c r="H72" s="119"/>
      <c r="I72" s="117">
        <v>0</v>
      </c>
      <c r="J72" s="118"/>
      <c r="K72" s="119"/>
      <c r="L72" s="117">
        <v>1807.86</v>
      </c>
      <c r="M72" s="118"/>
      <c r="N72" s="118"/>
      <c r="O72" s="119"/>
      <c r="P72" s="117">
        <v>1745.37</v>
      </c>
      <c r="Q72" s="118"/>
      <c r="R72" s="118"/>
      <c r="S72" s="118"/>
      <c r="T72" s="119"/>
      <c r="U72" s="114"/>
      <c r="V72" s="115"/>
      <c r="W72" s="116"/>
      <c r="X72" s="16">
        <v>602.62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236</v>
      </c>
      <c r="B73" s="115"/>
      <c r="C73" s="115"/>
      <c r="D73" s="116"/>
      <c r="E73" s="117">
        <v>536.41999999999996</v>
      </c>
      <c r="F73" s="118"/>
      <c r="G73" s="118"/>
      <c r="H73" s="119"/>
      <c r="I73" s="117">
        <v>0</v>
      </c>
      <c r="J73" s="118"/>
      <c r="K73" s="119"/>
      <c r="L73" s="117">
        <v>1795.47</v>
      </c>
      <c r="M73" s="118"/>
      <c r="N73" s="118"/>
      <c r="O73" s="119"/>
      <c r="P73" s="117">
        <v>1733.4</v>
      </c>
      <c r="Q73" s="118"/>
      <c r="R73" s="118"/>
      <c r="S73" s="118"/>
      <c r="T73" s="119"/>
      <c r="U73" s="114"/>
      <c r="V73" s="115"/>
      <c r="W73" s="116"/>
      <c r="X73" s="16">
        <v>598.49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237</v>
      </c>
      <c r="B74" s="115"/>
      <c r="C74" s="115"/>
      <c r="D74" s="116"/>
      <c r="E74" s="117">
        <v>610.58000000000004</v>
      </c>
      <c r="F74" s="118"/>
      <c r="G74" s="118"/>
      <c r="H74" s="119"/>
      <c r="I74" s="117">
        <v>0</v>
      </c>
      <c r="J74" s="118"/>
      <c r="K74" s="119"/>
      <c r="L74" s="117">
        <v>2043.69</v>
      </c>
      <c r="M74" s="118"/>
      <c r="N74" s="118"/>
      <c r="O74" s="119"/>
      <c r="P74" s="117">
        <v>1973.04</v>
      </c>
      <c r="Q74" s="118"/>
      <c r="R74" s="118"/>
      <c r="S74" s="118"/>
      <c r="T74" s="119"/>
      <c r="U74" s="114"/>
      <c r="V74" s="115"/>
      <c r="W74" s="116"/>
      <c r="X74" s="16">
        <v>681.23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201</v>
      </c>
      <c r="B75" s="115"/>
      <c r="C75" s="115"/>
      <c r="D75" s="116"/>
      <c r="E75" s="117">
        <v>566.09</v>
      </c>
      <c r="F75" s="118"/>
      <c r="G75" s="118"/>
      <c r="H75" s="119"/>
      <c r="I75" s="117">
        <v>0</v>
      </c>
      <c r="J75" s="118"/>
      <c r="K75" s="119"/>
      <c r="L75" s="117">
        <v>1894.74</v>
      </c>
      <c r="M75" s="118"/>
      <c r="N75" s="118"/>
      <c r="O75" s="119"/>
      <c r="P75" s="117">
        <v>1829.25</v>
      </c>
      <c r="Q75" s="118"/>
      <c r="R75" s="118"/>
      <c r="S75" s="118"/>
      <c r="T75" s="119"/>
      <c r="U75" s="114"/>
      <c r="V75" s="115"/>
      <c r="W75" s="116"/>
      <c r="X75" s="16">
        <v>631.58000000000004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238</v>
      </c>
      <c r="B76" s="115"/>
      <c r="C76" s="115"/>
      <c r="D76" s="116"/>
      <c r="E76" s="117">
        <v>736.66</v>
      </c>
      <c r="F76" s="118"/>
      <c r="G76" s="118"/>
      <c r="H76" s="119"/>
      <c r="I76" s="117">
        <v>0</v>
      </c>
      <c r="J76" s="118"/>
      <c r="K76" s="119"/>
      <c r="L76" s="117">
        <v>2465.64</v>
      </c>
      <c r="M76" s="118"/>
      <c r="N76" s="118"/>
      <c r="O76" s="119"/>
      <c r="P76" s="117">
        <v>2380.42</v>
      </c>
      <c r="Q76" s="118"/>
      <c r="R76" s="118"/>
      <c r="S76" s="118"/>
      <c r="T76" s="119"/>
      <c r="U76" s="114"/>
      <c r="V76" s="115"/>
      <c r="W76" s="116"/>
      <c r="X76" s="16">
        <v>821.88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240</v>
      </c>
      <c r="B77" s="115"/>
      <c r="C77" s="115"/>
      <c r="D77" s="116"/>
      <c r="E77" s="117">
        <v>527.77</v>
      </c>
      <c r="F77" s="118"/>
      <c r="G77" s="118"/>
      <c r="H77" s="119"/>
      <c r="I77" s="117">
        <v>0</v>
      </c>
      <c r="J77" s="118"/>
      <c r="K77" s="119"/>
      <c r="L77" s="117">
        <v>1766.49</v>
      </c>
      <c r="M77" s="118"/>
      <c r="N77" s="118"/>
      <c r="O77" s="119"/>
      <c r="P77" s="117">
        <v>1705.43</v>
      </c>
      <c r="Q77" s="118"/>
      <c r="R77" s="118"/>
      <c r="S77" s="118"/>
      <c r="T77" s="119"/>
      <c r="U77" s="114"/>
      <c r="V77" s="115"/>
      <c r="W77" s="116"/>
      <c r="X77" s="16">
        <v>588.83000000000004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241</v>
      </c>
      <c r="B78" s="115"/>
      <c r="C78" s="115"/>
      <c r="D78" s="116"/>
      <c r="E78" s="117">
        <v>618</v>
      </c>
      <c r="F78" s="118"/>
      <c r="G78" s="118"/>
      <c r="H78" s="119"/>
      <c r="I78" s="117">
        <v>0</v>
      </c>
      <c r="J78" s="118"/>
      <c r="K78" s="119"/>
      <c r="L78" s="117">
        <v>2068.5</v>
      </c>
      <c r="M78" s="118"/>
      <c r="N78" s="118"/>
      <c r="O78" s="119"/>
      <c r="P78" s="117">
        <v>1307.5</v>
      </c>
      <c r="Q78" s="118"/>
      <c r="R78" s="118"/>
      <c r="S78" s="118"/>
      <c r="T78" s="119"/>
      <c r="U78" s="114"/>
      <c r="V78" s="115"/>
      <c r="W78" s="116"/>
      <c r="X78" s="16">
        <v>1379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242</v>
      </c>
      <c r="B79" s="115"/>
      <c r="C79" s="115"/>
      <c r="D79" s="116"/>
      <c r="E79" s="117">
        <v>746.54</v>
      </c>
      <c r="F79" s="118"/>
      <c r="G79" s="118"/>
      <c r="H79" s="119"/>
      <c r="I79" s="117">
        <v>0</v>
      </c>
      <c r="J79" s="118"/>
      <c r="K79" s="119"/>
      <c r="L79" s="117">
        <v>2498.7600000000002</v>
      </c>
      <c r="M79" s="118"/>
      <c r="N79" s="118"/>
      <c r="O79" s="119"/>
      <c r="P79" s="117">
        <v>2412.38</v>
      </c>
      <c r="Q79" s="118"/>
      <c r="R79" s="118"/>
      <c r="S79" s="118"/>
      <c r="T79" s="119"/>
      <c r="U79" s="114"/>
      <c r="V79" s="115"/>
      <c r="W79" s="116"/>
      <c r="X79" s="16">
        <v>832.92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219</v>
      </c>
      <c r="B80" s="115"/>
      <c r="C80" s="115"/>
      <c r="D80" s="116"/>
      <c r="E80" s="117">
        <v>540.13</v>
      </c>
      <c r="F80" s="118"/>
      <c r="G80" s="118"/>
      <c r="H80" s="119"/>
      <c r="I80" s="117">
        <v>0</v>
      </c>
      <c r="J80" s="118"/>
      <c r="K80" s="119"/>
      <c r="L80" s="117">
        <v>1807.86</v>
      </c>
      <c r="M80" s="118"/>
      <c r="N80" s="118"/>
      <c r="O80" s="119"/>
      <c r="P80" s="117">
        <v>1745.37</v>
      </c>
      <c r="Q80" s="118"/>
      <c r="R80" s="118"/>
      <c r="S80" s="118"/>
      <c r="T80" s="119"/>
      <c r="U80" s="114"/>
      <c r="V80" s="115"/>
      <c r="W80" s="116"/>
      <c r="X80" s="16">
        <v>602.62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22</v>
      </c>
      <c r="B81" s="115"/>
      <c r="C81" s="115"/>
      <c r="D81" s="116"/>
      <c r="E81" s="117">
        <v>739.13</v>
      </c>
      <c r="F81" s="118"/>
      <c r="G81" s="118"/>
      <c r="H81" s="119"/>
      <c r="I81" s="117">
        <v>0</v>
      </c>
      <c r="J81" s="118"/>
      <c r="K81" s="119"/>
      <c r="L81" s="117">
        <v>2473.92</v>
      </c>
      <c r="M81" s="118"/>
      <c r="N81" s="118"/>
      <c r="O81" s="119"/>
      <c r="P81" s="117">
        <v>2388.41</v>
      </c>
      <c r="Q81" s="118"/>
      <c r="R81" s="118"/>
      <c r="S81" s="118"/>
      <c r="T81" s="119"/>
      <c r="U81" s="114"/>
      <c r="V81" s="115"/>
      <c r="W81" s="116"/>
      <c r="X81" s="16">
        <v>824.64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218</v>
      </c>
      <c r="B82" s="115"/>
      <c r="C82" s="115"/>
      <c r="D82" s="116"/>
      <c r="E82" s="117">
        <v>553.73</v>
      </c>
      <c r="F82" s="118"/>
      <c r="G82" s="118"/>
      <c r="H82" s="119"/>
      <c r="I82" s="117">
        <v>0</v>
      </c>
      <c r="J82" s="118"/>
      <c r="K82" s="119"/>
      <c r="L82" s="117">
        <v>1853.37</v>
      </c>
      <c r="M82" s="118"/>
      <c r="N82" s="118"/>
      <c r="O82" s="119"/>
      <c r="P82" s="117">
        <v>1789.31</v>
      </c>
      <c r="Q82" s="118"/>
      <c r="R82" s="118"/>
      <c r="S82" s="118"/>
      <c r="T82" s="119"/>
      <c r="U82" s="114"/>
      <c r="V82" s="115"/>
      <c r="W82" s="116"/>
      <c r="X82" s="16">
        <v>617.79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239</v>
      </c>
      <c r="B83" s="115"/>
      <c r="C83" s="115"/>
      <c r="D83" s="116"/>
      <c r="E83" s="117">
        <v>535.19000000000005</v>
      </c>
      <c r="F83" s="118"/>
      <c r="G83" s="118"/>
      <c r="H83" s="119"/>
      <c r="I83" s="117">
        <v>0</v>
      </c>
      <c r="J83" s="118"/>
      <c r="K83" s="119"/>
      <c r="L83" s="117">
        <v>1791.33</v>
      </c>
      <c r="M83" s="118"/>
      <c r="N83" s="118"/>
      <c r="O83" s="119"/>
      <c r="P83" s="117">
        <v>1729.41</v>
      </c>
      <c r="Q83" s="118"/>
      <c r="R83" s="118"/>
      <c r="S83" s="118"/>
      <c r="T83" s="119"/>
      <c r="U83" s="114"/>
      <c r="V83" s="115"/>
      <c r="W83" s="116"/>
      <c r="X83" s="16">
        <v>597.11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200</v>
      </c>
      <c r="B84" s="115"/>
      <c r="C84" s="115"/>
      <c r="D84" s="116"/>
      <c r="E84" s="117">
        <v>535.19000000000005</v>
      </c>
      <c r="F84" s="118"/>
      <c r="G84" s="118"/>
      <c r="H84" s="119"/>
      <c r="I84" s="117">
        <v>0</v>
      </c>
      <c r="J84" s="118"/>
      <c r="K84" s="119"/>
      <c r="L84" s="117">
        <v>1791.33</v>
      </c>
      <c r="M84" s="118"/>
      <c r="N84" s="118"/>
      <c r="O84" s="119"/>
      <c r="P84" s="117">
        <v>1729.41</v>
      </c>
      <c r="Q84" s="118"/>
      <c r="R84" s="118"/>
      <c r="S84" s="118"/>
      <c r="T84" s="119"/>
      <c r="U84" s="114"/>
      <c r="V84" s="115"/>
      <c r="W84" s="116"/>
      <c r="X84" s="16">
        <v>597.11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199</v>
      </c>
      <c r="B85" s="115"/>
      <c r="C85" s="115"/>
      <c r="D85" s="116"/>
      <c r="E85" s="117">
        <v>530.24</v>
      </c>
      <c r="F85" s="118"/>
      <c r="G85" s="118"/>
      <c r="H85" s="119"/>
      <c r="I85" s="117">
        <v>0</v>
      </c>
      <c r="J85" s="118"/>
      <c r="K85" s="119"/>
      <c r="L85" s="117">
        <v>1774.77</v>
      </c>
      <c r="M85" s="118"/>
      <c r="N85" s="118"/>
      <c r="O85" s="119"/>
      <c r="P85" s="117">
        <v>1713.42</v>
      </c>
      <c r="Q85" s="118"/>
      <c r="R85" s="118"/>
      <c r="S85" s="118"/>
      <c r="T85" s="119"/>
      <c r="U85" s="114"/>
      <c r="V85" s="115"/>
      <c r="W85" s="116"/>
      <c r="X85" s="16">
        <v>591.59</v>
      </c>
      <c r="Y85" s="117">
        <v>0</v>
      </c>
      <c r="Z85" s="119"/>
      <c r="AA85" s="16">
        <v>0</v>
      </c>
    </row>
    <row r="86" spans="1:27" ht="22.9" customHeight="1" x14ac:dyDescent="0.2">
      <c r="A86" s="114" t="s">
        <v>20</v>
      </c>
      <c r="B86" s="115"/>
      <c r="C86" s="115"/>
      <c r="D86" s="116"/>
      <c r="E86" s="117">
        <v>705.76</v>
      </c>
      <c r="F86" s="118"/>
      <c r="G86" s="118"/>
      <c r="H86" s="119"/>
      <c r="I86" s="117">
        <v>0</v>
      </c>
      <c r="J86" s="118"/>
      <c r="K86" s="119"/>
      <c r="L86" s="117">
        <v>2362.23</v>
      </c>
      <c r="M86" s="118"/>
      <c r="N86" s="118"/>
      <c r="O86" s="119"/>
      <c r="P86" s="117">
        <v>2280.58</v>
      </c>
      <c r="Q86" s="118"/>
      <c r="R86" s="118"/>
      <c r="S86" s="118"/>
      <c r="T86" s="119"/>
      <c r="U86" s="114"/>
      <c r="V86" s="115"/>
      <c r="W86" s="116"/>
      <c r="X86" s="16">
        <v>787.41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85</v>
      </c>
      <c r="B87" s="115"/>
      <c r="C87" s="115"/>
      <c r="D87" s="116"/>
      <c r="E87" s="117">
        <v>533.95000000000005</v>
      </c>
      <c r="F87" s="118"/>
      <c r="G87" s="118"/>
      <c r="H87" s="119"/>
      <c r="I87" s="117">
        <v>0</v>
      </c>
      <c r="J87" s="118"/>
      <c r="K87" s="119"/>
      <c r="L87" s="117">
        <v>1787.19</v>
      </c>
      <c r="M87" s="118"/>
      <c r="N87" s="118"/>
      <c r="O87" s="119"/>
      <c r="P87" s="117">
        <v>1107.95</v>
      </c>
      <c r="Q87" s="118"/>
      <c r="R87" s="118"/>
      <c r="S87" s="118"/>
      <c r="T87" s="119"/>
      <c r="U87" s="114"/>
      <c r="V87" s="115"/>
      <c r="W87" s="116"/>
      <c r="X87" s="16">
        <v>1213.19</v>
      </c>
      <c r="Y87" s="117">
        <v>0</v>
      </c>
      <c r="Z87" s="119"/>
      <c r="AA87" s="16">
        <v>0</v>
      </c>
    </row>
    <row r="88" spans="1:27" ht="22.9" customHeight="1" x14ac:dyDescent="0.2">
      <c r="A88" s="114" t="s">
        <v>87</v>
      </c>
      <c r="B88" s="115"/>
      <c r="C88" s="115"/>
      <c r="D88" s="116"/>
      <c r="E88" s="117">
        <v>537.66</v>
      </c>
      <c r="F88" s="118"/>
      <c r="G88" s="118"/>
      <c r="H88" s="119"/>
      <c r="I88" s="117">
        <v>0</v>
      </c>
      <c r="J88" s="118"/>
      <c r="K88" s="119"/>
      <c r="L88" s="117">
        <v>1799.61</v>
      </c>
      <c r="M88" s="118"/>
      <c r="N88" s="118"/>
      <c r="O88" s="119"/>
      <c r="P88" s="117">
        <v>1737.4</v>
      </c>
      <c r="Q88" s="118"/>
      <c r="R88" s="118"/>
      <c r="S88" s="118"/>
      <c r="T88" s="119"/>
      <c r="U88" s="114"/>
      <c r="V88" s="115"/>
      <c r="W88" s="116"/>
      <c r="X88" s="16">
        <v>599.87</v>
      </c>
      <c r="Y88" s="117">
        <v>0</v>
      </c>
      <c r="Z88" s="119"/>
      <c r="AA88" s="16">
        <v>0</v>
      </c>
    </row>
    <row r="89" spans="1:27" ht="23.65" customHeight="1" x14ac:dyDescent="0.2">
      <c r="A89" s="114" t="s">
        <v>88</v>
      </c>
      <c r="B89" s="115"/>
      <c r="C89" s="115"/>
      <c r="D89" s="116"/>
      <c r="E89" s="117">
        <v>540.13</v>
      </c>
      <c r="F89" s="118"/>
      <c r="G89" s="118"/>
      <c r="H89" s="119"/>
      <c r="I89" s="117">
        <v>0</v>
      </c>
      <c r="J89" s="118"/>
      <c r="K89" s="119"/>
      <c r="L89" s="117">
        <v>1807.86</v>
      </c>
      <c r="M89" s="118"/>
      <c r="N89" s="118"/>
      <c r="O89" s="119"/>
      <c r="P89" s="117">
        <v>1745.37</v>
      </c>
      <c r="Q89" s="118"/>
      <c r="R89" s="118"/>
      <c r="S89" s="118"/>
      <c r="T89" s="119"/>
      <c r="U89" s="114"/>
      <c r="V89" s="115"/>
      <c r="W89" s="116"/>
      <c r="X89" s="16">
        <v>602.62</v>
      </c>
      <c r="Y89" s="117">
        <v>0</v>
      </c>
      <c r="Z89" s="119"/>
      <c r="AA89" s="16">
        <v>0</v>
      </c>
    </row>
    <row r="90" spans="1:27" ht="22.9" customHeight="1" x14ac:dyDescent="0.2">
      <c r="A90" s="114" t="s">
        <v>18</v>
      </c>
      <c r="B90" s="115"/>
      <c r="C90" s="115"/>
      <c r="D90" s="116"/>
      <c r="E90" s="117">
        <v>742.84</v>
      </c>
      <c r="F90" s="118"/>
      <c r="G90" s="118"/>
      <c r="H90" s="119"/>
      <c r="I90" s="117">
        <v>0</v>
      </c>
      <c r="J90" s="118"/>
      <c r="K90" s="119"/>
      <c r="L90" s="117">
        <v>2486.34</v>
      </c>
      <c r="M90" s="118"/>
      <c r="N90" s="118"/>
      <c r="O90" s="119"/>
      <c r="P90" s="117">
        <v>2400.4</v>
      </c>
      <c r="Q90" s="118"/>
      <c r="R90" s="118"/>
      <c r="S90" s="118"/>
      <c r="T90" s="119"/>
      <c r="U90" s="114"/>
      <c r="V90" s="115"/>
      <c r="W90" s="116"/>
      <c r="X90" s="16">
        <v>828.78</v>
      </c>
      <c r="Y90" s="117">
        <v>0</v>
      </c>
      <c r="Z90" s="119"/>
      <c r="AA90" s="16">
        <v>0</v>
      </c>
    </row>
    <row r="91" spans="1:27" ht="23.65" customHeight="1" x14ac:dyDescent="0.2">
      <c r="A91" s="114" t="s">
        <v>89</v>
      </c>
      <c r="B91" s="115"/>
      <c r="C91" s="115"/>
      <c r="D91" s="116"/>
      <c r="E91" s="117">
        <v>541.37</v>
      </c>
      <c r="F91" s="118"/>
      <c r="G91" s="118"/>
      <c r="H91" s="119"/>
      <c r="I91" s="117">
        <v>0</v>
      </c>
      <c r="J91" s="118"/>
      <c r="K91" s="119"/>
      <c r="L91" s="117">
        <v>1812</v>
      </c>
      <c r="M91" s="118"/>
      <c r="N91" s="118"/>
      <c r="O91" s="119"/>
      <c r="P91" s="117">
        <v>1749.37</v>
      </c>
      <c r="Q91" s="118"/>
      <c r="R91" s="118"/>
      <c r="S91" s="118"/>
      <c r="T91" s="119"/>
      <c r="U91" s="114"/>
      <c r="V91" s="115"/>
      <c r="W91" s="116"/>
      <c r="X91" s="16">
        <v>604</v>
      </c>
      <c r="Y91" s="117">
        <v>0</v>
      </c>
      <c r="Z91" s="119"/>
      <c r="AA91" s="16">
        <v>0</v>
      </c>
    </row>
    <row r="92" spans="1:27" ht="22.9" customHeight="1" x14ac:dyDescent="0.2">
      <c r="A92" s="114" t="s">
        <v>90</v>
      </c>
      <c r="B92" s="115"/>
      <c r="C92" s="115"/>
      <c r="D92" s="116"/>
      <c r="E92" s="117">
        <v>742.84</v>
      </c>
      <c r="F92" s="118"/>
      <c r="G92" s="118"/>
      <c r="H92" s="119"/>
      <c r="I92" s="117">
        <v>0</v>
      </c>
      <c r="J92" s="118"/>
      <c r="K92" s="119"/>
      <c r="L92" s="117">
        <v>2486.34</v>
      </c>
      <c r="M92" s="118"/>
      <c r="N92" s="118"/>
      <c r="O92" s="119"/>
      <c r="P92" s="117">
        <v>2400.4</v>
      </c>
      <c r="Q92" s="118"/>
      <c r="R92" s="118"/>
      <c r="S92" s="118"/>
      <c r="T92" s="119"/>
      <c r="U92" s="114"/>
      <c r="V92" s="115"/>
      <c r="W92" s="116"/>
      <c r="X92" s="16">
        <v>828.78</v>
      </c>
      <c r="Y92" s="117">
        <v>0</v>
      </c>
      <c r="Z92" s="119"/>
      <c r="AA92" s="16">
        <v>0</v>
      </c>
    </row>
    <row r="93" spans="1:27" ht="23.65" customHeight="1" x14ac:dyDescent="0.2">
      <c r="A93" s="114" t="s">
        <v>84</v>
      </c>
      <c r="B93" s="115"/>
      <c r="C93" s="115"/>
      <c r="D93" s="116"/>
      <c r="E93" s="117">
        <v>588.34</v>
      </c>
      <c r="F93" s="118"/>
      <c r="G93" s="118"/>
      <c r="H93" s="119"/>
      <c r="I93" s="117">
        <v>0</v>
      </c>
      <c r="J93" s="118"/>
      <c r="K93" s="119"/>
      <c r="L93" s="117">
        <v>1969.2</v>
      </c>
      <c r="M93" s="118"/>
      <c r="N93" s="118"/>
      <c r="O93" s="119"/>
      <c r="P93" s="117">
        <v>1244.74</v>
      </c>
      <c r="Q93" s="118"/>
      <c r="R93" s="118"/>
      <c r="S93" s="118"/>
      <c r="T93" s="119"/>
      <c r="U93" s="114"/>
      <c r="V93" s="115"/>
      <c r="W93" s="116"/>
      <c r="X93" s="16">
        <v>1312.8</v>
      </c>
      <c r="Y93" s="117">
        <v>0</v>
      </c>
      <c r="Z93" s="119"/>
      <c r="AA93" s="16">
        <v>0</v>
      </c>
    </row>
    <row r="94" spans="1:27" ht="22.9" customHeight="1" x14ac:dyDescent="0.2">
      <c r="A94" s="114" t="s">
        <v>91</v>
      </c>
      <c r="B94" s="115"/>
      <c r="C94" s="115"/>
      <c r="D94" s="116"/>
      <c r="E94" s="117">
        <v>615.53</v>
      </c>
      <c r="F94" s="118"/>
      <c r="G94" s="118"/>
      <c r="H94" s="119"/>
      <c r="I94" s="117">
        <v>0</v>
      </c>
      <c r="J94" s="118"/>
      <c r="K94" s="119"/>
      <c r="L94" s="117">
        <v>2060.2199999999998</v>
      </c>
      <c r="M94" s="118"/>
      <c r="N94" s="118"/>
      <c r="O94" s="119"/>
      <c r="P94" s="117">
        <v>1989.01</v>
      </c>
      <c r="Q94" s="118"/>
      <c r="R94" s="118"/>
      <c r="S94" s="118"/>
      <c r="T94" s="119"/>
      <c r="U94" s="114"/>
      <c r="V94" s="115"/>
      <c r="W94" s="116"/>
      <c r="X94" s="16">
        <v>686.74</v>
      </c>
      <c r="Y94" s="117">
        <v>0</v>
      </c>
      <c r="Z94" s="119"/>
      <c r="AA94" s="16">
        <v>0</v>
      </c>
    </row>
    <row r="95" spans="1:27" ht="23.65" customHeight="1" x14ac:dyDescent="0.2">
      <c r="A95" s="114" t="s">
        <v>93</v>
      </c>
      <c r="B95" s="115"/>
      <c r="C95" s="115"/>
      <c r="D95" s="116"/>
      <c r="E95" s="117">
        <v>530.24</v>
      </c>
      <c r="F95" s="118"/>
      <c r="G95" s="118"/>
      <c r="H95" s="119"/>
      <c r="I95" s="117">
        <v>0</v>
      </c>
      <c r="J95" s="118"/>
      <c r="K95" s="119"/>
      <c r="L95" s="117">
        <v>1774.77</v>
      </c>
      <c r="M95" s="118"/>
      <c r="N95" s="118"/>
      <c r="O95" s="119"/>
      <c r="P95" s="117">
        <v>1713.42</v>
      </c>
      <c r="Q95" s="118"/>
      <c r="R95" s="118"/>
      <c r="S95" s="118"/>
      <c r="T95" s="119"/>
      <c r="U95" s="114"/>
      <c r="V95" s="115"/>
      <c r="W95" s="116"/>
      <c r="X95" s="16">
        <v>591.59</v>
      </c>
      <c r="Y95" s="117">
        <v>0</v>
      </c>
      <c r="Z95" s="119"/>
      <c r="AA95" s="16">
        <v>0</v>
      </c>
    </row>
    <row r="96" spans="1:27" ht="22.9" customHeight="1" x14ac:dyDescent="0.2">
      <c r="A96" s="114" t="s">
        <v>51</v>
      </c>
      <c r="B96" s="115"/>
      <c r="C96" s="115"/>
      <c r="D96" s="116"/>
      <c r="E96" s="117">
        <v>740.36</v>
      </c>
      <c r="F96" s="118"/>
      <c r="G96" s="118"/>
      <c r="H96" s="119"/>
      <c r="I96" s="117">
        <v>0</v>
      </c>
      <c r="J96" s="118"/>
      <c r="K96" s="119"/>
      <c r="L96" s="117">
        <v>2478.06</v>
      </c>
      <c r="M96" s="118"/>
      <c r="N96" s="118"/>
      <c r="O96" s="119"/>
      <c r="P96" s="117">
        <v>2392.4</v>
      </c>
      <c r="Q96" s="118"/>
      <c r="R96" s="118"/>
      <c r="S96" s="118"/>
      <c r="T96" s="119"/>
      <c r="U96" s="114"/>
      <c r="V96" s="115"/>
      <c r="W96" s="116"/>
      <c r="X96" s="16">
        <v>826.02</v>
      </c>
      <c r="Y96" s="117">
        <v>0</v>
      </c>
      <c r="Z96" s="119"/>
      <c r="AA96" s="16">
        <v>0</v>
      </c>
    </row>
    <row r="97" spans="1:27" ht="23.65" customHeight="1" x14ac:dyDescent="0.2">
      <c r="A97" s="114" t="s">
        <v>50</v>
      </c>
      <c r="B97" s="115"/>
      <c r="C97" s="115"/>
      <c r="D97" s="116"/>
      <c r="E97" s="117">
        <v>604.4</v>
      </c>
      <c r="F97" s="118"/>
      <c r="G97" s="118"/>
      <c r="H97" s="119"/>
      <c r="I97" s="117">
        <v>0</v>
      </c>
      <c r="J97" s="118"/>
      <c r="K97" s="119"/>
      <c r="L97" s="117">
        <v>2022.99</v>
      </c>
      <c r="M97" s="118"/>
      <c r="N97" s="118"/>
      <c r="O97" s="119"/>
      <c r="P97" s="117">
        <v>1953.06</v>
      </c>
      <c r="Q97" s="118"/>
      <c r="R97" s="118"/>
      <c r="S97" s="118"/>
      <c r="T97" s="119"/>
      <c r="U97" s="114"/>
      <c r="V97" s="115"/>
      <c r="W97" s="116"/>
      <c r="X97" s="16">
        <v>674.33</v>
      </c>
      <c r="Y97" s="117">
        <v>0</v>
      </c>
      <c r="Z97" s="119"/>
      <c r="AA97" s="16">
        <v>0</v>
      </c>
    </row>
    <row r="98" spans="1:27" ht="22.9" customHeight="1" x14ac:dyDescent="0.2">
      <c r="A98" s="114" t="s">
        <v>49</v>
      </c>
      <c r="B98" s="115"/>
      <c r="C98" s="115"/>
      <c r="D98" s="116"/>
      <c r="E98" s="117">
        <v>537.66</v>
      </c>
      <c r="F98" s="118"/>
      <c r="G98" s="118"/>
      <c r="H98" s="119"/>
      <c r="I98" s="117">
        <v>0</v>
      </c>
      <c r="J98" s="118"/>
      <c r="K98" s="119"/>
      <c r="L98" s="117">
        <v>1799.61</v>
      </c>
      <c r="M98" s="118"/>
      <c r="N98" s="118"/>
      <c r="O98" s="119"/>
      <c r="P98" s="117">
        <v>1737.4</v>
      </c>
      <c r="Q98" s="118"/>
      <c r="R98" s="118"/>
      <c r="S98" s="118"/>
      <c r="T98" s="119"/>
      <c r="U98" s="114"/>
      <c r="V98" s="115"/>
      <c r="W98" s="116"/>
      <c r="X98" s="16">
        <v>599.87</v>
      </c>
      <c r="Y98" s="117">
        <v>0</v>
      </c>
      <c r="Z98" s="119"/>
      <c r="AA98" s="16">
        <v>0</v>
      </c>
    </row>
    <row r="99" spans="1:27" ht="23.65" customHeight="1" x14ac:dyDescent="0.2">
      <c r="A99" s="114" t="s">
        <v>48</v>
      </c>
      <c r="B99" s="115"/>
      <c r="C99" s="115"/>
      <c r="D99" s="116"/>
      <c r="E99" s="117">
        <v>531.48</v>
      </c>
      <c r="F99" s="118"/>
      <c r="G99" s="118"/>
      <c r="H99" s="119"/>
      <c r="I99" s="117">
        <v>0</v>
      </c>
      <c r="J99" s="118"/>
      <c r="K99" s="119"/>
      <c r="L99" s="117">
        <v>1778.91</v>
      </c>
      <c r="M99" s="118"/>
      <c r="N99" s="118"/>
      <c r="O99" s="119"/>
      <c r="P99" s="117">
        <v>1717.42</v>
      </c>
      <c r="Q99" s="118"/>
      <c r="R99" s="118"/>
      <c r="S99" s="118"/>
      <c r="T99" s="119"/>
      <c r="U99" s="114"/>
      <c r="V99" s="115"/>
      <c r="W99" s="116"/>
      <c r="X99" s="16">
        <v>592.97</v>
      </c>
      <c r="Y99" s="117">
        <v>0</v>
      </c>
      <c r="Z99" s="119"/>
      <c r="AA99" s="16">
        <v>0</v>
      </c>
    </row>
    <row r="100" spans="1:27" ht="22.9" customHeight="1" x14ac:dyDescent="0.2">
      <c r="A100" s="114" t="s">
        <v>47</v>
      </c>
      <c r="B100" s="115"/>
      <c r="C100" s="115"/>
      <c r="D100" s="116"/>
      <c r="E100" s="117">
        <v>742.84</v>
      </c>
      <c r="F100" s="118"/>
      <c r="G100" s="118"/>
      <c r="H100" s="119"/>
      <c r="I100" s="117">
        <v>0</v>
      </c>
      <c r="J100" s="118"/>
      <c r="K100" s="119"/>
      <c r="L100" s="117">
        <v>2486.34</v>
      </c>
      <c r="M100" s="118"/>
      <c r="N100" s="118"/>
      <c r="O100" s="119"/>
      <c r="P100" s="117">
        <v>2400.4</v>
      </c>
      <c r="Q100" s="118"/>
      <c r="R100" s="118"/>
      <c r="S100" s="118"/>
      <c r="T100" s="119"/>
      <c r="U100" s="114"/>
      <c r="V100" s="115"/>
      <c r="W100" s="116"/>
      <c r="X100" s="16">
        <v>828.78</v>
      </c>
      <c r="Y100" s="117">
        <v>0</v>
      </c>
      <c r="Z100" s="119"/>
      <c r="AA100" s="16">
        <v>0</v>
      </c>
    </row>
    <row r="101" spans="1:27" ht="23.65" customHeight="1" x14ac:dyDescent="0.2">
      <c r="A101" s="114" t="s">
        <v>92</v>
      </c>
      <c r="B101" s="115"/>
      <c r="C101" s="115"/>
      <c r="D101" s="116"/>
      <c r="E101" s="117">
        <v>540.13</v>
      </c>
      <c r="F101" s="118"/>
      <c r="G101" s="118"/>
      <c r="H101" s="119"/>
      <c r="I101" s="117">
        <v>0</v>
      </c>
      <c r="J101" s="118"/>
      <c r="K101" s="119"/>
      <c r="L101" s="117">
        <v>1807.86</v>
      </c>
      <c r="M101" s="118"/>
      <c r="N101" s="118"/>
      <c r="O101" s="119"/>
      <c r="P101" s="117">
        <v>1745.37</v>
      </c>
      <c r="Q101" s="118"/>
      <c r="R101" s="118"/>
      <c r="S101" s="118"/>
      <c r="T101" s="119"/>
      <c r="U101" s="114"/>
      <c r="V101" s="115"/>
      <c r="W101" s="116"/>
      <c r="X101" s="16">
        <v>602.62</v>
      </c>
      <c r="Y101" s="117">
        <v>0</v>
      </c>
      <c r="Z101" s="119"/>
      <c r="AA101" s="16">
        <v>0</v>
      </c>
    </row>
    <row r="102" spans="1:27" ht="22.9" customHeight="1" x14ac:dyDescent="0.2">
      <c r="A102" s="114" t="s">
        <v>24</v>
      </c>
      <c r="B102" s="115"/>
      <c r="C102" s="115"/>
      <c r="D102" s="116"/>
      <c r="E102" s="117">
        <v>545.08000000000004</v>
      </c>
      <c r="F102" s="118"/>
      <c r="G102" s="118"/>
      <c r="H102" s="119"/>
      <c r="I102" s="117">
        <v>0</v>
      </c>
      <c r="J102" s="118"/>
      <c r="K102" s="119"/>
      <c r="L102" s="117">
        <v>1824.42</v>
      </c>
      <c r="M102" s="118"/>
      <c r="N102" s="118"/>
      <c r="O102" s="119"/>
      <c r="P102" s="117">
        <v>1761.36</v>
      </c>
      <c r="Q102" s="118"/>
      <c r="R102" s="118"/>
      <c r="S102" s="118"/>
      <c r="T102" s="119"/>
      <c r="U102" s="114"/>
      <c r="V102" s="115"/>
      <c r="W102" s="116"/>
      <c r="X102" s="16">
        <v>608.14</v>
      </c>
      <c r="Y102" s="117">
        <v>0</v>
      </c>
      <c r="Z102" s="119"/>
      <c r="AA102" s="16">
        <v>0</v>
      </c>
    </row>
    <row r="103" spans="1:27" ht="23.65" customHeight="1" x14ac:dyDescent="0.2">
      <c r="A103" s="114" t="s">
        <v>83</v>
      </c>
      <c r="B103" s="115"/>
      <c r="C103" s="115"/>
      <c r="D103" s="116"/>
      <c r="E103" s="117">
        <v>50094.39</v>
      </c>
      <c r="F103" s="118"/>
      <c r="G103" s="118"/>
      <c r="H103" s="119"/>
      <c r="I103" s="117">
        <v>0</v>
      </c>
      <c r="J103" s="118"/>
      <c r="K103" s="119"/>
      <c r="L103" s="117">
        <v>2894.6</v>
      </c>
      <c r="M103" s="118"/>
      <c r="N103" s="118"/>
      <c r="O103" s="119"/>
      <c r="P103" s="117">
        <v>0</v>
      </c>
      <c r="Q103" s="118"/>
      <c r="R103" s="118"/>
      <c r="S103" s="118"/>
      <c r="T103" s="119"/>
      <c r="U103" s="114"/>
      <c r="V103" s="115"/>
      <c r="W103" s="116"/>
      <c r="X103" s="16">
        <v>52988.99</v>
      </c>
      <c r="Y103" s="117">
        <v>0</v>
      </c>
      <c r="Z103" s="119"/>
      <c r="AA103" s="16">
        <v>0</v>
      </c>
    </row>
    <row r="104" spans="1:27" ht="22.9" customHeight="1" x14ac:dyDescent="0.2">
      <c r="A104" s="114" t="s">
        <v>100</v>
      </c>
      <c r="B104" s="115"/>
      <c r="C104" s="115"/>
      <c r="D104" s="116"/>
      <c r="E104" s="117">
        <v>569.79999999999995</v>
      </c>
      <c r="F104" s="118"/>
      <c r="G104" s="118"/>
      <c r="H104" s="119"/>
      <c r="I104" s="117">
        <v>0</v>
      </c>
      <c r="J104" s="118"/>
      <c r="K104" s="119"/>
      <c r="L104" s="117">
        <v>1907.16</v>
      </c>
      <c r="M104" s="118"/>
      <c r="N104" s="118"/>
      <c r="O104" s="119"/>
      <c r="P104" s="117">
        <v>1841.24</v>
      </c>
      <c r="Q104" s="118"/>
      <c r="R104" s="118"/>
      <c r="S104" s="118"/>
      <c r="T104" s="119"/>
      <c r="U104" s="114"/>
      <c r="V104" s="115"/>
      <c r="W104" s="116"/>
      <c r="X104" s="16">
        <v>635.72</v>
      </c>
      <c r="Y104" s="117">
        <v>0</v>
      </c>
      <c r="Z104" s="119"/>
      <c r="AA104" s="16">
        <v>0</v>
      </c>
    </row>
    <row r="105" spans="1:27" ht="23.65" customHeight="1" x14ac:dyDescent="0.2">
      <c r="A105" s="114" t="s">
        <v>198</v>
      </c>
      <c r="B105" s="115"/>
      <c r="C105" s="115"/>
      <c r="D105" s="116"/>
      <c r="E105" s="117">
        <v>574.74</v>
      </c>
      <c r="F105" s="118"/>
      <c r="G105" s="118"/>
      <c r="H105" s="119"/>
      <c r="I105" s="117">
        <v>0</v>
      </c>
      <c r="J105" s="118"/>
      <c r="K105" s="119"/>
      <c r="L105" s="117">
        <v>1923.72</v>
      </c>
      <c r="M105" s="118"/>
      <c r="N105" s="118"/>
      <c r="O105" s="119"/>
      <c r="P105" s="117">
        <v>1857.22</v>
      </c>
      <c r="Q105" s="118"/>
      <c r="R105" s="118"/>
      <c r="S105" s="118"/>
      <c r="T105" s="119"/>
      <c r="U105" s="114"/>
      <c r="V105" s="115"/>
      <c r="W105" s="116"/>
      <c r="X105" s="16">
        <v>641.24</v>
      </c>
      <c r="Y105" s="117">
        <v>0</v>
      </c>
      <c r="Z105" s="119"/>
      <c r="AA105" s="16">
        <v>0</v>
      </c>
    </row>
    <row r="106" spans="1:27" ht="22.9" customHeight="1" x14ac:dyDescent="0.2">
      <c r="A106" s="114" t="s">
        <v>209</v>
      </c>
      <c r="B106" s="115"/>
      <c r="C106" s="115"/>
      <c r="D106" s="116"/>
      <c r="E106" s="117">
        <v>0</v>
      </c>
      <c r="F106" s="118"/>
      <c r="G106" s="118"/>
      <c r="H106" s="119"/>
      <c r="I106" s="117">
        <v>0</v>
      </c>
      <c r="J106" s="118"/>
      <c r="K106" s="119"/>
      <c r="L106" s="117">
        <v>1812</v>
      </c>
      <c r="M106" s="118"/>
      <c r="N106" s="118"/>
      <c r="O106" s="119"/>
      <c r="P106" s="117">
        <v>605</v>
      </c>
      <c r="Q106" s="118"/>
      <c r="R106" s="118"/>
      <c r="S106" s="118"/>
      <c r="T106" s="119"/>
      <c r="U106" s="114"/>
      <c r="V106" s="115"/>
      <c r="W106" s="116"/>
      <c r="X106" s="16">
        <v>1207</v>
      </c>
      <c r="Y106" s="117">
        <v>0</v>
      </c>
      <c r="Z106" s="119"/>
      <c r="AA106" s="16">
        <v>0</v>
      </c>
    </row>
    <row r="107" spans="1:27" ht="23.65" customHeight="1" x14ac:dyDescent="0.2">
      <c r="A107" s="114" t="s">
        <v>221</v>
      </c>
      <c r="B107" s="115"/>
      <c r="C107" s="115"/>
      <c r="D107" s="116"/>
      <c r="E107" s="117">
        <v>530.24</v>
      </c>
      <c r="F107" s="118"/>
      <c r="G107" s="118"/>
      <c r="H107" s="119"/>
      <c r="I107" s="117">
        <v>0</v>
      </c>
      <c r="J107" s="118"/>
      <c r="K107" s="119"/>
      <c r="L107" s="117">
        <v>1774.77</v>
      </c>
      <c r="M107" s="118"/>
      <c r="N107" s="118"/>
      <c r="O107" s="119"/>
      <c r="P107" s="117">
        <v>1713.42</v>
      </c>
      <c r="Q107" s="118"/>
      <c r="R107" s="118"/>
      <c r="S107" s="118"/>
      <c r="T107" s="119"/>
      <c r="U107" s="114"/>
      <c r="V107" s="115"/>
      <c r="W107" s="116"/>
      <c r="X107" s="16">
        <v>591.59</v>
      </c>
      <c r="Y107" s="117">
        <v>0</v>
      </c>
      <c r="Z107" s="119"/>
      <c r="AA107" s="16">
        <v>0</v>
      </c>
    </row>
    <row r="108" spans="1:27" ht="22.9" customHeight="1" x14ac:dyDescent="0.2">
      <c r="A108" s="114" t="s">
        <v>222</v>
      </c>
      <c r="B108" s="115"/>
      <c r="C108" s="115"/>
      <c r="D108" s="116"/>
      <c r="E108" s="117">
        <v>1151.96</v>
      </c>
      <c r="F108" s="118"/>
      <c r="G108" s="118"/>
      <c r="H108" s="119"/>
      <c r="I108" s="117">
        <v>0</v>
      </c>
      <c r="J108" s="118"/>
      <c r="K108" s="119"/>
      <c r="L108" s="117">
        <v>1927.83</v>
      </c>
      <c r="M108" s="118"/>
      <c r="N108" s="118"/>
      <c r="O108" s="119"/>
      <c r="P108" s="117">
        <v>2437.1799999999998</v>
      </c>
      <c r="Q108" s="118"/>
      <c r="R108" s="118"/>
      <c r="S108" s="118"/>
      <c r="T108" s="119"/>
      <c r="U108" s="114"/>
      <c r="V108" s="115"/>
      <c r="W108" s="116"/>
      <c r="X108" s="16">
        <v>642.61</v>
      </c>
      <c r="Y108" s="117">
        <v>0</v>
      </c>
      <c r="Z108" s="119"/>
      <c r="AA108" s="16">
        <v>0</v>
      </c>
    </row>
    <row r="109" spans="1:27" ht="23.65" customHeight="1" x14ac:dyDescent="0.2">
      <c r="A109" s="114" t="s">
        <v>223</v>
      </c>
      <c r="B109" s="115"/>
      <c r="C109" s="115"/>
      <c r="D109" s="116"/>
      <c r="E109" s="117">
        <v>582.16</v>
      </c>
      <c r="F109" s="118"/>
      <c r="G109" s="118"/>
      <c r="H109" s="119"/>
      <c r="I109" s="117">
        <v>0</v>
      </c>
      <c r="J109" s="118"/>
      <c r="K109" s="119"/>
      <c r="L109" s="117">
        <v>1948.53</v>
      </c>
      <c r="M109" s="118"/>
      <c r="N109" s="118"/>
      <c r="O109" s="119"/>
      <c r="P109" s="117">
        <v>1881.18</v>
      </c>
      <c r="Q109" s="118"/>
      <c r="R109" s="118"/>
      <c r="S109" s="118"/>
      <c r="T109" s="119"/>
      <c r="U109" s="114"/>
      <c r="V109" s="115"/>
      <c r="W109" s="116"/>
      <c r="X109" s="16">
        <v>649.51</v>
      </c>
      <c r="Y109" s="117">
        <v>0</v>
      </c>
      <c r="Z109" s="119"/>
      <c r="AA109" s="16">
        <v>0</v>
      </c>
    </row>
    <row r="110" spans="1:27" ht="22.9" customHeight="1" x14ac:dyDescent="0.2">
      <c r="A110" s="114" t="s">
        <v>227</v>
      </c>
      <c r="B110" s="115"/>
      <c r="C110" s="115"/>
      <c r="D110" s="116"/>
      <c r="E110" s="117">
        <v>547.54999999999995</v>
      </c>
      <c r="F110" s="118"/>
      <c r="G110" s="118"/>
      <c r="H110" s="119"/>
      <c r="I110" s="117">
        <v>0</v>
      </c>
      <c r="J110" s="118"/>
      <c r="K110" s="119"/>
      <c r="L110" s="117">
        <v>1832.7</v>
      </c>
      <c r="M110" s="118"/>
      <c r="N110" s="118"/>
      <c r="O110" s="119"/>
      <c r="P110" s="117">
        <v>1769.35</v>
      </c>
      <c r="Q110" s="118"/>
      <c r="R110" s="118"/>
      <c r="S110" s="118"/>
      <c r="T110" s="119"/>
      <c r="U110" s="114"/>
      <c r="V110" s="115"/>
      <c r="W110" s="116"/>
      <c r="X110" s="16">
        <v>610.9</v>
      </c>
      <c r="Y110" s="117">
        <v>0</v>
      </c>
      <c r="Z110" s="119"/>
      <c r="AA110" s="16">
        <v>0</v>
      </c>
    </row>
    <row r="111" spans="1:27" ht="23.65" customHeight="1" x14ac:dyDescent="0.2">
      <c r="A111" s="114" t="s">
        <v>101</v>
      </c>
      <c r="B111" s="115"/>
      <c r="C111" s="115"/>
      <c r="D111" s="116"/>
      <c r="E111" s="117">
        <v>537.66</v>
      </c>
      <c r="F111" s="118"/>
      <c r="G111" s="118"/>
      <c r="H111" s="119"/>
      <c r="I111" s="117">
        <v>0</v>
      </c>
      <c r="J111" s="118"/>
      <c r="K111" s="119"/>
      <c r="L111" s="117">
        <v>1799.61</v>
      </c>
      <c r="M111" s="118"/>
      <c r="N111" s="118"/>
      <c r="O111" s="119"/>
      <c r="P111" s="117">
        <v>1737.4</v>
      </c>
      <c r="Q111" s="118"/>
      <c r="R111" s="118"/>
      <c r="S111" s="118"/>
      <c r="T111" s="119"/>
      <c r="U111" s="114"/>
      <c r="V111" s="115"/>
      <c r="W111" s="116"/>
      <c r="X111" s="16">
        <v>599.87</v>
      </c>
      <c r="Y111" s="117">
        <v>0</v>
      </c>
      <c r="Z111" s="119"/>
      <c r="AA111" s="16">
        <v>0</v>
      </c>
    </row>
    <row r="112" spans="1:27" ht="22.9" customHeight="1" x14ac:dyDescent="0.2">
      <c r="A112" s="114" t="s">
        <v>226</v>
      </c>
      <c r="B112" s="115"/>
      <c r="C112" s="115"/>
      <c r="D112" s="116"/>
      <c r="E112" s="117">
        <v>536.41999999999996</v>
      </c>
      <c r="F112" s="118"/>
      <c r="G112" s="118"/>
      <c r="H112" s="119"/>
      <c r="I112" s="117">
        <v>0</v>
      </c>
      <c r="J112" s="118"/>
      <c r="K112" s="119"/>
      <c r="L112" s="117">
        <v>1795.47</v>
      </c>
      <c r="M112" s="118"/>
      <c r="N112" s="118"/>
      <c r="O112" s="119"/>
      <c r="P112" s="117">
        <v>1733.4</v>
      </c>
      <c r="Q112" s="118"/>
      <c r="R112" s="118"/>
      <c r="S112" s="118"/>
      <c r="T112" s="119"/>
      <c r="U112" s="114"/>
      <c r="V112" s="115"/>
      <c r="W112" s="116"/>
      <c r="X112" s="16">
        <v>598.49</v>
      </c>
      <c r="Y112" s="117">
        <v>0</v>
      </c>
      <c r="Z112" s="119"/>
      <c r="AA112" s="16">
        <v>0</v>
      </c>
    </row>
    <row r="113" spans="1:27" ht="23.65" customHeight="1" x14ac:dyDescent="0.2">
      <c r="A113" s="114" t="s">
        <v>224</v>
      </c>
      <c r="B113" s="115"/>
      <c r="C113" s="115"/>
      <c r="D113" s="116"/>
      <c r="E113" s="117">
        <v>541.37</v>
      </c>
      <c r="F113" s="118"/>
      <c r="G113" s="118"/>
      <c r="H113" s="119"/>
      <c r="I113" s="117">
        <v>0</v>
      </c>
      <c r="J113" s="118"/>
      <c r="K113" s="119"/>
      <c r="L113" s="117">
        <v>1812</v>
      </c>
      <c r="M113" s="118"/>
      <c r="N113" s="118"/>
      <c r="O113" s="119"/>
      <c r="P113" s="117">
        <v>1749.37</v>
      </c>
      <c r="Q113" s="118"/>
      <c r="R113" s="118"/>
      <c r="S113" s="118"/>
      <c r="T113" s="119"/>
      <c r="U113" s="114"/>
      <c r="V113" s="115"/>
      <c r="W113" s="116"/>
      <c r="X113" s="16">
        <v>604</v>
      </c>
      <c r="Y113" s="117">
        <v>0</v>
      </c>
      <c r="Z113" s="119"/>
      <c r="AA113" s="16">
        <v>0</v>
      </c>
    </row>
    <row r="114" spans="1:27" ht="22.9" customHeight="1" x14ac:dyDescent="0.2">
      <c r="A114" s="114" t="s">
        <v>96</v>
      </c>
      <c r="B114" s="115"/>
      <c r="C114" s="115"/>
      <c r="D114" s="116"/>
      <c r="E114" s="117">
        <v>541.37</v>
      </c>
      <c r="F114" s="118"/>
      <c r="G114" s="118"/>
      <c r="H114" s="119"/>
      <c r="I114" s="117">
        <v>0</v>
      </c>
      <c r="J114" s="118"/>
      <c r="K114" s="119"/>
      <c r="L114" s="117">
        <v>1812</v>
      </c>
      <c r="M114" s="118"/>
      <c r="N114" s="118"/>
      <c r="O114" s="119"/>
      <c r="P114" s="117">
        <v>1749.37</v>
      </c>
      <c r="Q114" s="118"/>
      <c r="R114" s="118"/>
      <c r="S114" s="118"/>
      <c r="T114" s="119"/>
      <c r="U114" s="114"/>
      <c r="V114" s="115"/>
      <c r="W114" s="116"/>
      <c r="X114" s="16">
        <v>604</v>
      </c>
      <c r="Y114" s="117">
        <v>0</v>
      </c>
      <c r="Z114" s="119"/>
      <c r="AA114" s="16">
        <v>0</v>
      </c>
    </row>
    <row r="115" spans="1:27" ht="23.65" customHeight="1" x14ac:dyDescent="0.2">
      <c r="A115" s="114" t="s">
        <v>19</v>
      </c>
      <c r="B115" s="115"/>
      <c r="C115" s="115"/>
      <c r="D115" s="116"/>
      <c r="E115" s="117">
        <v>367.09</v>
      </c>
      <c r="F115" s="118"/>
      <c r="G115" s="118"/>
      <c r="H115" s="119"/>
      <c r="I115" s="117">
        <v>0</v>
      </c>
      <c r="J115" s="118"/>
      <c r="K115" s="119"/>
      <c r="L115" s="117">
        <v>1228.68</v>
      </c>
      <c r="M115" s="118"/>
      <c r="N115" s="118"/>
      <c r="O115" s="119"/>
      <c r="P115" s="117">
        <v>1186.21</v>
      </c>
      <c r="Q115" s="118"/>
      <c r="R115" s="118"/>
      <c r="S115" s="118"/>
      <c r="T115" s="119"/>
      <c r="U115" s="114"/>
      <c r="V115" s="115"/>
      <c r="W115" s="116"/>
      <c r="X115" s="16">
        <v>409.56</v>
      </c>
      <c r="Y115" s="117">
        <v>0</v>
      </c>
      <c r="Z115" s="119"/>
      <c r="AA115" s="16">
        <v>0</v>
      </c>
    </row>
    <row r="116" spans="1:27" ht="22.9" customHeight="1" x14ac:dyDescent="0.2">
      <c r="A116" s="114" t="s">
        <v>97</v>
      </c>
      <c r="B116" s="115"/>
      <c r="C116" s="115"/>
      <c r="D116" s="116"/>
      <c r="E116" s="117">
        <v>582.16</v>
      </c>
      <c r="F116" s="118"/>
      <c r="G116" s="118"/>
      <c r="H116" s="119"/>
      <c r="I116" s="117">
        <v>0</v>
      </c>
      <c r="J116" s="118"/>
      <c r="K116" s="119"/>
      <c r="L116" s="117">
        <v>1948.53</v>
      </c>
      <c r="M116" s="118"/>
      <c r="N116" s="118"/>
      <c r="O116" s="119"/>
      <c r="P116" s="117">
        <v>1881.18</v>
      </c>
      <c r="Q116" s="118"/>
      <c r="R116" s="118"/>
      <c r="S116" s="118"/>
      <c r="T116" s="119"/>
      <c r="U116" s="114"/>
      <c r="V116" s="115"/>
      <c r="W116" s="116"/>
      <c r="X116" s="16">
        <v>649.51</v>
      </c>
      <c r="Y116" s="117">
        <v>0</v>
      </c>
      <c r="Z116" s="119"/>
      <c r="AA116" s="16">
        <v>0</v>
      </c>
    </row>
    <row r="117" spans="1:27" ht="23.65" customHeight="1" x14ac:dyDescent="0.2">
      <c r="A117" s="114" t="s">
        <v>98</v>
      </c>
      <c r="B117" s="115"/>
      <c r="C117" s="115"/>
      <c r="D117" s="116"/>
      <c r="E117" s="117">
        <v>535.19000000000005</v>
      </c>
      <c r="F117" s="118"/>
      <c r="G117" s="118"/>
      <c r="H117" s="119"/>
      <c r="I117" s="117">
        <v>0</v>
      </c>
      <c r="J117" s="118"/>
      <c r="K117" s="119"/>
      <c r="L117" s="117">
        <v>1791.33</v>
      </c>
      <c r="M117" s="118"/>
      <c r="N117" s="118"/>
      <c r="O117" s="119"/>
      <c r="P117" s="117">
        <v>1729.41</v>
      </c>
      <c r="Q117" s="118"/>
      <c r="R117" s="118"/>
      <c r="S117" s="118"/>
      <c r="T117" s="119"/>
      <c r="U117" s="114"/>
      <c r="V117" s="115"/>
      <c r="W117" s="116"/>
      <c r="X117" s="16">
        <v>597.11</v>
      </c>
      <c r="Y117" s="117">
        <v>0</v>
      </c>
      <c r="Z117" s="119"/>
      <c r="AA117" s="16">
        <v>0</v>
      </c>
    </row>
    <row r="118" spans="1:27" ht="22.9" customHeight="1" x14ac:dyDescent="0.2">
      <c r="A118" s="114" t="s">
        <v>99</v>
      </c>
      <c r="B118" s="115"/>
      <c r="C118" s="115"/>
      <c r="D118" s="116"/>
      <c r="E118" s="117">
        <v>537.66</v>
      </c>
      <c r="F118" s="118"/>
      <c r="G118" s="118"/>
      <c r="H118" s="119"/>
      <c r="I118" s="117">
        <v>0</v>
      </c>
      <c r="J118" s="118"/>
      <c r="K118" s="119"/>
      <c r="L118" s="117">
        <v>1799.61</v>
      </c>
      <c r="M118" s="118"/>
      <c r="N118" s="118"/>
      <c r="O118" s="119"/>
      <c r="P118" s="117">
        <v>1737.4</v>
      </c>
      <c r="Q118" s="118"/>
      <c r="R118" s="118"/>
      <c r="S118" s="118"/>
      <c r="T118" s="119"/>
      <c r="U118" s="114"/>
      <c r="V118" s="115"/>
      <c r="W118" s="116"/>
      <c r="X118" s="16">
        <v>599.87</v>
      </c>
      <c r="Y118" s="117">
        <v>0</v>
      </c>
      <c r="Z118" s="119"/>
      <c r="AA118" s="16">
        <v>0</v>
      </c>
    </row>
    <row r="119" spans="1:27" ht="23.65" customHeight="1" x14ac:dyDescent="0.2">
      <c r="A119" s="114" t="s">
        <v>225</v>
      </c>
      <c r="B119" s="115"/>
      <c r="C119" s="115"/>
      <c r="D119" s="116"/>
      <c r="E119" s="117">
        <v>575.98</v>
      </c>
      <c r="F119" s="118"/>
      <c r="G119" s="118"/>
      <c r="H119" s="119"/>
      <c r="I119" s="117">
        <v>0</v>
      </c>
      <c r="J119" s="118"/>
      <c r="K119" s="119"/>
      <c r="L119" s="117">
        <v>1927.83</v>
      </c>
      <c r="M119" s="118"/>
      <c r="N119" s="118"/>
      <c r="O119" s="119"/>
      <c r="P119" s="117">
        <v>1861.2</v>
      </c>
      <c r="Q119" s="118"/>
      <c r="R119" s="118"/>
      <c r="S119" s="118"/>
      <c r="T119" s="119"/>
      <c r="U119" s="114"/>
      <c r="V119" s="115"/>
      <c r="W119" s="116"/>
      <c r="X119" s="16">
        <v>642.61</v>
      </c>
      <c r="Y119" s="117">
        <v>0</v>
      </c>
      <c r="Z119" s="119"/>
      <c r="AA119" s="16">
        <v>0</v>
      </c>
    </row>
    <row r="120" spans="1:27" ht="22.9" customHeight="1" x14ac:dyDescent="0.2">
      <c r="A120" s="120" t="s">
        <v>25</v>
      </c>
      <c r="B120" s="121"/>
      <c r="C120" s="121"/>
      <c r="D120" s="122"/>
      <c r="E120" s="123">
        <v>625.41999999999996</v>
      </c>
      <c r="F120" s="124"/>
      <c r="G120" s="124"/>
      <c r="H120" s="125"/>
      <c r="I120" s="123">
        <v>0</v>
      </c>
      <c r="J120" s="124"/>
      <c r="K120" s="125"/>
      <c r="L120" s="123">
        <v>2093.31</v>
      </c>
      <c r="M120" s="124"/>
      <c r="N120" s="124"/>
      <c r="O120" s="125"/>
      <c r="P120" s="123">
        <v>2020.96</v>
      </c>
      <c r="Q120" s="124"/>
      <c r="R120" s="124"/>
      <c r="S120" s="124"/>
      <c r="T120" s="125"/>
      <c r="U120" s="120"/>
      <c r="V120" s="121"/>
      <c r="W120" s="122"/>
      <c r="X120" s="17">
        <v>697.77</v>
      </c>
      <c r="Y120" s="123">
        <v>0</v>
      </c>
      <c r="Z120" s="125"/>
      <c r="AA120" s="17">
        <v>0</v>
      </c>
    </row>
    <row r="121" spans="1:27" ht="23.65" customHeight="1" x14ac:dyDescent="0.2">
      <c r="A121" s="87" t="s">
        <v>53</v>
      </c>
      <c r="B121" s="88"/>
      <c r="C121" s="88"/>
      <c r="D121" s="89"/>
      <c r="E121" s="126">
        <v>95407.08</v>
      </c>
      <c r="F121" s="127"/>
      <c r="G121" s="127"/>
      <c r="H121" s="128"/>
      <c r="I121" s="126">
        <v>-315.51</v>
      </c>
      <c r="J121" s="127"/>
      <c r="K121" s="128"/>
      <c r="L121" s="126">
        <v>137823.99</v>
      </c>
      <c r="M121" s="127"/>
      <c r="N121" s="127"/>
      <c r="O121" s="128"/>
      <c r="P121" s="126">
        <v>126376.28</v>
      </c>
      <c r="Q121" s="127"/>
      <c r="R121" s="127"/>
      <c r="S121" s="127"/>
      <c r="T121" s="128"/>
      <c r="U121" s="87"/>
      <c r="V121" s="88"/>
      <c r="W121" s="89"/>
      <c r="X121" s="18">
        <v>106546.88</v>
      </c>
      <c r="Y121" s="126">
        <v>0</v>
      </c>
      <c r="Z121" s="128"/>
      <c r="AA121" s="18">
        <v>0</v>
      </c>
    </row>
  </sheetData>
  <mergeCells count="659">
    <mergeCell ref="A120:D120"/>
    <mergeCell ref="E120:H120"/>
    <mergeCell ref="I120:K120"/>
    <mergeCell ref="L120:O120"/>
    <mergeCell ref="P120:T120"/>
    <mergeCell ref="U120:W120"/>
    <mergeCell ref="Y120:Z120"/>
    <mergeCell ref="A121:D121"/>
    <mergeCell ref="E121:H121"/>
    <mergeCell ref="I121:K121"/>
    <mergeCell ref="L121:O121"/>
    <mergeCell ref="P121:T121"/>
    <mergeCell ref="U121:W121"/>
    <mergeCell ref="Y121:Z121"/>
    <mergeCell ref="A118:D118"/>
    <mergeCell ref="E118:H118"/>
    <mergeCell ref="I118:K118"/>
    <mergeCell ref="L118:O118"/>
    <mergeCell ref="P118:T118"/>
    <mergeCell ref="U118:W118"/>
    <mergeCell ref="Y118:Z118"/>
    <mergeCell ref="A119:D119"/>
    <mergeCell ref="E119:H119"/>
    <mergeCell ref="I119:K119"/>
    <mergeCell ref="L119:O119"/>
    <mergeCell ref="P119:T119"/>
    <mergeCell ref="U119:W119"/>
    <mergeCell ref="Y119:Z119"/>
    <mergeCell ref="A116:D116"/>
    <mergeCell ref="E116:H116"/>
    <mergeCell ref="I116:K116"/>
    <mergeCell ref="L116:O116"/>
    <mergeCell ref="P116:T116"/>
    <mergeCell ref="U116:W116"/>
    <mergeCell ref="Y116:Z116"/>
    <mergeCell ref="A117:D117"/>
    <mergeCell ref="E117:H117"/>
    <mergeCell ref="I117:K117"/>
    <mergeCell ref="L117:O117"/>
    <mergeCell ref="P117:T117"/>
    <mergeCell ref="U117:W117"/>
    <mergeCell ref="Y117:Z117"/>
    <mergeCell ref="A114:D114"/>
    <mergeCell ref="E114:H114"/>
    <mergeCell ref="I114:K114"/>
    <mergeCell ref="L114:O114"/>
    <mergeCell ref="P114:T114"/>
    <mergeCell ref="U114:W114"/>
    <mergeCell ref="Y114:Z114"/>
    <mergeCell ref="A115:D115"/>
    <mergeCell ref="E115:H115"/>
    <mergeCell ref="I115:K115"/>
    <mergeCell ref="L115:O115"/>
    <mergeCell ref="P115:T115"/>
    <mergeCell ref="U115:W115"/>
    <mergeCell ref="Y115:Z115"/>
    <mergeCell ref="A112:D112"/>
    <mergeCell ref="E112:H112"/>
    <mergeCell ref="I112:K112"/>
    <mergeCell ref="L112:O112"/>
    <mergeCell ref="P112:T112"/>
    <mergeCell ref="U112:W112"/>
    <mergeCell ref="Y112:Z112"/>
    <mergeCell ref="A113:D113"/>
    <mergeCell ref="E113:H113"/>
    <mergeCell ref="I113:K113"/>
    <mergeCell ref="L113:O113"/>
    <mergeCell ref="P113:T113"/>
    <mergeCell ref="U113:W113"/>
    <mergeCell ref="Y113:Z113"/>
    <mergeCell ref="A110:D110"/>
    <mergeCell ref="E110:H110"/>
    <mergeCell ref="I110:K110"/>
    <mergeCell ref="L110:O110"/>
    <mergeCell ref="P110:T110"/>
    <mergeCell ref="U110:W110"/>
    <mergeCell ref="Y110:Z110"/>
    <mergeCell ref="A111:D111"/>
    <mergeCell ref="E111:H111"/>
    <mergeCell ref="I111:K111"/>
    <mergeCell ref="L111:O111"/>
    <mergeCell ref="P111:T111"/>
    <mergeCell ref="U111:W111"/>
    <mergeCell ref="Y111:Z111"/>
    <mergeCell ref="A108:D108"/>
    <mergeCell ref="E108:H108"/>
    <mergeCell ref="I108:K108"/>
    <mergeCell ref="L108:O108"/>
    <mergeCell ref="P108:T108"/>
    <mergeCell ref="U108:W108"/>
    <mergeCell ref="Y108:Z108"/>
    <mergeCell ref="A109:D109"/>
    <mergeCell ref="E109:H109"/>
    <mergeCell ref="I109:K109"/>
    <mergeCell ref="L109:O109"/>
    <mergeCell ref="P109:T109"/>
    <mergeCell ref="U109:W109"/>
    <mergeCell ref="Y109:Z109"/>
    <mergeCell ref="A106:D106"/>
    <mergeCell ref="E106:H106"/>
    <mergeCell ref="I106:K106"/>
    <mergeCell ref="L106:O106"/>
    <mergeCell ref="P106:T106"/>
    <mergeCell ref="U106:W106"/>
    <mergeCell ref="Y106:Z106"/>
    <mergeCell ref="A107:D107"/>
    <mergeCell ref="E107:H107"/>
    <mergeCell ref="I107:K107"/>
    <mergeCell ref="L107:O107"/>
    <mergeCell ref="P107:T107"/>
    <mergeCell ref="U107:W107"/>
    <mergeCell ref="Y107:Z107"/>
    <mergeCell ref="A104:D104"/>
    <mergeCell ref="E104:H104"/>
    <mergeCell ref="I104:K104"/>
    <mergeCell ref="L104:O104"/>
    <mergeCell ref="P104:T104"/>
    <mergeCell ref="U104:W104"/>
    <mergeCell ref="Y104:Z104"/>
    <mergeCell ref="A105:D105"/>
    <mergeCell ref="E105:H105"/>
    <mergeCell ref="I105:K105"/>
    <mergeCell ref="L105:O105"/>
    <mergeCell ref="P105:T105"/>
    <mergeCell ref="U105:W105"/>
    <mergeCell ref="Y105:Z105"/>
    <mergeCell ref="A102:D102"/>
    <mergeCell ref="E102:H102"/>
    <mergeCell ref="I102:K102"/>
    <mergeCell ref="L102:O102"/>
    <mergeCell ref="P102:T102"/>
    <mergeCell ref="U102:W102"/>
    <mergeCell ref="Y102:Z102"/>
    <mergeCell ref="A103:D103"/>
    <mergeCell ref="E103:H103"/>
    <mergeCell ref="I103:K103"/>
    <mergeCell ref="L103:O103"/>
    <mergeCell ref="P103:T103"/>
    <mergeCell ref="U103:W103"/>
    <mergeCell ref="Y103:Z103"/>
    <mergeCell ref="A100:D100"/>
    <mergeCell ref="E100:H100"/>
    <mergeCell ref="I100:K100"/>
    <mergeCell ref="L100:O100"/>
    <mergeCell ref="P100:T100"/>
    <mergeCell ref="U100:W100"/>
    <mergeCell ref="Y100:Z100"/>
    <mergeCell ref="A101:D101"/>
    <mergeCell ref="E101:H101"/>
    <mergeCell ref="I101:K101"/>
    <mergeCell ref="L101:O101"/>
    <mergeCell ref="P101:T101"/>
    <mergeCell ref="U101:W101"/>
    <mergeCell ref="Y101:Z101"/>
    <mergeCell ref="A98:D98"/>
    <mergeCell ref="E98:H98"/>
    <mergeCell ref="I98:K98"/>
    <mergeCell ref="L98:O98"/>
    <mergeCell ref="P98:T98"/>
    <mergeCell ref="U98:W98"/>
    <mergeCell ref="Y98:Z98"/>
    <mergeCell ref="A99:D99"/>
    <mergeCell ref="E99:H99"/>
    <mergeCell ref="I99:K99"/>
    <mergeCell ref="L99:O99"/>
    <mergeCell ref="P99:T99"/>
    <mergeCell ref="U99:W99"/>
    <mergeCell ref="Y99:Z99"/>
    <mergeCell ref="A96:D96"/>
    <mergeCell ref="E96:H96"/>
    <mergeCell ref="I96:K96"/>
    <mergeCell ref="L96:O96"/>
    <mergeCell ref="P96:T96"/>
    <mergeCell ref="U96:W96"/>
    <mergeCell ref="Y96:Z96"/>
    <mergeCell ref="A97:D97"/>
    <mergeCell ref="E97:H97"/>
    <mergeCell ref="I97:K97"/>
    <mergeCell ref="L97:O97"/>
    <mergeCell ref="P97:T97"/>
    <mergeCell ref="U97:W97"/>
    <mergeCell ref="Y97:Z97"/>
    <mergeCell ref="A94:D94"/>
    <mergeCell ref="E94:H94"/>
    <mergeCell ref="I94:K94"/>
    <mergeCell ref="L94:O94"/>
    <mergeCell ref="P94:T94"/>
    <mergeCell ref="U94:W94"/>
    <mergeCell ref="Y94:Z94"/>
    <mergeCell ref="A95:D95"/>
    <mergeCell ref="E95:H95"/>
    <mergeCell ref="I95:K95"/>
    <mergeCell ref="L95:O95"/>
    <mergeCell ref="P95:T95"/>
    <mergeCell ref="U95:W95"/>
    <mergeCell ref="Y95:Z95"/>
    <mergeCell ref="A92:D92"/>
    <mergeCell ref="E92:H92"/>
    <mergeCell ref="I92:K92"/>
    <mergeCell ref="L92:O92"/>
    <mergeCell ref="P92:T92"/>
    <mergeCell ref="U92:W92"/>
    <mergeCell ref="Y92:Z92"/>
    <mergeCell ref="A93:D93"/>
    <mergeCell ref="E93:H93"/>
    <mergeCell ref="I93:K93"/>
    <mergeCell ref="L93:O93"/>
    <mergeCell ref="P93:T93"/>
    <mergeCell ref="U93:W93"/>
    <mergeCell ref="Y93:Z93"/>
    <mergeCell ref="A90:D90"/>
    <mergeCell ref="E90:H90"/>
    <mergeCell ref="I90:K90"/>
    <mergeCell ref="L90:O90"/>
    <mergeCell ref="P90:T90"/>
    <mergeCell ref="U90:W90"/>
    <mergeCell ref="Y90:Z90"/>
    <mergeCell ref="A91:D91"/>
    <mergeCell ref="E91:H91"/>
    <mergeCell ref="I91:K91"/>
    <mergeCell ref="L91:O91"/>
    <mergeCell ref="P91:T91"/>
    <mergeCell ref="U91:W91"/>
    <mergeCell ref="Y91:Z91"/>
    <mergeCell ref="A88:D88"/>
    <mergeCell ref="E88:H88"/>
    <mergeCell ref="I88:K88"/>
    <mergeCell ref="L88:O88"/>
    <mergeCell ref="P88:T88"/>
    <mergeCell ref="U88:W88"/>
    <mergeCell ref="Y88:Z88"/>
    <mergeCell ref="A89:D89"/>
    <mergeCell ref="E89:H89"/>
    <mergeCell ref="I89:K89"/>
    <mergeCell ref="L89:O89"/>
    <mergeCell ref="P89:T89"/>
    <mergeCell ref="U89:W89"/>
    <mergeCell ref="Y89:Z89"/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000-000000000000}">
  <sheetPr>
    <pageSetUpPr fitToPage="1"/>
  </sheetPr>
  <dimension ref="A1:AA121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271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3289.29286</v>
      </c>
      <c r="I13" s="50"/>
      <c r="J13" s="50"/>
      <c r="K13" s="51"/>
      <c r="L13" s="49">
        <v>129.8151</v>
      </c>
      <c r="M13" s="50"/>
      <c r="N13" s="51"/>
      <c r="O13" s="49">
        <v>129.30006</v>
      </c>
      <c r="P13" s="51"/>
      <c r="Q13" s="49">
        <v>0.25752000000000003</v>
      </c>
      <c r="R13" s="50"/>
      <c r="S13" s="50"/>
      <c r="T13" s="50"/>
      <c r="U13" s="51"/>
      <c r="V13" s="49">
        <v>0</v>
      </c>
      <c r="W13" s="51"/>
      <c r="X13" s="4">
        <v>0.25752000000000003</v>
      </c>
      <c r="Y13" s="4">
        <v>0</v>
      </c>
      <c r="Z13" s="49">
        <v>3419.1079599999998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3289.29286</v>
      </c>
      <c r="I15" s="50"/>
      <c r="J15" s="50"/>
      <c r="K15" s="51"/>
      <c r="L15" s="49">
        <v>129.8151</v>
      </c>
      <c r="M15" s="50"/>
      <c r="N15" s="51"/>
      <c r="O15" s="49">
        <v>129.30006</v>
      </c>
      <c r="P15" s="51"/>
      <c r="Q15" s="49">
        <v>0.25752000000000003</v>
      </c>
      <c r="R15" s="50"/>
      <c r="S15" s="50"/>
      <c r="T15" s="50"/>
      <c r="U15" s="51"/>
      <c r="V15" s="49">
        <v>0</v>
      </c>
      <c r="W15" s="51"/>
      <c r="X15" s="4">
        <v>0.25752000000000003</v>
      </c>
      <c r="Y15" s="4">
        <v>0</v>
      </c>
      <c r="Z15" s="49">
        <v>3419.1079599999998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30.110279999999999</v>
      </c>
      <c r="F26" s="81">
        <v>30.110279999999999</v>
      </c>
      <c r="G26" s="82"/>
      <c r="H26" s="83"/>
      <c r="I26" s="10">
        <v>30.110279999999999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631.6</v>
      </c>
      <c r="F51" s="118"/>
      <c r="G51" s="118"/>
      <c r="H51" s="119"/>
      <c r="I51" s="117">
        <v>0</v>
      </c>
      <c r="J51" s="118"/>
      <c r="K51" s="119"/>
      <c r="L51" s="117">
        <v>2114.0100000000002</v>
      </c>
      <c r="M51" s="118"/>
      <c r="N51" s="118"/>
      <c r="O51" s="119"/>
      <c r="P51" s="117">
        <v>2040.94</v>
      </c>
      <c r="Q51" s="118"/>
      <c r="R51" s="118"/>
      <c r="S51" s="118"/>
      <c r="T51" s="119"/>
      <c r="U51" s="114"/>
      <c r="V51" s="115"/>
      <c r="W51" s="116"/>
      <c r="X51" s="16">
        <v>704.67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202</v>
      </c>
      <c r="B52" s="115"/>
      <c r="C52" s="115"/>
      <c r="D52" s="116"/>
      <c r="E52" s="117">
        <v>526.54</v>
      </c>
      <c r="F52" s="118"/>
      <c r="G52" s="118"/>
      <c r="H52" s="119"/>
      <c r="I52" s="117">
        <v>0</v>
      </c>
      <c r="J52" s="118"/>
      <c r="K52" s="119"/>
      <c r="L52" s="117">
        <v>1762.35</v>
      </c>
      <c r="M52" s="118"/>
      <c r="N52" s="118"/>
      <c r="O52" s="119"/>
      <c r="P52" s="117">
        <v>1701.44</v>
      </c>
      <c r="Q52" s="118"/>
      <c r="R52" s="118"/>
      <c r="S52" s="118"/>
      <c r="T52" s="119"/>
      <c r="U52" s="114"/>
      <c r="V52" s="115"/>
      <c r="W52" s="116"/>
      <c r="X52" s="16">
        <v>587.45000000000005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203</v>
      </c>
      <c r="B53" s="115"/>
      <c r="C53" s="115"/>
      <c r="D53" s="116"/>
      <c r="E53" s="117">
        <v>1093.0899999999999</v>
      </c>
      <c r="F53" s="118"/>
      <c r="G53" s="118"/>
      <c r="H53" s="119"/>
      <c r="I53" s="117">
        <v>0</v>
      </c>
      <c r="J53" s="118"/>
      <c r="K53" s="119"/>
      <c r="L53" s="117">
        <v>1824.42</v>
      </c>
      <c r="M53" s="118"/>
      <c r="N53" s="118"/>
      <c r="O53" s="119"/>
      <c r="P53" s="117">
        <v>1701.23</v>
      </c>
      <c r="Q53" s="118"/>
      <c r="R53" s="118"/>
      <c r="S53" s="118"/>
      <c r="T53" s="119"/>
      <c r="U53" s="114"/>
      <c r="V53" s="115"/>
      <c r="W53" s="116"/>
      <c r="X53" s="16">
        <v>1216.28</v>
      </c>
      <c r="Y53" s="117">
        <v>0</v>
      </c>
      <c r="Z53" s="119"/>
      <c r="AA53" s="16">
        <v>2.93</v>
      </c>
    </row>
    <row r="54" spans="1:27" ht="22.9" customHeight="1" x14ac:dyDescent="0.2">
      <c r="A54" s="114" t="s">
        <v>204</v>
      </c>
      <c r="B54" s="115"/>
      <c r="C54" s="115"/>
      <c r="D54" s="116"/>
      <c r="E54" s="117">
        <v>572.27</v>
      </c>
      <c r="F54" s="118"/>
      <c r="G54" s="118"/>
      <c r="H54" s="119"/>
      <c r="I54" s="117">
        <v>0</v>
      </c>
      <c r="J54" s="118"/>
      <c r="K54" s="119"/>
      <c r="L54" s="117">
        <v>1915.44</v>
      </c>
      <c r="M54" s="118"/>
      <c r="N54" s="118"/>
      <c r="O54" s="119"/>
      <c r="P54" s="117">
        <v>1849.23</v>
      </c>
      <c r="Q54" s="118"/>
      <c r="R54" s="118"/>
      <c r="S54" s="118"/>
      <c r="T54" s="119"/>
      <c r="U54" s="114"/>
      <c r="V54" s="115"/>
      <c r="W54" s="116"/>
      <c r="X54" s="16">
        <v>638.48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205</v>
      </c>
      <c r="B55" s="115"/>
      <c r="C55" s="115"/>
      <c r="D55" s="116"/>
      <c r="E55" s="117">
        <v>533.95000000000005</v>
      </c>
      <c r="F55" s="118"/>
      <c r="G55" s="118"/>
      <c r="H55" s="119"/>
      <c r="I55" s="117">
        <v>0</v>
      </c>
      <c r="J55" s="118"/>
      <c r="K55" s="119"/>
      <c r="L55" s="117">
        <v>1787.19</v>
      </c>
      <c r="M55" s="118"/>
      <c r="N55" s="118"/>
      <c r="O55" s="119"/>
      <c r="P55" s="117">
        <v>1725.41</v>
      </c>
      <c r="Q55" s="118"/>
      <c r="R55" s="118"/>
      <c r="S55" s="118"/>
      <c r="T55" s="119"/>
      <c r="U55" s="114"/>
      <c r="V55" s="115"/>
      <c r="W55" s="116"/>
      <c r="X55" s="16">
        <v>595.73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206</v>
      </c>
      <c r="B56" s="115"/>
      <c r="C56" s="115"/>
      <c r="D56" s="116"/>
      <c r="E56" s="117">
        <v>563.62</v>
      </c>
      <c r="F56" s="118"/>
      <c r="G56" s="118"/>
      <c r="H56" s="119"/>
      <c r="I56" s="117">
        <v>0</v>
      </c>
      <c r="J56" s="118"/>
      <c r="K56" s="119"/>
      <c r="L56" s="117">
        <v>1886.46</v>
      </c>
      <c r="M56" s="118"/>
      <c r="N56" s="118"/>
      <c r="O56" s="119"/>
      <c r="P56" s="117">
        <v>1821.26</v>
      </c>
      <c r="Q56" s="118"/>
      <c r="R56" s="118"/>
      <c r="S56" s="118"/>
      <c r="T56" s="119"/>
      <c r="U56" s="114"/>
      <c r="V56" s="115"/>
      <c r="W56" s="116"/>
      <c r="X56" s="16">
        <v>628.82000000000005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207</v>
      </c>
      <c r="B57" s="115"/>
      <c r="C57" s="115"/>
      <c r="D57" s="116"/>
      <c r="E57" s="117">
        <v>1137.3800000000001</v>
      </c>
      <c r="F57" s="118"/>
      <c r="G57" s="118"/>
      <c r="H57" s="119"/>
      <c r="I57" s="117">
        <v>0</v>
      </c>
      <c r="J57" s="118"/>
      <c r="K57" s="119"/>
      <c r="L57" s="117">
        <v>1894.74</v>
      </c>
      <c r="M57" s="118"/>
      <c r="N57" s="118"/>
      <c r="O57" s="119"/>
      <c r="P57" s="117">
        <v>2400.54</v>
      </c>
      <c r="Q57" s="118"/>
      <c r="R57" s="118"/>
      <c r="S57" s="118"/>
      <c r="T57" s="119"/>
      <c r="U57" s="114"/>
      <c r="V57" s="115"/>
      <c r="W57" s="116"/>
      <c r="X57" s="16">
        <v>631.58000000000004</v>
      </c>
      <c r="Y57" s="117">
        <v>0</v>
      </c>
      <c r="Z57" s="119"/>
      <c r="AA57" s="16">
        <v>5.2</v>
      </c>
    </row>
    <row r="58" spans="1:27" ht="22.9" customHeight="1" x14ac:dyDescent="0.2">
      <c r="A58" s="114" t="s">
        <v>208</v>
      </c>
      <c r="B58" s="115"/>
      <c r="C58" s="115"/>
      <c r="D58" s="116"/>
      <c r="E58" s="117">
        <v>536.41999999999996</v>
      </c>
      <c r="F58" s="118"/>
      <c r="G58" s="118"/>
      <c r="H58" s="119"/>
      <c r="I58" s="117">
        <v>0</v>
      </c>
      <c r="J58" s="118"/>
      <c r="K58" s="119"/>
      <c r="L58" s="117">
        <v>1795.47</v>
      </c>
      <c r="M58" s="118"/>
      <c r="N58" s="118"/>
      <c r="O58" s="119"/>
      <c r="P58" s="117">
        <v>1733.4</v>
      </c>
      <c r="Q58" s="118"/>
      <c r="R58" s="118"/>
      <c r="S58" s="118"/>
      <c r="T58" s="119"/>
      <c r="U58" s="114"/>
      <c r="V58" s="115"/>
      <c r="W58" s="116"/>
      <c r="X58" s="16">
        <v>598.49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21</v>
      </c>
      <c r="B59" s="115"/>
      <c r="C59" s="115"/>
      <c r="D59" s="116"/>
      <c r="E59" s="117">
        <v>632.83000000000004</v>
      </c>
      <c r="F59" s="118"/>
      <c r="G59" s="118"/>
      <c r="H59" s="119"/>
      <c r="I59" s="117">
        <v>0</v>
      </c>
      <c r="J59" s="118"/>
      <c r="K59" s="119"/>
      <c r="L59" s="117">
        <v>2118.15</v>
      </c>
      <c r="M59" s="118"/>
      <c r="N59" s="118"/>
      <c r="O59" s="119"/>
      <c r="P59" s="117">
        <v>2044.93</v>
      </c>
      <c r="Q59" s="118"/>
      <c r="R59" s="118"/>
      <c r="S59" s="118"/>
      <c r="T59" s="119"/>
      <c r="U59" s="114"/>
      <c r="V59" s="115"/>
      <c r="W59" s="116"/>
      <c r="X59" s="16">
        <v>706.05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220</v>
      </c>
      <c r="B60" s="115"/>
      <c r="C60" s="115"/>
      <c r="D60" s="116"/>
      <c r="E60" s="117">
        <v>12048.43</v>
      </c>
      <c r="F60" s="118"/>
      <c r="G60" s="118"/>
      <c r="H60" s="119"/>
      <c r="I60" s="117">
        <v>0</v>
      </c>
      <c r="J60" s="118"/>
      <c r="K60" s="119"/>
      <c r="L60" s="117">
        <v>2151.83</v>
      </c>
      <c r="M60" s="118"/>
      <c r="N60" s="118"/>
      <c r="O60" s="119"/>
      <c r="P60" s="117">
        <v>763.05</v>
      </c>
      <c r="Q60" s="118"/>
      <c r="R60" s="118"/>
      <c r="S60" s="118"/>
      <c r="T60" s="119"/>
      <c r="U60" s="114"/>
      <c r="V60" s="115"/>
      <c r="W60" s="116"/>
      <c r="X60" s="16">
        <v>13442.29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210</v>
      </c>
      <c r="B61" s="115"/>
      <c r="C61" s="115"/>
      <c r="D61" s="116"/>
      <c r="E61" s="117">
        <v>704.52</v>
      </c>
      <c r="F61" s="118"/>
      <c r="G61" s="118"/>
      <c r="H61" s="119"/>
      <c r="I61" s="117">
        <v>0</v>
      </c>
      <c r="J61" s="118"/>
      <c r="K61" s="119"/>
      <c r="L61" s="117">
        <v>2358.09</v>
      </c>
      <c r="M61" s="118"/>
      <c r="N61" s="118"/>
      <c r="O61" s="119"/>
      <c r="P61" s="117">
        <v>2276.58</v>
      </c>
      <c r="Q61" s="118"/>
      <c r="R61" s="118"/>
      <c r="S61" s="118"/>
      <c r="T61" s="119"/>
      <c r="U61" s="114"/>
      <c r="V61" s="115"/>
      <c r="W61" s="116"/>
      <c r="X61" s="16">
        <v>786.03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211</v>
      </c>
      <c r="B62" s="115"/>
      <c r="C62" s="115"/>
      <c r="D62" s="116"/>
      <c r="E62" s="117">
        <v>373.27</v>
      </c>
      <c r="F62" s="118"/>
      <c r="G62" s="118"/>
      <c r="H62" s="119"/>
      <c r="I62" s="117">
        <v>0</v>
      </c>
      <c r="J62" s="118"/>
      <c r="K62" s="119"/>
      <c r="L62" s="117">
        <v>1249.3800000000001</v>
      </c>
      <c r="M62" s="118"/>
      <c r="N62" s="118"/>
      <c r="O62" s="119"/>
      <c r="P62" s="117">
        <v>1206.19</v>
      </c>
      <c r="Q62" s="118"/>
      <c r="R62" s="118"/>
      <c r="S62" s="118"/>
      <c r="T62" s="119"/>
      <c r="U62" s="114"/>
      <c r="V62" s="115"/>
      <c r="W62" s="116"/>
      <c r="X62" s="16">
        <v>416.46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212</v>
      </c>
      <c r="B63" s="115"/>
      <c r="C63" s="115"/>
      <c r="D63" s="116"/>
      <c r="E63" s="117">
        <v>742.84</v>
      </c>
      <c r="F63" s="118"/>
      <c r="G63" s="118"/>
      <c r="H63" s="119"/>
      <c r="I63" s="117">
        <v>0</v>
      </c>
      <c r="J63" s="118"/>
      <c r="K63" s="119"/>
      <c r="L63" s="117">
        <v>2486.34</v>
      </c>
      <c r="M63" s="118"/>
      <c r="N63" s="118"/>
      <c r="O63" s="119"/>
      <c r="P63" s="117">
        <v>2400.4</v>
      </c>
      <c r="Q63" s="118"/>
      <c r="R63" s="118"/>
      <c r="S63" s="118"/>
      <c r="T63" s="119"/>
      <c r="U63" s="114"/>
      <c r="V63" s="115"/>
      <c r="W63" s="116"/>
      <c r="X63" s="16">
        <v>828.78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213</v>
      </c>
      <c r="B64" s="115"/>
      <c r="C64" s="115"/>
      <c r="D64" s="116"/>
      <c r="E64" s="117">
        <v>637.78</v>
      </c>
      <c r="F64" s="118"/>
      <c r="G64" s="118"/>
      <c r="H64" s="119"/>
      <c r="I64" s="117">
        <v>0</v>
      </c>
      <c r="J64" s="118"/>
      <c r="K64" s="119"/>
      <c r="L64" s="117">
        <v>2134.6799999999998</v>
      </c>
      <c r="M64" s="118"/>
      <c r="N64" s="118"/>
      <c r="O64" s="119"/>
      <c r="P64" s="117">
        <v>2060.9</v>
      </c>
      <c r="Q64" s="118"/>
      <c r="R64" s="118"/>
      <c r="S64" s="118"/>
      <c r="T64" s="119"/>
      <c r="U64" s="114"/>
      <c r="V64" s="115"/>
      <c r="W64" s="116"/>
      <c r="X64" s="16">
        <v>711.56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214</v>
      </c>
      <c r="B65" s="115"/>
      <c r="C65" s="115"/>
      <c r="D65" s="116"/>
      <c r="E65" s="117">
        <v>734.18</v>
      </c>
      <c r="F65" s="118"/>
      <c r="G65" s="118"/>
      <c r="H65" s="119"/>
      <c r="I65" s="117">
        <v>0</v>
      </c>
      <c r="J65" s="118"/>
      <c r="K65" s="119"/>
      <c r="L65" s="117">
        <v>2457.39</v>
      </c>
      <c r="M65" s="118"/>
      <c r="N65" s="118"/>
      <c r="O65" s="119"/>
      <c r="P65" s="117">
        <v>2372.44</v>
      </c>
      <c r="Q65" s="118"/>
      <c r="R65" s="118"/>
      <c r="S65" s="118"/>
      <c r="T65" s="119"/>
      <c r="U65" s="114"/>
      <c r="V65" s="115"/>
      <c r="W65" s="116"/>
      <c r="X65" s="16">
        <v>819.13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215</v>
      </c>
      <c r="B66" s="115"/>
      <c r="C66" s="115"/>
      <c r="D66" s="116"/>
      <c r="E66" s="117">
        <v>379.45</v>
      </c>
      <c r="F66" s="118"/>
      <c r="G66" s="118"/>
      <c r="H66" s="119"/>
      <c r="I66" s="117">
        <v>0</v>
      </c>
      <c r="J66" s="118"/>
      <c r="K66" s="119"/>
      <c r="L66" s="117">
        <v>1270.05</v>
      </c>
      <c r="M66" s="118"/>
      <c r="N66" s="118"/>
      <c r="O66" s="119"/>
      <c r="P66" s="117">
        <v>1226.1500000000001</v>
      </c>
      <c r="Q66" s="118"/>
      <c r="R66" s="118"/>
      <c r="S66" s="118"/>
      <c r="T66" s="119"/>
      <c r="U66" s="114"/>
      <c r="V66" s="115"/>
      <c r="W66" s="116"/>
      <c r="X66" s="16">
        <v>423.35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216</v>
      </c>
      <c r="B67" s="115"/>
      <c r="C67" s="115"/>
      <c r="D67" s="116"/>
      <c r="E67" s="117">
        <v>21759.26</v>
      </c>
      <c r="F67" s="118"/>
      <c r="G67" s="118"/>
      <c r="H67" s="119"/>
      <c r="I67" s="117">
        <v>0</v>
      </c>
      <c r="J67" s="118"/>
      <c r="K67" s="119"/>
      <c r="L67" s="117">
        <v>2794.55</v>
      </c>
      <c r="M67" s="118"/>
      <c r="N67" s="118"/>
      <c r="O67" s="119"/>
      <c r="P67" s="117">
        <v>2700</v>
      </c>
      <c r="Q67" s="118"/>
      <c r="R67" s="118"/>
      <c r="S67" s="118"/>
      <c r="T67" s="119"/>
      <c r="U67" s="114"/>
      <c r="V67" s="115"/>
      <c r="W67" s="116"/>
      <c r="X67" s="16">
        <v>21853.8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217</v>
      </c>
      <c r="B68" s="115"/>
      <c r="C68" s="115"/>
      <c r="D68" s="116"/>
      <c r="E68" s="117">
        <v>636.54</v>
      </c>
      <c r="F68" s="118"/>
      <c r="G68" s="118"/>
      <c r="H68" s="119"/>
      <c r="I68" s="117">
        <v>0</v>
      </c>
      <c r="J68" s="118"/>
      <c r="K68" s="119"/>
      <c r="L68" s="117">
        <v>2130.5700000000002</v>
      </c>
      <c r="M68" s="118"/>
      <c r="N68" s="118"/>
      <c r="O68" s="119"/>
      <c r="P68" s="117">
        <v>2056.92</v>
      </c>
      <c r="Q68" s="118"/>
      <c r="R68" s="118"/>
      <c r="S68" s="118"/>
      <c r="T68" s="119"/>
      <c r="U68" s="114"/>
      <c r="V68" s="115"/>
      <c r="W68" s="116"/>
      <c r="X68" s="16">
        <v>710.19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233</v>
      </c>
      <c r="B69" s="115"/>
      <c r="C69" s="115"/>
      <c r="D69" s="116"/>
      <c r="E69" s="117">
        <v>0</v>
      </c>
      <c r="F69" s="118"/>
      <c r="G69" s="118"/>
      <c r="H69" s="119"/>
      <c r="I69" s="117">
        <v>-2.2200000000000002</v>
      </c>
      <c r="J69" s="118"/>
      <c r="K69" s="119"/>
      <c r="L69" s="117">
        <v>2134.6799999999998</v>
      </c>
      <c r="M69" s="118"/>
      <c r="N69" s="118"/>
      <c r="O69" s="119"/>
      <c r="P69" s="117">
        <v>1420.9</v>
      </c>
      <c r="Q69" s="118"/>
      <c r="R69" s="118"/>
      <c r="S69" s="118"/>
      <c r="T69" s="119"/>
      <c r="U69" s="114"/>
      <c r="V69" s="115"/>
      <c r="W69" s="116"/>
      <c r="X69" s="16">
        <v>711.56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23</v>
      </c>
      <c r="B70" s="115"/>
      <c r="C70" s="115"/>
      <c r="D70" s="116"/>
      <c r="E70" s="117">
        <v>376.98</v>
      </c>
      <c r="F70" s="118"/>
      <c r="G70" s="118"/>
      <c r="H70" s="119"/>
      <c r="I70" s="117">
        <v>0</v>
      </c>
      <c r="J70" s="118"/>
      <c r="K70" s="119"/>
      <c r="L70" s="117">
        <v>1261.8</v>
      </c>
      <c r="M70" s="118"/>
      <c r="N70" s="118"/>
      <c r="O70" s="119"/>
      <c r="P70" s="117">
        <v>1218.18</v>
      </c>
      <c r="Q70" s="118"/>
      <c r="R70" s="118"/>
      <c r="S70" s="118"/>
      <c r="T70" s="119"/>
      <c r="U70" s="114"/>
      <c r="V70" s="115"/>
      <c r="W70" s="116"/>
      <c r="X70" s="16">
        <v>420.6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234</v>
      </c>
      <c r="B71" s="115"/>
      <c r="C71" s="115"/>
      <c r="D71" s="116"/>
      <c r="E71" s="117">
        <v>761.38</v>
      </c>
      <c r="F71" s="118"/>
      <c r="G71" s="118"/>
      <c r="H71" s="119"/>
      <c r="I71" s="117">
        <v>0</v>
      </c>
      <c r="J71" s="118"/>
      <c r="K71" s="119"/>
      <c r="L71" s="117">
        <v>2548.38</v>
      </c>
      <c r="M71" s="118"/>
      <c r="N71" s="118"/>
      <c r="O71" s="119"/>
      <c r="P71" s="117">
        <v>2460.3000000000002</v>
      </c>
      <c r="Q71" s="118"/>
      <c r="R71" s="118"/>
      <c r="S71" s="118"/>
      <c r="T71" s="119"/>
      <c r="U71" s="114"/>
      <c r="V71" s="115"/>
      <c r="W71" s="116"/>
      <c r="X71" s="16">
        <v>849.46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235</v>
      </c>
      <c r="B72" s="115"/>
      <c r="C72" s="115"/>
      <c r="D72" s="116"/>
      <c r="E72" s="117">
        <v>376.98</v>
      </c>
      <c r="F72" s="118"/>
      <c r="G72" s="118"/>
      <c r="H72" s="119"/>
      <c r="I72" s="117">
        <v>0</v>
      </c>
      <c r="J72" s="118"/>
      <c r="K72" s="119"/>
      <c r="L72" s="117">
        <v>1261.8</v>
      </c>
      <c r="M72" s="118"/>
      <c r="N72" s="118"/>
      <c r="O72" s="119"/>
      <c r="P72" s="117">
        <v>1218.18</v>
      </c>
      <c r="Q72" s="118"/>
      <c r="R72" s="118"/>
      <c r="S72" s="118"/>
      <c r="T72" s="119"/>
      <c r="U72" s="114"/>
      <c r="V72" s="115"/>
      <c r="W72" s="116"/>
      <c r="X72" s="16">
        <v>420.6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236</v>
      </c>
      <c r="B73" s="115"/>
      <c r="C73" s="115"/>
      <c r="D73" s="116"/>
      <c r="E73" s="117">
        <v>718.12</v>
      </c>
      <c r="F73" s="118"/>
      <c r="G73" s="118"/>
      <c r="H73" s="119"/>
      <c r="I73" s="117">
        <v>0</v>
      </c>
      <c r="J73" s="118"/>
      <c r="K73" s="119"/>
      <c r="L73" s="117">
        <v>2403.6</v>
      </c>
      <c r="M73" s="118"/>
      <c r="N73" s="118"/>
      <c r="O73" s="119"/>
      <c r="P73" s="117">
        <v>2320.52</v>
      </c>
      <c r="Q73" s="118"/>
      <c r="R73" s="118"/>
      <c r="S73" s="118"/>
      <c r="T73" s="119"/>
      <c r="U73" s="114"/>
      <c r="V73" s="115"/>
      <c r="W73" s="116"/>
      <c r="X73" s="16">
        <v>801.2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237</v>
      </c>
      <c r="B74" s="115"/>
      <c r="C74" s="115"/>
      <c r="D74" s="116"/>
      <c r="E74" s="117">
        <v>641.48</v>
      </c>
      <c r="F74" s="118"/>
      <c r="G74" s="118"/>
      <c r="H74" s="119"/>
      <c r="I74" s="117">
        <v>0</v>
      </c>
      <c r="J74" s="118"/>
      <c r="K74" s="119"/>
      <c r="L74" s="117">
        <v>2147.1</v>
      </c>
      <c r="M74" s="118"/>
      <c r="N74" s="118"/>
      <c r="O74" s="119"/>
      <c r="P74" s="117">
        <v>2072.88</v>
      </c>
      <c r="Q74" s="118"/>
      <c r="R74" s="118"/>
      <c r="S74" s="118"/>
      <c r="T74" s="119"/>
      <c r="U74" s="114"/>
      <c r="V74" s="115"/>
      <c r="W74" s="116"/>
      <c r="X74" s="16">
        <v>715.7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201</v>
      </c>
      <c r="B75" s="115"/>
      <c r="C75" s="115"/>
      <c r="D75" s="116"/>
      <c r="E75" s="117">
        <v>572.27</v>
      </c>
      <c r="F75" s="118"/>
      <c r="G75" s="118"/>
      <c r="H75" s="119"/>
      <c r="I75" s="117">
        <v>0</v>
      </c>
      <c r="J75" s="118"/>
      <c r="K75" s="119"/>
      <c r="L75" s="117">
        <v>1915.44</v>
      </c>
      <c r="M75" s="118"/>
      <c r="N75" s="118"/>
      <c r="O75" s="119"/>
      <c r="P75" s="117">
        <v>1849.23</v>
      </c>
      <c r="Q75" s="118"/>
      <c r="R75" s="118"/>
      <c r="S75" s="118"/>
      <c r="T75" s="119"/>
      <c r="U75" s="114"/>
      <c r="V75" s="115"/>
      <c r="W75" s="116"/>
      <c r="X75" s="16">
        <v>638.48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238</v>
      </c>
      <c r="B76" s="115"/>
      <c r="C76" s="115"/>
      <c r="D76" s="116"/>
      <c r="E76" s="117">
        <v>762.61</v>
      </c>
      <c r="F76" s="118"/>
      <c r="G76" s="118"/>
      <c r="H76" s="119"/>
      <c r="I76" s="117">
        <v>0</v>
      </c>
      <c r="J76" s="118"/>
      <c r="K76" s="119"/>
      <c r="L76" s="117">
        <v>2552.52</v>
      </c>
      <c r="M76" s="118"/>
      <c r="N76" s="118"/>
      <c r="O76" s="119"/>
      <c r="P76" s="117">
        <v>1613.45</v>
      </c>
      <c r="Q76" s="118"/>
      <c r="R76" s="118"/>
      <c r="S76" s="118"/>
      <c r="T76" s="119"/>
      <c r="U76" s="114"/>
      <c r="V76" s="115"/>
      <c r="W76" s="116"/>
      <c r="X76" s="16">
        <v>1701.68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240</v>
      </c>
      <c r="B77" s="115"/>
      <c r="C77" s="115"/>
      <c r="D77" s="116"/>
      <c r="E77" s="117">
        <v>723.06</v>
      </c>
      <c r="F77" s="118"/>
      <c r="G77" s="118"/>
      <c r="H77" s="119"/>
      <c r="I77" s="117">
        <v>0</v>
      </c>
      <c r="J77" s="118"/>
      <c r="K77" s="119"/>
      <c r="L77" s="117">
        <v>2420.16</v>
      </c>
      <c r="M77" s="118"/>
      <c r="N77" s="118"/>
      <c r="O77" s="119"/>
      <c r="P77" s="117">
        <v>2336.5</v>
      </c>
      <c r="Q77" s="118"/>
      <c r="R77" s="118"/>
      <c r="S77" s="118"/>
      <c r="T77" s="119"/>
      <c r="U77" s="114"/>
      <c r="V77" s="115"/>
      <c r="W77" s="116"/>
      <c r="X77" s="16">
        <v>806.72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241</v>
      </c>
      <c r="B78" s="115"/>
      <c r="C78" s="115"/>
      <c r="D78" s="116"/>
      <c r="E78" s="117">
        <v>28721.1</v>
      </c>
      <c r="F78" s="118"/>
      <c r="G78" s="118"/>
      <c r="H78" s="119"/>
      <c r="I78" s="117">
        <v>0</v>
      </c>
      <c r="J78" s="118"/>
      <c r="K78" s="119"/>
      <c r="L78" s="117">
        <v>2515.75</v>
      </c>
      <c r="M78" s="118"/>
      <c r="N78" s="118"/>
      <c r="O78" s="119"/>
      <c r="P78" s="117">
        <v>0</v>
      </c>
      <c r="Q78" s="118"/>
      <c r="R78" s="118"/>
      <c r="S78" s="118"/>
      <c r="T78" s="119"/>
      <c r="U78" s="114"/>
      <c r="V78" s="115"/>
      <c r="W78" s="116"/>
      <c r="X78" s="16">
        <v>31236.85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242</v>
      </c>
      <c r="B79" s="115"/>
      <c r="C79" s="115"/>
      <c r="D79" s="116"/>
      <c r="E79" s="117">
        <v>0</v>
      </c>
      <c r="F79" s="118"/>
      <c r="G79" s="118"/>
      <c r="H79" s="119"/>
      <c r="I79" s="117">
        <v>0</v>
      </c>
      <c r="J79" s="118"/>
      <c r="K79" s="119"/>
      <c r="L79" s="117">
        <v>2548.38</v>
      </c>
      <c r="M79" s="118"/>
      <c r="N79" s="118"/>
      <c r="O79" s="119"/>
      <c r="P79" s="117">
        <v>1698.92</v>
      </c>
      <c r="Q79" s="118"/>
      <c r="R79" s="118"/>
      <c r="S79" s="118"/>
      <c r="T79" s="119"/>
      <c r="U79" s="114"/>
      <c r="V79" s="115"/>
      <c r="W79" s="116"/>
      <c r="X79" s="16">
        <v>849.46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219</v>
      </c>
      <c r="B80" s="115"/>
      <c r="C80" s="115"/>
      <c r="D80" s="116"/>
      <c r="E80" s="117">
        <v>375.74</v>
      </c>
      <c r="F80" s="118"/>
      <c r="G80" s="118"/>
      <c r="H80" s="119"/>
      <c r="I80" s="117">
        <v>0</v>
      </c>
      <c r="J80" s="118"/>
      <c r="K80" s="119"/>
      <c r="L80" s="117">
        <v>1257.6600000000001</v>
      </c>
      <c r="M80" s="118"/>
      <c r="N80" s="118"/>
      <c r="O80" s="119"/>
      <c r="P80" s="117">
        <v>1214.18</v>
      </c>
      <c r="Q80" s="118"/>
      <c r="R80" s="118"/>
      <c r="S80" s="118"/>
      <c r="T80" s="119"/>
      <c r="U80" s="114"/>
      <c r="V80" s="115"/>
      <c r="W80" s="116"/>
      <c r="X80" s="16">
        <v>419.22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22</v>
      </c>
      <c r="B81" s="115"/>
      <c r="C81" s="115"/>
      <c r="D81" s="116"/>
      <c r="E81" s="117">
        <v>777.44</v>
      </c>
      <c r="F81" s="118"/>
      <c r="G81" s="118"/>
      <c r="H81" s="119"/>
      <c r="I81" s="117">
        <v>0</v>
      </c>
      <c r="J81" s="118"/>
      <c r="K81" s="119"/>
      <c r="L81" s="117">
        <v>2602.17</v>
      </c>
      <c r="M81" s="118"/>
      <c r="N81" s="118"/>
      <c r="O81" s="119"/>
      <c r="P81" s="117">
        <v>2512.2199999999998</v>
      </c>
      <c r="Q81" s="118"/>
      <c r="R81" s="118"/>
      <c r="S81" s="118"/>
      <c r="T81" s="119"/>
      <c r="U81" s="114"/>
      <c r="V81" s="115"/>
      <c r="W81" s="116"/>
      <c r="X81" s="16">
        <v>867.39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218</v>
      </c>
      <c r="B82" s="115"/>
      <c r="C82" s="115"/>
      <c r="D82" s="116"/>
      <c r="E82" s="117">
        <v>716.88</v>
      </c>
      <c r="F82" s="118"/>
      <c r="G82" s="118"/>
      <c r="H82" s="119"/>
      <c r="I82" s="117">
        <v>0</v>
      </c>
      <c r="J82" s="118"/>
      <c r="K82" s="119"/>
      <c r="L82" s="117">
        <v>2399.46</v>
      </c>
      <c r="M82" s="118"/>
      <c r="N82" s="118"/>
      <c r="O82" s="119"/>
      <c r="P82" s="117">
        <v>2316.52</v>
      </c>
      <c r="Q82" s="118"/>
      <c r="R82" s="118"/>
      <c r="S82" s="118"/>
      <c r="T82" s="119"/>
      <c r="U82" s="114"/>
      <c r="V82" s="115"/>
      <c r="W82" s="116"/>
      <c r="X82" s="16">
        <v>799.82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239</v>
      </c>
      <c r="B83" s="115"/>
      <c r="C83" s="115"/>
      <c r="D83" s="116"/>
      <c r="E83" s="117">
        <v>383.16</v>
      </c>
      <c r="F83" s="118"/>
      <c r="G83" s="118"/>
      <c r="H83" s="119"/>
      <c r="I83" s="117">
        <v>0</v>
      </c>
      <c r="J83" s="118"/>
      <c r="K83" s="119"/>
      <c r="L83" s="117">
        <v>1282.47</v>
      </c>
      <c r="M83" s="118"/>
      <c r="N83" s="118"/>
      <c r="O83" s="119"/>
      <c r="P83" s="117">
        <v>1238.1400000000001</v>
      </c>
      <c r="Q83" s="118"/>
      <c r="R83" s="118"/>
      <c r="S83" s="118"/>
      <c r="T83" s="119"/>
      <c r="U83" s="114"/>
      <c r="V83" s="115"/>
      <c r="W83" s="116"/>
      <c r="X83" s="16">
        <v>427.49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200</v>
      </c>
      <c r="B84" s="115"/>
      <c r="C84" s="115"/>
      <c r="D84" s="116"/>
      <c r="E84" s="117">
        <v>546.30999999999995</v>
      </c>
      <c r="F84" s="118"/>
      <c r="G84" s="118"/>
      <c r="H84" s="119"/>
      <c r="I84" s="117">
        <v>0</v>
      </c>
      <c r="J84" s="118"/>
      <c r="K84" s="119"/>
      <c r="L84" s="117">
        <v>1828.56</v>
      </c>
      <c r="M84" s="118"/>
      <c r="N84" s="118"/>
      <c r="O84" s="119"/>
      <c r="P84" s="117">
        <v>1765.35</v>
      </c>
      <c r="Q84" s="118"/>
      <c r="R84" s="118"/>
      <c r="S84" s="118"/>
      <c r="T84" s="119"/>
      <c r="U84" s="114"/>
      <c r="V84" s="115"/>
      <c r="W84" s="116"/>
      <c r="X84" s="16">
        <v>609.52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199</v>
      </c>
      <c r="B85" s="115"/>
      <c r="C85" s="115"/>
      <c r="D85" s="116"/>
      <c r="E85" s="117">
        <v>532.72</v>
      </c>
      <c r="F85" s="118"/>
      <c r="G85" s="118"/>
      <c r="H85" s="119"/>
      <c r="I85" s="117">
        <v>0</v>
      </c>
      <c r="J85" s="118"/>
      <c r="K85" s="119"/>
      <c r="L85" s="117">
        <v>1783.05</v>
      </c>
      <c r="M85" s="118"/>
      <c r="N85" s="118"/>
      <c r="O85" s="119"/>
      <c r="P85" s="117">
        <v>1721.42</v>
      </c>
      <c r="Q85" s="118"/>
      <c r="R85" s="118"/>
      <c r="S85" s="118"/>
      <c r="T85" s="119"/>
      <c r="U85" s="114"/>
      <c r="V85" s="115"/>
      <c r="W85" s="116"/>
      <c r="X85" s="16">
        <v>594.35</v>
      </c>
      <c r="Y85" s="117">
        <v>0</v>
      </c>
      <c r="Z85" s="119"/>
      <c r="AA85" s="16">
        <v>0</v>
      </c>
    </row>
    <row r="86" spans="1:27" ht="22.9" customHeight="1" x14ac:dyDescent="0.2">
      <c r="A86" s="114" t="s">
        <v>20</v>
      </c>
      <c r="B86" s="115"/>
      <c r="C86" s="115"/>
      <c r="D86" s="116"/>
      <c r="E86" s="117">
        <v>714.41</v>
      </c>
      <c r="F86" s="118"/>
      <c r="G86" s="118"/>
      <c r="H86" s="119"/>
      <c r="I86" s="117">
        <v>0</v>
      </c>
      <c r="J86" s="118"/>
      <c r="K86" s="119"/>
      <c r="L86" s="117">
        <v>2391.1799999999998</v>
      </c>
      <c r="M86" s="118"/>
      <c r="N86" s="118"/>
      <c r="O86" s="119"/>
      <c r="P86" s="117">
        <v>2308.5300000000002</v>
      </c>
      <c r="Q86" s="118"/>
      <c r="R86" s="118"/>
      <c r="S86" s="118"/>
      <c r="T86" s="119"/>
      <c r="U86" s="114"/>
      <c r="V86" s="115"/>
      <c r="W86" s="116"/>
      <c r="X86" s="16">
        <v>797.06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85</v>
      </c>
      <c r="B87" s="115"/>
      <c r="C87" s="115"/>
      <c r="D87" s="116"/>
      <c r="E87" s="117">
        <v>532.72</v>
      </c>
      <c r="F87" s="118"/>
      <c r="G87" s="118"/>
      <c r="H87" s="119"/>
      <c r="I87" s="117">
        <v>0</v>
      </c>
      <c r="J87" s="118"/>
      <c r="K87" s="119"/>
      <c r="L87" s="117">
        <v>1783.05</v>
      </c>
      <c r="M87" s="118"/>
      <c r="N87" s="118"/>
      <c r="O87" s="119"/>
      <c r="P87" s="117">
        <v>1721.42</v>
      </c>
      <c r="Q87" s="118"/>
      <c r="R87" s="118"/>
      <c r="S87" s="118"/>
      <c r="T87" s="119"/>
      <c r="U87" s="114"/>
      <c r="V87" s="115"/>
      <c r="W87" s="116"/>
      <c r="X87" s="16">
        <v>594.35</v>
      </c>
      <c r="Y87" s="117">
        <v>0</v>
      </c>
      <c r="Z87" s="119"/>
      <c r="AA87" s="16">
        <v>0</v>
      </c>
    </row>
    <row r="88" spans="1:27" ht="22.9" customHeight="1" x14ac:dyDescent="0.2">
      <c r="A88" s="114" t="s">
        <v>87</v>
      </c>
      <c r="B88" s="115"/>
      <c r="C88" s="115"/>
      <c r="D88" s="116"/>
      <c r="E88" s="117">
        <v>536.41999999999996</v>
      </c>
      <c r="F88" s="118"/>
      <c r="G88" s="118"/>
      <c r="H88" s="119"/>
      <c r="I88" s="117">
        <v>0</v>
      </c>
      <c r="J88" s="118"/>
      <c r="K88" s="119"/>
      <c r="L88" s="117">
        <v>1795.47</v>
      </c>
      <c r="M88" s="118"/>
      <c r="N88" s="118"/>
      <c r="O88" s="119"/>
      <c r="P88" s="117">
        <v>1733.4</v>
      </c>
      <c r="Q88" s="118"/>
      <c r="R88" s="118"/>
      <c r="S88" s="118"/>
      <c r="T88" s="119"/>
      <c r="U88" s="114"/>
      <c r="V88" s="115"/>
      <c r="W88" s="116"/>
      <c r="X88" s="16">
        <v>598.49</v>
      </c>
      <c r="Y88" s="117">
        <v>0</v>
      </c>
      <c r="Z88" s="119"/>
      <c r="AA88" s="16">
        <v>0</v>
      </c>
    </row>
    <row r="89" spans="1:27" ht="23.65" customHeight="1" x14ac:dyDescent="0.2">
      <c r="A89" s="114" t="s">
        <v>88</v>
      </c>
      <c r="B89" s="115"/>
      <c r="C89" s="115"/>
      <c r="D89" s="116"/>
      <c r="E89" s="117">
        <v>1418.92</v>
      </c>
      <c r="F89" s="118"/>
      <c r="G89" s="118"/>
      <c r="H89" s="119"/>
      <c r="I89" s="117">
        <v>0</v>
      </c>
      <c r="J89" s="118"/>
      <c r="K89" s="119"/>
      <c r="L89" s="117">
        <v>2374.65</v>
      </c>
      <c r="M89" s="118"/>
      <c r="N89" s="118"/>
      <c r="O89" s="119"/>
      <c r="P89" s="117">
        <v>2210.4699999999998</v>
      </c>
      <c r="Q89" s="118"/>
      <c r="R89" s="118"/>
      <c r="S89" s="118"/>
      <c r="T89" s="119"/>
      <c r="U89" s="114"/>
      <c r="V89" s="115"/>
      <c r="W89" s="116"/>
      <c r="X89" s="16">
        <v>1583.1</v>
      </c>
      <c r="Y89" s="117">
        <v>0</v>
      </c>
      <c r="Z89" s="119"/>
      <c r="AA89" s="16">
        <v>0</v>
      </c>
    </row>
    <row r="90" spans="1:27" ht="22.9" customHeight="1" x14ac:dyDescent="0.2">
      <c r="A90" s="114" t="s">
        <v>18</v>
      </c>
      <c r="B90" s="115"/>
      <c r="C90" s="115"/>
      <c r="D90" s="116"/>
      <c r="E90" s="117">
        <v>763.85</v>
      </c>
      <c r="F90" s="118"/>
      <c r="G90" s="118"/>
      <c r="H90" s="119"/>
      <c r="I90" s="117">
        <v>0</v>
      </c>
      <c r="J90" s="118"/>
      <c r="K90" s="119"/>
      <c r="L90" s="117">
        <v>2556.66</v>
      </c>
      <c r="M90" s="118"/>
      <c r="N90" s="118"/>
      <c r="O90" s="119"/>
      <c r="P90" s="117">
        <v>2468.29</v>
      </c>
      <c r="Q90" s="118"/>
      <c r="R90" s="118"/>
      <c r="S90" s="118"/>
      <c r="T90" s="119"/>
      <c r="U90" s="114"/>
      <c r="V90" s="115"/>
      <c r="W90" s="116"/>
      <c r="X90" s="16">
        <v>852.22</v>
      </c>
      <c r="Y90" s="117">
        <v>0</v>
      </c>
      <c r="Z90" s="119"/>
      <c r="AA90" s="16">
        <v>0</v>
      </c>
    </row>
    <row r="91" spans="1:27" ht="23.65" customHeight="1" x14ac:dyDescent="0.2">
      <c r="A91" s="114" t="s">
        <v>89</v>
      </c>
      <c r="B91" s="115"/>
      <c r="C91" s="115"/>
      <c r="D91" s="116"/>
      <c r="E91" s="117">
        <v>347.32</v>
      </c>
      <c r="F91" s="118"/>
      <c r="G91" s="118"/>
      <c r="H91" s="119"/>
      <c r="I91" s="117">
        <v>0</v>
      </c>
      <c r="J91" s="118"/>
      <c r="K91" s="119"/>
      <c r="L91" s="117">
        <v>1162.5</v>
      </c>
      <c r="M91" s="118"/>
      <c r="N91" s="118"/>
      <c r="O91" s="119"/>
      <c r="P91" s="117">
        <v>1122.32</v>
      </c>
      <c r="Q91" s="118"/>
      <c r="R91" s="118"/>
      <c r="S91" s="118"/>
      <c r="T91" s="119"/>
      <c r="U91" s="114"/>
      <c r="V91" s="115"/>
      <c r="W91" s="116"/>
      <c r="X91" s="16">
        <v>387.5</v>
      </c>
      <c r="Y91" s="117">
        <v>0</v>
      </c>
      <c r="Z91" s="119"/>
      <c r="AA91" s="16">
        <v>0</v>
      </c>
    </row>
    <row r="92" spans="1:27" ht="22.9" customHeight="1" x14ac:dyDescent="0.2">
      <c r="A92" s="114" t="s">
        <v>90</v>
      </c>
      <c r="B92" s="115"/>
      <c r="C92" s="115"/>
      <c r="D92" s="116"/>
      <c r="E92" s="117">
        <v>770.03</v>
      </c>
      <c r="F92" s="118"/>
      <c r="G92" s="118"/>
      <c r="H92" s="119"/>
      <c r="I92" s="117">
        <v>0</v>
      </c>
      <c r="J92" s="118"/>
      <c r="K92" s="119"/>
      <c r="L92" s="117">
        <v>2577.36</v>
      </c>
      <c r="M92" s="118"/>
      <c r="N92" s="118"/>
      <c r="O92" s="119"/>
      <c r="P92" s="117">
        <v>2488.27</v>
      </c>
      <c r="Q92" s="118"/>
      <c r="R92" s="118"/>
      <c r="S92" s="118"/>
      <c r="T92" s="119"/>
      <c r="U92" s="114"/>
      <c r="V92" s="115"/>
      <c r="W92" s="116"/>
      <c r="X92" s="16">
        <v>859.12</v>
      </c>
      <c r="Y92" s="117">
        <v>0</v>
      </c>
      <c r="Z92" s="119"/>
      <c r="AA92" s="16">
        <v>0</v>
      </c>
    </row>
    <row r="93" spans="1:27" ht="23.65" customHeight="1" x14ac:dyDescent="0.2">
      <c r="A93" s="114" t="s">
        <v>84</v>
      </c>
      <c r="B93" s="115"/>
      <c r="C93" s="115"/>
      <c r="D93" s="116"/>
      <c r="E93" s="117">
        <v>572.27</v>
      </c>
      <c r="F93" s="118"/>
      <c r="G93" s="118"/>
      <c r="H93" s="119"/>
      <c r="I93" s="117">
        <v>0</v>
      </c>
      <c r="J93" s="118"/>
      <c r="K93" s="119"/>
      <c r="L93" s="117">
        <v>1915.44</v>
      </c>
      <c r="M93" s="118"/>
      <c r="N93" s="118"/>
      <c r="O93" s="119"/>
      <c r="P93" s="117">
        <v>1849.23</v>
      </c>
      <c r="Q93" s="118"/>
      <c r="R93" s="118"/>
      <c r="S93" s="118"/>
      <c r="T93" s="119"/>
      <c r="U93" s="114"/>
      <c r="V93" s="115"/>
      <c r="W93" s="116"/>
      <c r="X93" s="16">
        <v>638.48</v>
      </c>
      <c r="Y93" s="117">
        <v>0</v>
      </c>
      <c r="Z93" s="119"/>
      <c r="AA93" s="16">
        <v>0</v>
      </c>
    </row>
    <row r="94" spans="1:27" ht="22.9" customHeight="1" x14ac:dyDescent="0.2">
      <c r="A94" s="114" t="s">
        <v>91</v>
      </c>
      <c r="B94" s="115"/>
      <c r="C94" s="115"/>
      <c r="D94" s="116"/>
      <c r="E94" s="117">
        <v>634.07000000000005</v>
      </c>
      <c r="F94" s="118"/>
      <c r="G94" s="118"/>
      <c r="H94" s="119"/>
      <c r="I94" s="117">
        <v>0</v>
      </c>
      <c r="J94" s="118"/>
      <c r="K94" s="119"/>
      <c r="L94" s="117">
        <v>2122.29</v>
      </c>
      <c r="M94" s="118"/>
      <c r="N94" s="118"/>
      <c r="O94" s="119"/>
      <c r="P94" s="117">
        <v>2048.9299999999998</v>
      </c>
      <c r="Q94" s="118"/>
      <c r="R94" s="118"/>
      <c r="S94" s="118"/>
      <c r="T94" s="119"/>
      <c r="U94" s="114"/>
      <c r="V94" s="115"/>
      <c r="W94" s="116"/>
      <c r="X94" s="16">
        <v>707.43</v>
      </c>
      <c r="Y94" s="117">
        <v>0</v>
      </c>
      <c r="Z94" s="119"/>
      <c r="AA94" s="16">
        <v>0</v>
      </c>
    </row>
    <row r="95" spans="1:27" ht="23.65" customHeight="1" x14ac:dyDescent="0.2">
      <c r="A95" s="114" t="s">
        <v>93</v>
      </c>
      <c r="B95" s="115"/>
      <c r="C95" s="115"/>
      <c r="D95" s="116"/>
      <c r="E95" s="117">
        <v>731.72</v>
      </c>
      <c r="F95" s="118"/>
      <c r="G95" s="118"/>
      <c r="H95" s="119"/>
      <c r="I95" s="117">
        <v>0</v>
      </c>
      <c r="J95" s="118"/>
      <c r="K95" s="119"/>
      <c r="L95" s="117">
        <v>1224.54</v>
      </c>
      <c r="M95" s="118"/>
      <c r="N95" s="118"/>
      <c r="O95" s="119"/>
      <c r="P95" s="117">
        <v>1548.08</v>
      </c>
      <c r="Q95" s="118"/>
      <c r="R95" s="118"/>
      <c r="S95" s="118"/>
      <c r="T95" s="119"/>
      <c r="U95" s="114"/>
      <c r="V95" s="115"/>
      <c r="W95" s="116"/>
      <c r="X95" s="16">
        <v>408.18</v>
      </c>
      <c r="Y95" s="117">
        <v>0</v>
      </c>
      <c r="Z95" s="119"/>
      <c r="AA95" s="16">
        <v>0</v>
      </c>
    </row>
    <row r="96" spans="1:27" ht="22.9" customHeight="1" x14ac:dyDescent="0.2">
      <c r="A96" s="114" t="s">
        <v>51</v>
      </c>
      <c r="B96" s="115"/>
      <c r="C96" s="115"/>
      <c r="D96" s="116"/>
      <c r="E96" s="117">
        <v>1554.88</v>
      </c>
      <c r="F96" s="118"/>
      <c r="G96" s="118"/>
      <c r="H96" s="119"/>
      <c r="I96" s="117">
        <v>0</v>
      </c>
      <c r="J96" s="118"/>
      <c r="K96" s="119"/>
      <c r="L96" s="117">
        <v>2602.17</v>
      </c>
      <c r="M96" s="118"/>
      <c r="N96" s="118"/>
      <c r="O96" s="119"/>
      <c r="P96" s="117">
        <v>2478</v>
      </c>
      <c r="Q96" s="118"/>
      <c r="R96" s="118"/>
      <c r="S96" s="118"/>
      <c r="T96" s="119"/>
      <c r="U96" s="114"/>
      <c r="V96" s="115"/>
      <c r="W96" s="116"/>
      <c r="X96" s="16">
        <v>1679.05</v>
      </c>
      <c r="Y96" s="117">
        <v>0</v>
      </c>
      <c r="Z96" s="119"/>
      <c r="AA96" s="16">
        <v>0</v>
      </c>
    </row>
    <row r="97" spans="1:27" ht="23.65" customHeight="1" x14ac:dyDescent="0.2">
      <c r="A97" s="114" t="s">
        <v>50</v>
      </c>
      <c r="B97" s="115"/>
      <c r="C97" s="115"/>
      <c r="D97" s="116"/>
      <c r="E97" s="117">
        <v>16928.46</v>
      </c>
      <c r="F97" s="118"/>
      <c r="G97" s="118"/>
      <c r="H97" s="119"/>
      <c r="I97" s="117">
        <v>0</v>
      </c>
      <c r="J97" s="118"/>
      <c r="K97" s="119"/>
      <c r="L97" s="117">
        <v>2470.7399999999998</v>
      </c>
      <c r="M97" s="118"/>
      <c r="N97" s="118"/>
      <c r="O97" s="119"/>
      <c r="P97" s="117">
        <v>0</v>
      </c>
      <c r="Q97" s="118"/>
      <c r="R97" s="118"/>
      <c r="S97" s="118"/>
      <c r="T97" s="119"/>
      <c r="U97" s="114"/>
      <c r="V97" s="115"/>
      <c r="W97" s="116"/>
      <c r="X97" s="16">
        <v>19399.2</v>
      </c>
      <c r="Y97" s="117">
        <v>0</v>
      </c>
      <c r="Z97" s="119"/>
      <c r="AA97" s="16">
        <v>0</v>
      </c>
    </row>
    <row r="98" spans="1:27" ht="22.9" customHeight="1" x14ac:dyDescent="0.2">
      <c r="A98" s="114" t="s">
        <v>49</v>
      </c>
      <c r="B98" s="115"/>
      <c r="C98" s="115"/>
      <c r="D98" s="116"/>
      <c r="E98" s="117">
        <v>723.06</v>
      </c>
      <c r="F98" s="118"/>
      <c r="G98" s="118"/>
      <c r="H98" s="119"/>
      <c r="I98" s="117">
        <v>0</v>
      </c>
      <c r="J98" s="118"/>
      <c r="K98" s="119"/>
      <c r="L98" s="117">
        <v>2420.16</v>
      </c>
      <c r="M98" s="118"/>
      <c r="N98" s="118"/>
      <c r="O98" s="119"/>
      <c r="P98" s="117">
        <v>2336.5</v>
      </c>
      <c r="Q98" s="118"/>
      <c r="R98" s="118"/>
      <c r="S98" s="118"/>
      <c r="T98" s="119"/>
      <c r="U98" s="114"/>
      <c r="V98" s="115"/>
      <c r="W98" s="116"/>
      <c r="X98" s="16">
        <v>806.72</v>
      </c>
      <c r="Y98" s="117">
        <v>0</v>
      </c>
      <c r="Z98" s="119"/>
      <c r="AA98" s="16">
        <v>0</v>
      </c>
    </row>
    <row r="99" spans="1:27" ht="23.65" customHeight="1" x14ac:dyDescent="0.2">
      <c r="A99" s="114" t="s">
        <v>48</v>
      </c>
      <c r="B99" s="115"/>
      <c r="C99" s="115"/>
      <c r="D99" s="116"/>
      <c r="E99" s="117">
        <v>358.44</v>
      </c>
      <c r="F99" s="118"/>
      <c r="G99" s="118"/>
      <c r="H99" s="119"/>
      <c r="I99" s="117">
        <v>0</v>
      </c>
      <c r="J99" s="118"/>
      <c r="K99" s="119"/>
      <c r="L99" s="117">
        <v>1199.73</v>
      </c>
      <c r="M99" s="118"/>
      <c r="N99" s="118"/>
      <c r="O99" s="119"/>
      <c r="P99" s="117">
        <v>1158.26</v>
      </c>
      <c r="Q99" s="118"/>
      <c r="R99" s="118"/>
      <c r="S99" s="118"/>
      <c r="T99" s="119"/>
      <c r="U99" s="114"/>
      <c r="V99" s="115"/>
      <c r="W99" s="116"/>
      <c r="X99" s="16">
        <v>399.91</v>
      </c>
      <c r="Y99" s="117">
        <v>0</v>
      </c>
      <c r="Z99" s="119"/>
      <c r="AA99" s="16">
        <v>0</v>
      </c>
    </row>
    <row r="100" spans="1:27" ht="22.9" customHeight="1" x14ac:dyDescent="0.2">
      <c r="A100" s="114" t="s">
        <v>47</v>
      </c>
      <c r="B100" s="115"/>
      <c r="C100" s="115"/>
      <c r="D100" s="116"/>
      <c r="E100" s="117">
        <v>760.14</v>
      </c>
      <c r="F100" s="118"/>
      <c r="G100" s="118"/>
      <c r="H100" s="119"/>
      <c r="I100" s="117">
        <v>0</v>
      </c>
      <c r="J100" s="118"/>
      <c r="K100" s="119"/>
      <c r="L100" s="117">
        <v>2544.27</v>
      </c>
      <c r="M100" s="118"/>
      <c r="N100" s="118"/>
      <c r="O100" s="119"/>
      <c r="P100" s="117">
        <v>1608.23</v>
      </c>
      <c r="Q100" s="118"/>
      <c r="R100" s="118"/>
      <c r="S100" s="118"/>
      <c r="T100" s="119"/>
      <c r="U100" s="114"/>
      <c r="V100" s="115"/>
      <c r="W100" s="116"/>
      <c r="X100" s="16">
        <v>1696.18</v>
      </c>
      <c r="Y100" s="117">
        <v>0</v>
      </c>
      <c r="Z100" s="119"/>
      <c r="AA100" s="16">
        <v>0</v>
      </c>
    </row>
    <row r="101" spans="1:27" ht="23.65" customHeight="1" x14ac:dyDescent="0.2">
      <c r="A101" s="114" t="s">
        <v>92</v>
      </c>
      <c r="B101" s="115"/>
      <c r="C101" s="115"/>
      <c r="D101" s="116"/>
      <c r="E101" s="117">
        <v>718.12</v>
      </c>
      <c r="F101" s="118"/>
      <c r="G101" s="118"/>
      <c r="H101" s="119"/>
      <c r="I101" s="117">
        <v>0</v>
      </c>
      <c r="J101" s="118"/>
      <c r="K101" s="119"/>
      <c r="L101" s="117">
        <v>2403.6</v>
      </c>
      <c r="M101" s="118"/>
      <c r="N101" s="118"/>
      <c r="O101" s="119"/>
      <c r="P101" s="117">
        <v>2320.52</v>
      </c>
      <c r="Q101" s="118"/>
      <c r="R101" s="118"/>
      <c r="S101" s="118"/>
      <c r="T101" s="119"/>
      <c r="U101" s="114"/>
      <c r="V101" s="115"/>
      <c r="W101" s="116"/>
      <c r="X101" s="16">
        <v>801.2</v>
      </c>
      <c r="Y101" s="117">
        <v>0</v>
      </c>
      <c r="Z101" s="119"/>
      <c r="AA101" s="16">
        <v>0</v>
      </c>
    </row>
    <row r="102" spans="1:27" ht="22.9" customHeight="1" x14ac:dyDescent="0.2">
      <c r="A102" s="114" t="s">
        <v>24</v>
      </c>
      <c r="B102" s="115"/>
      <c r="C102" s="115"/>
      <c r="D102" s="116"/>
      <c r="E102" s="117">
        <v>2143.23</v>
      </c>
      <c r="F102" s="118"/>
      <c r="G102" s="118"/>
      <c r="H102" s="119"/>
      <c r="I102" s="117">
        <v>0</v>
      </c>
      <c r="J102" s="118"/>
      <c r="K102" s="119"/>
      <c r="L102" s="117">
        <v>2426.25</v>
      </c>
      <c r="M102" s="118"/>
      <c r="N102" s="118"/>
      <c r="O102" s="119"/>
      <c r="P102" s="117">
        <v>0</v>
      </c>
      <c r="Q102" s="118"/>
      <c r="R102" s="118"/>
      <c r="S102" s="118"/>
      <c r="T102" s="119"/>
      <c r="U102" s="114"/>
      <c r="V102" s="115"/>
      <c r="W102" s="116"/>
      <c r="X102" s="16">
        <v>4569.4799999999996</v>
      </c>
      <c r="Y102" s="117">
        <v>0</v>
      </c>
      <c r="Z102" s="119"/>
      <c r="AA102" s="16">
        <v>0</v>
      </c>
    </row>
    <row r="103" spans="1:27" ht="23.65" customHeight="1" x14ac:dyDescent="0.2">
      <c r="A103" s="114" t="s">
        <v>83</v>
      </c>
      <c r="B103" s="115"/>
      <c r="C103" s="115"/>
      <c r="D103" s="116"/>
      <c r="E103" s="117">
        <v>543.84</v>
      </c>
      <c r="F103" s="118"/>
      <c r="G103" s="118"/>
      <c r="H103" s="119"/>
      <c r="I103" s="117">
        <v>0</v>
      </c>
      <c r="J103" s="118"/>
      <c r="K103" s="119"/>
      <c r="L103" s="117">
        <v>1820.28</v>
      </c>
      <c r="M103" s="118"/>
      <c r="N103" s="118"/>
      <c r="O103" s="119"/>
      <c r="P103" s="117">
        <v>1757.36</v>
      </c>
      <c r="Q103" s="118"/>
      <c r="R103" s="118"/>
      <c r="S103" s="118"/>
      <c r="T103" s="119"/>
      <c r="U103" s="114"/>
      <c r="V103" s="115"/>
      <c r="W103" s="116"/>
      <c r="X103" s="16">
        <v>606.76</v>
      </c>
      <c r="Y103" s="117">
        <v>0</v>
      </c>
      <c r="Z103" s="119"/>
      <c r="AA103" s="16">
        <v>0</v>
      </c>
    </row>
    <row r="104" spans="1:27" ht="22.9" customHeight="1" x14ac:dyDescent="0.2">
      <c r="A104" s="114" t="s">
        <v>100</v>
      </c>
      <c r="B104" s="115"/>
      <c r="C104" s="115"/>
      <c r="D104" s="116"/>
      <c r="E104" s="117">
        <v>65308.39</v>
      </c>
      <c r="F104" s="118"/>
      <c r="G104" s="118"/>
      <c r="H104" s="119"/>
      <c r="I104" s="117">
        <v>0</v>
      </c>
      <c r="J104" s="118"/>
      <c r="K104" s="119"/>
      <c r="L104" s="117">
        <v>3406.58</v>
      </c>
      <c r="M104" s="118"/>
      <c r="N104" s="118"/>
      <c r="O104" s="119"/>
      <c r="P104" s="117">
        <v>0</v>
      </c>
      <c r="Q104" s="118"/>
      <c r="R104" s="118"/>
      <c r="S104" s="118"/>
      <c r="T104" s="119"/>
      <c r="U104" s="114"/>
      <c r="V104" s="115"/>
      <c r="W104" s="116"/>
      <c r="X104" s="16">
        <v>68714.97</v>
      </c>
      <c r="Y104" s="117">
        <v>0</v>
      </c>
      <c r="Z104" s="119"/>
      <c r="AA104" s="16">
        <v>0</v>
      </c>
    </row>
    <row r="105" spans="1:27" ht="23.65" customHeight="1" x14ac:dyDescent="0.2">
      <c r="A105" s="114" t="s">
        <v>198</v>
      </c>
      <c r="B105" s="115"/>
      <c r="C105" s="115"/>
      <c r="D105" s="116"/>
      <c r="E105" s="117">
        <v>1729.43</v>
      </c>
      <c r="F105" s="118"/>
      <c r="G105" s="118"/>
      <c r="H105" s="119"/>
      <c r="I105" s="117">
        <v>0</v>
      </c>
      <c r="J105" s="118"/>
      <c r="K105" s="119"/>
      <c r="L105" s="117">
        <v>1907.16</v>
      </c>
      <c r="M105" s="118"/>
      <c r="N105" s="118"/>
      <c r="O105" s="119"/>
      <c r="P105" s="117">
        <v>3004.19</v>
      </c>
      <c r="Q105" s="118"/>
      <c r="R105" s="118"/>
      <c r="S105" s="118"/>
      <c r="T105" s="119"/>
      <c r="U105" s="114"/>
      <c r="V105" s="115"/>
      <c r="W105" s="116"/>
      <c r="X105" s="16">
        <v>635.72</v>
      </c>
      <c r="Y105" s="117">
        <v>0</v>
      </c>
      <c r="Z105" s="119"/>
      <c r="AA105" s="16">
        <v>42.03</v>
      </c>
    </row>
    <row r="106" spans="1:27" ht="22.9" customHeight="1" x14ac:dyDescent="0.2">
      <c r="A106" s="114" t="s">
        <v>209</v>
      </c>
      <c r="B106" s="115"/>
      <c r="C106" s="115"/>
      <c r="D106" s="116"/>
      <c r="E106" s="117">
        <v>5095.8500000000004</v>
      </c>
      <c r="F106" s="118"/>
      <c r="G106" s="118"/>
      <c r="H106" s="119"/>
      <c r="I106" s="117">
        <v>0</v>
      </c>
      <c r="J106" s="118"/>
      <c r="K106" s="119"/>
      <c r="L106" s="117">
        <v>1885.97</v>
      </c>
      <c r="M106" s="118"/>
      <c r="N106" s="118"/>
      <c r="O106" s="119"/>
      <c r="P106" s="117">
        <v>5754.42</v>
      </c>
      <c r="Q106" s="118"/>
      <c r="R106" s="118"/>
      <c r="S106" s="118"/>
      <c r="T106" s="119"/>
      <c r="U106" s="114"/>
      <c r="V106" s="115"/>
      <c r="W106" s="116"/>
      <c r="X106" s="16">
        <v>1232.82</v>
      </c>
      <c r="Y106" s="117">
        <v>0</v>
      </c>
      <c r="Z106" s="119"/>
      <c r="AA106" s="16">
        <v>165.6</v>
      </c>
    </row>
    <row r="107" spans="1:27" ht="23.65" customHeight="1" x14ac:dyDescent="0.2">
      <c r="A107" s="114" t="s">
        <v>221</v>
      </c>
      <c r="B107" s="115"/>
      <c r="C107" s="115"/>
      <c r="D107" s="116"/>
      <c r="E107" s="117">
        <v>2153.38</v>
      </c>
      <c r="F107" s="118"/>
      <c r="G107" s="118"/>
      <c r="H107" s="119"/>
      <c r="I107" s="117">
        <v>0</v>
      </c>
      <c r="J107" s="118"/>
      <c r="K107" s="119"/>
      <c r="L107" s="117">
        <v>1846.74</v>
      </c>
      <c r="M107" s="118"/>
      <c r="N107" s="118"/>
      <c r="O107" s="119"/>
      <c r="P107" s="117">
        <v>3386.13</v>
      </c>
      <c r="Q107" s="118"/>
      <c r="R107" s="118"/>
      <c r="S107" s="118"/>
      <c r="T107" s="119"/>
      <c r="U107" s="114"/>
      <c r="V107" s="115"/>
      <c r="W107" s="116"/>
      <c r="X107" s="16">
        <v>613.98</v>
      </c>
      <c r="Y107" s="117">
        <v>0</v>
      </c>
      <c r="Z107" s="119"/>
      <c r="AA107" s="16">
        <v>41.76</v>
      </c>
    </row>
    <row r="108" spans="1:27" ht="22.9" customHeight="1" x14ac:dyDescent="0.2">
      <c r="A108" s="114" t="s">
        <v>222</v>
      </c>
      <c r="B108" s="115"/>
      <c r="C108" s="115"/>
      <c r="D108" s="116"/>
      <c r="E108" s="117">
        <v>579.67999999999995</v>
      </c>
      <c r="F108" s="118"/>
      <c r="G108" s="118"/>
      <c r="H108" s="119"/>
      <c r="I108" s="117">
        <v>0</v>
      </c>
      <c r="J108" s="118"/>
      <c r="K108" s="119"/>
      <c r="L108" s="117">
        <v>1940.25</v>
      </c>
      <c r="M108" s="118"/>
      <c r="N108" s="118"/>
      <c r="O108" s="119"/>
      <c r="P108" s="117">
        <v>1873.18</v>
      </c>
      <c r="Q108" s="118"/>
      <c r="R108" s="118"/>
      <c r="S108" s="118"/>
      <c r="T108" s="119"/>
      <c r="U108" s="114"/>
      <c r="V108" s="115"/>
      <c r="W108" s="116"/>
      <c r="X108" s="16">
        <v>646.75</v>
      </c>
      <c r="Y108" s="117">
        <v>0</v>
      </c>
      <c r="Z108" s="119"/>
      <c r="AA108" s="16">
        <v>0</v>
      </c>
    </row>
    <row r="109" spans="1:27" ht="23.65" customHeight="1" x14ac:dyDescent="0.2">
      <c r="A109" s="114" t="s">
        <v>223</v>
      </c>
      <c r="B109" s="115"/>
      <c r="C109" s="115"/>
      <c r="D109" s="116"/>
      <c r="E109" s="117">
        <v>613.05999999999995</v>
      </c>
      <c r="F109" s="118"/>
      <c r="G109" s="118"/>
      <c r="H109" s="119"/>
      <c r="I109" s="117">
        <v>0</v>
      </c>
      <c r="J109" s="118"/>
      <c r="K109" s="119"/>
      <c r="L109" s="117">
        <v>2051.94</v>
      </c>
      <c r="M109" s="118"/>
      <c r="N109" s="118"/>
      <c r="O109" s="119"/>
      <c r="P109" s="117">
        <v>1981.02</v>
      </c>
      <c r="Q109" s="118"/>
      <c r="R109" s="118"/>
      <c r="S109" s="118"/>
      <c r="T109" s="119"/>
      <c r="U109" s="114"/>
      <c r="V109" s="115"/>
      <c r="W109" s="116"/>
      <c r="X109" s="16">
        <v>683.98</v>
      </c>
      <c r="Y109" s="117">
        <v>0</v>
      </c>
      <c r="Z109" s="119"/>
      <c r="AA109" s="16">
        <v>0</v>
      </c>
    </row>
    <row r="110" spans="1:27" ht="22.9" customHeight="1" x14ac:dyDescent="0.2">
      <c r="A110" s="114" t="s">
        <v>227</v>
      </c>
      <c r="B110" s="115"/>
      <c r="C110" s="115"/>
      <c r="D110" s="116"/>
      <c r="E110" s="117">
        <v>543.84</v>
      </c>
      <c r="F110" s="118"/>
      <c r="G110" s="118"/>
      <c r="H110" s="119"/>
      <c r="I110" s="117">
        <v>0</v>
      </c>
      <c r="J110" s="118"/>
      <c r="K110" s="119"/>
      <c r="L110" s="117">
        <v>1820.28</v>
      </c>
      <c r="M110" s="118"/>
      <c r="N110" s="118"/>
      <c r="O110" s="119"/>
      <c r="P110" s="117">
        <v>1757.36</v>
      </c>
      <c r="Q110" s="118"/>
      <c r="R110" s="118"/>
      <c r="S110" s="118"/>
      <c r="T110" s="119"/>
      <c r="U110" s="114"/>
      <c r="V110" s="115"/>
      <c r="W110" s="116"/>
      <c r="X110" s="16">
        <v>606.76</v>
      </c>
      <c r="Y110" s="117">
        <v>0</v>
      </c>
      <c r="Z110" s="119"/>
      <c r="AA110" s="16">
        <v>0</v>
      </c>
    </row>
    <row r="111" spans="1:27" ht="23.65" customHeight="1" x14ac:dyDescent="0.2">
      <c r="A111" s="114" t="s">
        <v>101</v>
      </c>
      <c r="B111" s="115"/>
      <c r="C111" s="115"/>
      <c r="D111" s="116"/>
      <c r="E111" s="117">
        <v>514.17999999999995</v>
      </c>
      <c r="F111" s="118"/>
      <c r="G111" s="118"/>
      <c r="H111" s="119"/>
      <c r="I111" s="117">
        <v>0</v>
      </c>
      <c r="J111" s="118"/>
      <c r="K111" s="119"/>
      <c r="L111" s="117">
        <v>1720.98</v>
      </c>
      <c r="M111" s="118"/>
      <c r="N111" s="118"/>
      <c r="O111" s="119"/>
      <c r="P111" s="117">
        <v>1661.5</v>
      </c>
      <c r="Q111" s="118"/>
      <c r="R111" s="118"/>
      <c r="S111" s="118"/>
      <c r="T111" s="119"/>
      <c r="U111" s="114"/>
      <c r="V111" s="115"/>
      <c r="W111" s="116"/>
      <c r="X111" s="16">
        <v>573.66</v>
      </c>
      <c r="Y111" s="117">
        <v>0</v>
      </c>
      <c r="Z111" s="119"/>
      <c r="AA111" s="16">
        <v>0</v>
      </c>
    </row>
    <row r="112" spans="1:27" ht="22.9" customHeight="1" x14ac:dyDescent="0.2">
      <c r="A112" s="114" t="s">
        <v>226</v>
      </c>
      <c r="B112" s="115"/>
      <c r="C112" s="115"/>
      <c r="D112" s="116"/>
      <c r="E112" s="117">
        <v>571.03</v>
      </c>
      <c r="F112" s="118"/>
      <c r="G112" s="118"/>
      <c r="H112" s="119"/>
      <c r="I112" s="117">
        <v>0</v>
      </c>
      <c r="J112" s="118"/>
      <c r="K112" s="119"/>
      <c r="L112" s="117">
        <v>1911.3</v>
      </c>
      <c r="M112" s="118"/>
      <c r="N112" s="118"/>
      <c r="O112" s="119"/>
      <c r="P112" s="117">
        <v>1845.23</v>
      </c>
      <c r="Q112" s="118"/>
      <c r="R112" s="118"/>
      <c r="S112" s="118"/>
      <c r="T112" s="119"/>
      <c r="U112" s="114"/>
      <c r="V112" s="115"/>
      <c r="W112" s="116"/>
      <c r="X112" s="16">
        <v>637.1</v>
      </c>
      <c r="Y112" s="117">
        <v>0</v>
      </c>
      <c r="Z112" s="119"/>
      <c r="AA112" s="16">
        <v>0</v>
      </c>
    </row>
    <row r="113" spans="1:27" ht="23.65" customHeight="1" x14ac:dyDescent="0.2">
      <c r="A113" s="114" t="s">
        <v>224</v>
      </c>
      <c r="B113" s="115"/>
      <c r="C113" s="115"/>
      <c r="D113" s="116"/>
      <c r="E113" s="117">
        <v>536.41999999999996</v>
      </c>
      <c r="F113" s="118"/>
      <c r="G113" s="118"/>
      <c r="H113" s="119"/>
      <c r="I113" s="117">
        <v>0</v>
      </c>
      <c r="J113" s="118"/>
      <c r="K113" s="119"/>
      <c r="L113" s="117">
        <v>1795.47</v>
      </c>
      <c r="M113" s="118"/>
      <c r="N113" s="118"/>
      <c r="O113" s="119"/>
      <c r="P113" s="117">
        <v>1733.4</v>
      </c>
      <c r="Q113" s="118"/>
      <c r="R113" s="118"/>
      <c r="S113" s="118"/>
      <c r="T113" s="119"/>
      <c r="U113" s="114"/>
      <c r="V113" s="115"/>
      <c r="W113" s="116"/>
      <c r="X113" s="16">
        <v>598.49</v>
      </c>
      <c r="Y113" s="117">
        <v>0</v>
      </c>
      <c r="Z113" s="119"/>
      <c r="AA113" s="16">
        <v>0</v>
      </c>
    </row>
    <row r="114" spans="1:27" ht="22.9" customHeight="1" x14ac:dyDescent="0.2">
      <c r="A114" s="114" t="s">
        <v>96</v>
      </c>
      <c r="B114" s="115"/>
      <c r="C114" s="115"/>
      <c r="D114" s="116"/>
      <c r="E114" s="117">
        <v>548.78</v>
      </c>
      <c r="F114" s="118"/>
      <c r="G114" s="118"/>
      <c r="H114" s="119"/>
      <c r="I114" s="117">
        <v>0</v>
      </c>
      <c r="J114" s="118"/>
      <c r="K114" s="119"/>
      <c r="L114" s="117">
        <v>1836.84</v>
      </c>
      <c r="M114" s="118"/>
      <c r="N114" s="118"/>
      <c r="O114" s="119"/>
      <c r="P114" s="117">
        <v>1773.34</v>
      </c>
      <c r="Q114" s="118"/>
      <c r="R114" s="118"/>
      <c r="S114" s="118"/>
      <c r="T114" s="119"/>
      <c r="U114" s="114"/>
      <c r="V114" s="115"/>
      <c r="W114" s="116"/>
      <c r="X114" s="16">
        <v>612.28</v>
      </c>
      <c r="Y114" s="117">
        <v>0</v>
      </c>
      <c r="Z114" s="119"/>
      <c r="AA114" s="16">
        <v>0</v>
      </c>
    </row>
    <row r="115" spans="1:27" ht="23.65" customHeight="1" x14ac:dyDescent="0.2">
      <c r="A115" s="114" t="s">
        <v>19</v>
      </c>
      <c r="B115" s="115"/>
      <c r="C115" s="115"/>
      <c r="D115" s="116"/>
      <c r="E115" s="117">
        <v>370.8</v>
      </c>
      <c r="F115" s="118"/>
      <c r="G115" s="118"/>
      <c r="H115" s="119"/>
      <c r="I115" s="117">
        <v>0</v>
      </c>
      <c r="J115" s="118"/>
      <c r="K115" s="119"/>
      <c r="L115" s="117">
        <v>1241.0999999999999</v>
      </c>
      <c r="M115" s="118"/>
      <c r="N115" s="118"/>
      <c r="O115" s="119"/>
      <c r="P115" s="117">
        <v>1198.2</v>
      </c>
      <c r="Q115" s="118"/>
      <c r="R115" s="118"/>
      <c r="S115" s="118"/>
      <c r="T115" s="119"/>
      <c r="U115" s="114"/>
      <c r="V115" s="115"/>
      <c r="W115" s="116"/>
      <c r="X115" s="16">
        <v>413.7</v>
      </c>
      <c r="Y115" s="117">
        <v>0</v>
      </c>
      <c r="Z115" s="119"/>
      <c r="AA115" s="16">
        <v>0</v>
      </c>
    </row>
    <row r="116" spans="1:27" ht="22.9" customHeight="1" x14ac:dyDescent="0.2">
      <c r="A116" s="114" t="s">
        <v>97</v>
      </c>
      <c r="B116" s="115"/>
      <c r="C116" s="115"/>
      <c r="D116" s="116"/>
      <c r="E116" s="117">
        <v>590.80999999999995</v>
      </c>
      <c r="F116" s="118"/>
      <c r="G116" s="118"/>
      <c r="H116" s="119"/>
      <c r="I116" s="117">
        <v>0</v>
      </c>
      <c r="J116" s="118"/>
      <c r="K116" s="119"/>
      <c r="L116" s="117">
        <v>1977.48</v>
      </c>
      <c r="M116" s="118"/>
      <c r="N116" s="118"/>
      <c r="O116" s="119"/>
      <c r="P116" s="117">
        <v>1909.13</v>
      </c>
      <c r="Q116" s="118"/>
      <c r="R116" s="118"/>
      <c r="S116" s="118"/>
      <c r="T116" s="119"/>
      <c r="U116" s="114"/>
      <c r="V116" s="115"/>
      <c r="W116" s="116"/>
      <c r="X116" s="16">
        <v>659.16</v>
      </c>
      <c r="Y116" s="117">
        <v>0</v>
      </c>
      <c r="Z116" s="119"/>
      <c r="AA116" s="16">
        <v>0</v>
      </c>
    </row>
    <row r="117" spans="1:27" ht="23.65" customHeight="1" x14ac:dyDescent="0.2">
      <c r="A117" s="114" t="s">
        <v>98</v>
      </c>
      <c r="B117" s="115"/>
      <c r="C117" s="115"/>
      <c r="D117" s="116"/>
      <c r="E117" s="117">
        <v>551.26</v>
      </c>
      <c r="F117" s="118"/>
      <c r="G117" s="118"/>
      <c r="H117" s="119"/>
      <c r="I117" s="117">
        <v>0</v>
      </c>
      <c r="J117" s="118"/>
      <c r="K117" s="119"/>
      <c r="L117" s="117">
        <v>1845.09</v>
      </c>
      <c r="M117" s="118"/>
      <c r="N117" s="118"/>
      <c r="O117" s="119"/>
      <c r="P117" s="117">
        <v>1781.32</v>
      </c>
      <c r="Q117" s="118"/>
      <c r="R117" s="118"/>
      <c r="S117" s="118"/>
      <c r="T117" s="119"/>
      <c r="U117" s="114"/>
      <c r="V117" s="115"/>
      <c r="W117" s="116"/>
      <c r="X117" s="16">
        <v>615.03</v>
      </c>
      <c r="Y117" s="117">
        <v>0</v>
      </c>
      <c r="Z117" s="119"/>
      <c r="AA117" s="16">
        <v>0</v>
      </c>
    </row>
    <row r="118" spans="1:27" ht="22.9" customHeight="1" x14ac:dyDescent="0.2">
      <c r="A118" s="114" t="s">
        <v>99</v>
      </c>
      <c r="B118" s="115"/>
      <c r="C118" s="115"/>
      <c r="D118" s="116"/>
      <c r="E118" s="117">
        <v>541.37</v>
      </c>
      <c r="F118" s="118"/>
      <c r="G118" s="118"/>
      <c r="H118" s="119"/>
      <c r="I118" s="117">
        <v>0</v>
      </c>
      <c r="J118" s="118"/>
      <c r="K118" s="119"/>
      <c r="L118" s="117">
        <v>1812</v>
      </c>
      <c r="M118" s="118"/>
      <c r="N118" s="118"/>
      <c r="O118" s="119"/>
      <c r="P118" s="117">
        <v>1749.37</v>
      </c>
      <c r="Q118" s="118"/>
      <c r="R118" s="118"/>
      <c r="S118" s="118"/>
      <c r="T118" s="119"/>
      <c r="U118" s="114"/>
      <c r="V118" s="115"/>
      <c r="W118" s="116"/>
      <c r="X118" s="16">
        <v>604</v>
      </c>
      <c r="Y118" s="117">
        <v>0</v>
      </c>
      <c r="Z118" s="119"/>
      <c r="AA118" s="16">
        <v>0</v>
      </c>
    </row>
    <row r="119" spans="1:27" ht="23.65" customHeight="1" x14ac:dyDescent="0.2">
      <c r="A119" s="114" t="s">
        <v>225</v>
      </c>
      <c r="B119" s="115"/>
      <c r="C119" s="115"/>
      <c r="D119" s="116"/>
      <c r="E119" s="117">
        <v>575.98</v>
      </c>
      <c r="F119" s="118"/>
      <c r="G119" s="118"/>
      <c r="H119" s="119"/>
      <c r="I119" s="117">
        <v>0</v>
      </c>
      <c r="J119" s="118"/>
      <c r="K119" s="119"/>
      <c r="L119" s="117">
        <v>1927.83</v>
      </c>
      <c r="M119" s="118"/>
      <c r="N119" s="118"/>
      <c r="O119" s="119"/>
      <c r="P119" s="117">
        <v>1861.2</v>
      </c>
      <c r="Q119" s="118"/>
      <c r="R119" s="118"/>
      <c r="S119" s="118"/>
      <c r="T119" s="119"/>
      <c r="U119" s="114"/>
      <c r="V119" s="115"/>
      <c r="W119" s="116"/>
      <c r="X119" s="16">
        <v>642.61</v>
      </c>
      <c r="Y119" s="117">
        <v>0</v>
      </c>
      <c r="Z119" s="119"/>
      <c r="AA119" s="16">
        <v>0</v>
      </c>
    </row>
    <row r="120" spans="1:27" ht="22.9" customHeight="1" x14ac:dyDescent="0.2">
      <c r="A120" s="120" t="s">
        <v>25</v>
      </c>
      <c r="B120" s="121"/>
      <c r="C120" s="121"/>
      <c r="D120" s="122"/>
      <c r="E120" s="123">
        <v>641.48</v>
      </c>
      <c r="F120" s="124"/>
      <c r="G120" s="124"/>
      <c r="H120" s="125"/>
      <c r="I120" s="123">
        <v>0</v>
      </c>
      <c r="J120" s="124"/>
      <c r="K120" s="125"/>
      <c r="L120" s="123">
        <v>2147.1</v>
      </c>
      <c r="M120" s="124"/>
      <c r="N120" s="124"/>
      <c r="O120" s="125"/>
      <c r="P120" s="123">
        <v>2072.88</v>
      </c>
      <c r="Q120" s="124"/>
      <c r="R120" s="124"/>
      <c r="S120" s="124"/>
      <c r="T120" s="125"/>
      <c r="U120" s="120"/>
      <c r="V120" s="121"/>
      <c r="W120" s="122"/>
      <c r="X120" s="17">
        <v>715.7</v>
      </c>
      <c r="Y120" s="123">
        <v>0</v>
      </c>
      <c r="Z120" s="125"/>
      <c r="AA120" s="17">
        <v>0</v>
      </c>
    </row>
    <row r="121" spans="1:27" ht="23.65" customHeight="1" x14ac:dyDescent="0.2">
      <c r="A121" s="87" t="s">
        <v>53</v>
      </c>
      <c r="B121" s="88"/>
      <c r="C121" s="88"/>
      <c r="D121" s="89"/>
      <c r="E121" s="126">
        <v>193447.84</v>
      </c>
      <c r="F121" s="127"/>
      <c r="G121" s="127"/>
      <c r="H121" s="128"/>
      <c r="I121" s="126">
        <v>-2.2200000000000002</v>
      </c>
      <c r="J121" s="127"/>
      <c r="K121" s="128"/>
      <c r="L121" s="126">
        <v>141858.54</v>
      </c>
      <c r="M121" s="127"/>
      <c r="N121" s="127"/>
      <c r="O121" s="128"/>
      <c r="P121" s="126">
        <v>129557.58</v>
      </c>
      <c r="Q121" s="127"/>
      <c r="R121" s="127"/>
      <c r="S121" s="127"/>
      <c r="T121" s="128"/>
      <c r="U121" s="87"/>
      <c r="V121" s="88"/>
      <c r="W121" s="89"/>
      <c r="X121" s="18">
        <v>205760.38</v>
      </c>
      <c r="Y121" s="126">
        <v>0</v>
      </c>
      <c r="Z121" s="128"/>
      <c r="AA121" s="18">
        <v>257.52</v>
      </c>
    </row>
  </sheetData>
  <mergeCells count="659">
    <mergeCell ref="A120:D120"/>
    <mergeCell ref="E120:H120"/>
    <mergeCell ref="I120:K120"/>
    <mergeCell ref="L120:O120"/>
    <mergeCell ref="P120:T120"/>
    <mergeCell ref="U120:W120"/>
    <mergeCell ref="Y120:Z120"/>
    <mergeCell ref="A121:D121"/>
    <mergeCell ref="E121:H121"/>
    <mergeCell ref="I121:K121"/>
    <mergeCell ref="L121:O121"/>
    <mergeCell ref="P121:T121"/>
    <mergeCell ref="U121:W121"/>
    <mergeCell ref="Y121:Z121"/>
    <mergeCell ref="A118:D118"/>
    <mergeCell ref="E118:H118"/>
    <mergeCell ref="I118:K118"/>
    <mergeCell ref="L118:O118"/>
    <mergeCell ref="P118:T118"/>
    <mergeCell ref="U118:W118"/>
    <mergeCell ref="Y118:Z118"/>
    <mergeCell ref="A119:D119"/>
    <mergeCell ref="E119:H119"/>
    <mergeCell ref="I119:K119"/>
    <mergeCell ref="L119:O119"/>
    <mergeCell ref="P119:T119"/>
    <mergeCell ref="U119:W119"/>
    <mergeCell ref="Y119:Z119"/>
    <mergeCell ref="A116:D116"/>
    <mergeCell ref="E116:H116"/>
    <mergeCell ref="I116:K116"/>
    <mergeCell ref="L116:O116"/>
    <mergeCell ref="P116:T116"/>
    <mergeCell ref="U116:W116"/>
    <mergeCell ref="Y116:Z116"/>
    <mergeCell ref="A117:D117"/>
    <mergeCell ref="E117:H117"/>
    <mergeCell ref="I117:K117"/>
    <mergeCell ref="L117:O117"/>
    <mergeCell ref="P117:T117"/>
    <mergeCell ref="U117:W117"/>
    <mergeCell ref="Y117:Z117"/>
    <mergeCell ref="A114:D114"/>
    <mergeCell ref="E114:H114"/>
    <mergeCell ref="I114:K114"/>
    <mergeCell ref="L114:O114"/>
    <mergeCell ref="P114:T114"/>
    <mergeCell ref="U114:W114"/>
    <mergeCell ref="Y114:Z114"/>
    <mergeCell ref="A115:D115"/>
    <mergeCell ref="E115:H115"/>
    <mergeCell ref="I115:K115"/>
    <mergeCell ref="L115:O115"/>
    <mergeCell ref="P115:T115"/>
    <mergeCell ref="U115:W115"/>
    <mergeCell ref="Y115:Z115"/>
    <mergeCell ref="A112:D112"/>
    <mergeCell ref="E112:H112"/>
    <mergeCell ref="I112:K112"/>
    <mergeCell ref="L112:O112"/>
    <mergeCell ref="P112:T112"/>
    <mergeCell ref="U112:W112"/>
    <mergeCell ref="Y112:Z112"/>
    <mergeCell ref="A113:D113"/>
    <mergeCell ref="E113:H113"/>
    <mergeCell ref="I113:K113"/>
    <mergeCell ref="L113:O113"/>
    <mergeCell ref="P113:T113"/>
    <mergeCell ref="U113:W113"/>
    <mergeCell ref="Y113:Z113"/>
    <mergeCell ref="A110:D110"/>
    <mergeCell ref="E110:H110"/>
    <mergeCell ref="I110:K110"/>
    <mergeCell ref="L110:O110"/>
    <mergeCell ref="P110:T110"/>
    <mergeCell ref="U110:W110"/>
    <mergeCell ref="Y110:Z110"/>
    <mergeCell ref="A111:D111"/>
    <mergeCell ref="E111:H111"/>
    <mergeCell ref="I111:K111"/>
    <mergeCell ref="L111:O111"/>
    <mergeCell ref="P111:T111"/>
    <mergeCell ref="U111:W111"/>
    <mergeCell ref="Y111:Z111"/>
    <mergeCell ref="A108:D108"/>
    <mergeCell ref="E108:H108"/>
    <mergeCell ref="I108:K108"/>
    <mergeCell ref="L108:O108"/>
    <mergeCell ref="P108:T108"/>
    <mergeCell ref="U108:W108"/>
    <mergeCell ref="Y108:Z108"/>
    <mergeCell ref="A109:D109"/>
    <mergeCell ref="E109:H109"/>
    <mergeCell ref="I109:K109"/>
    <mergeCell ref="L109:O109"/>
    <mergeCell ref="P109:T109"/>
    <mergeCell ref="U109:W109"/>
    <mergeCell ref="Y109:Z109"/>
    <mergeCell ref="A106:D106"/>
    <mergeCell ref="E106:H106"/>
    <mergeCell ref="I106:K106"/>
    <mergeCell ref="L106:O106"/>
    <mergeCell ref="P106:T106"/>
    <mergeCell ref="U106:W106"/>
    <mergeCell ref="Y106:Z106"/>
    <mergeCell ref="A107:D107"/>
    <mergeCell ref="E107:H107"/>
    <mergeCell ref="I107:K107"/>
    <mergeCell ref="L107:O107"/>
    <mergeCell ref="P107:T107"/>
    <mergeCell ref="U107:W107"/>
    <mergeCell ref="Y107:Z107"/>
    <mergeCell ref="A104:D104"/>
    <mergeCell ref="E104:H104"/>
    <mergeCell ref="I104:K104"/>
    <mergeCell ref="L104:O104"/>
    <mergeCell ref="P104:T104"/>
    <mergeCell ref="U104:W104"/>
    <mergeCell ref="Y104:Z104"/>
    <mergeCell ref="A105:D105"/>
    <mergeCell ref="E105:H105"/>
    <mergeCell ref="I105:K105"/>
    <mergeCell ref="L105:O105"/>
    <mergeCell ref="P105:T105"/>
    <mergeCell ref="U105:W105"/>
    <mergeCell ref="Y105:Z105"/>
    <mergeCell ref="A102:D102"/>
    <mergeCell ref="E102:H102"/>
    <mergeCell ref="I102:K102"/>
    <mergeCell ref="L102:O102"/>
    <mergeCell ref="P102:T102"/>
    <mergeCell ref="U102:W102"/>
    <mergeCell ref="Y102:Z102"/>
    <mergeCell ref="A103:D103"/>
    <mergeCell ref="E103:H103"/>
    <mergeCell ref="I103:K103"/>
    <mergeCell ref="L103:O103"/>
    <mergeCell ref="P103:T103"/>
    <mergeCell ref="U103:W103"/>
    <mergeCell ref="Y103:Z103"/>
    <mergeCell ref="A100:D100"/>
    <mergeCell ref="E100:H100"/>
    <mergeCell ref="I100:K100"/>
    <mergeCell ref="L100:O100"/>
    <mergeCell ref="P100:T100"/>
    <mergeCell ref="U100:W100"/>
    <mergeCell ref="Y100:Z100"/>
    <mergeCell ref="A101:D101"/>
    <mergeCell ref="E101:H101"/>
    <mergeCell ref="I101:K101"/>
    <mergeCell ref="L101:O101"/>
    <mergeCell ref="P101:T101"/>
    <mergeCell ref="U101:W101"/>
    <mergeCell ref="Y101:Z101"/>
    <mergeCell ref="A98:D98"/>
    <mergeCell ref="E98:H98"/>
    <mergeCell ref="I98:K98"/>
    <mergeCell ref="L98:O98"/>
    <mergeCell ref="P98:T98"/>
    <mergeCell ref="U98:W98"/>
    <mergeCell ref="Y98:Z98"/>
    <mergeCell ref="A99:D99"/>
    <mergeCell ref="E99:H99"/>
    <mergeCell ref="I99:K99"/>
    <mergeCell ref="L99:O99"/>
    <mergeCell ref="P99:T99"/>
    <mergeCell ref="U99:W99"/>
    <mergeCell ref="Y99:Z99"/>
    <mergeCell ref="A96:D96"/>
    <mergeCell ref="E96:H96"/>
    <mergeCell ref="I96:K96"/>
    <mergeCell ref="L96:O96"/>
    <mergeCell ref="P96:T96"/>
    <mergeCell ref="U96:W96"/>
    <mergeCell ref="Y96:Z96"/>
    <mergeCell ref="A97:D97"/>
    <mergeCell ref="E97:H97"/>
    <mergeCell ref="I97:K97"/>
    <mergeCell ref="L97:O97"/>
    <mergeCell ref="P97:T97"/>
    <mergeCell ref="U97:W97"/>
    <mergeCell ref="Y97:Z97"/>
    <mergeCell ref="A94:D94"/>
    <mergeCell ref="E94:H94"/>
    <mergeCell ref="I94:K94"/>
    <mergeCell ref="L94:O94"/>
    <mergeCell ref="P94:T94"/>
    <mergeCell ref="U94:W94"/>
    <mergeCell ref="Y94:Z94"/>
    <mergeCell ref="A95:D95"/>
    <mergeCell ref="E95:H95"/>
    <mergeCell ref="I95:K95"/>
    <mergeCell ref="L95:O95"/>
    <mergeCell ref="P95:T95"/>
    <mergeCell ref="U95:W95"/>
    <mergeCell ref="Y95:Z95"/>
    <mergeCell ref="A92:D92"/>
    <mergeCell ref="E92:H92"/>
    <mergeCell ref="I92:K92"/>
    <mergeCell ref="L92:O92"/>
    <mergeCell ref="P92:T92"/>
    <mergeCell ref="U92:W92"/>
    <mergeCell ref="Y92:Z92"/>
    <mergeCell ref="A93:D93"/>
    <mergeCell ref="E93:H93"/>
    <mergeCell ref="I93:K93"/>
    <mergeCell ref="L93:O93"/>
    <mergeCell ref="P93:T93"/>
    <mergeCell ref="U93:W93"/>
    <mergeCell ref="Y93:Z93"/>
    <mergeCell ref="A90:D90"/>
    <mergeCell ref="E90:H90"/>
    <mergeCell ref="I90:K90"/>
    <mergeCell ref="L90:O90"/>
    <mergeCell ref="P90:T90"/>
    <mergeCell ref="U90:W90"/>
    <mergeCell ref="Y90:Z90"/>
    <mergeCell ref="A91:D91"/>
    <mergeCell ref="E91:H91"/>
    <mergeCell ref="I91:K91"/>
    <mergeCell ref="L91:O91"/>
    <mergeCell ref="P91:T91"/>
    <mergeCell ref="U91:W91"/>
    <mergeCell ref="Y91:Z91"/>
    <mergeCell ref="A88:D88"/>
    <mergeCell ref="E88:H88"/>
    <mergeCell ref="I88:K88"/>
    <mergeCell ref="L88:O88"/>
    <mergeCell ref="P88:T88"/>
    <mergeCell ref="U88:W88"/>
    <mergeCell ref="Y88:Z88"/>
    <mergeCell ref="A89:D89"/>
    <mergeCell ref="E89:H89"/>
    <mergeCell ref="I89:K89"/>
    <mergeCell ref="L89:O89"/>
    <mergeCell ref="P89:T89"/>
    <mergeCell ref="U89:W89"/>
    <mergeCell ref="Y89:Z89"/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100-000000000000}">
  <sheetPr>
    <pageSetUpPr fitToPage="1"/>
  </sheetPr>
  <dimension ref="A1:AA120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272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3338.6856600000001</v>
      </c>
      <c r="I13" s="50"/>
      <c r="J13" s="50"/>
      <c r="K13" s="51"/>
      <c r="L13" s="49">
        <v>130.28258</v>
      </c>
      <c r="M13" s="50"/>
      <c r="N13" s="51"/>
      <c r="O13" s="49">
        <v>130.04347999999999</v>
      </c>
      <c r="P13" s="51"/>
      <c r="Q13" s="49">
        <v>0.11955</v>
      </c>
      <c r="R13" s="50"/>
      <c r="S13" s="50"/>
      <c r="T13" s="50"/>
      <c r="U13" s="51"/>
      <c r="V13" s="49">
        <v>0</v>
      </c>
      <c r="W13" s="51"/>
      <c r="X13" s="4">
        <v>0.11955</v>
      </c>
      <c r="Y13" s="4">
        <v>0</v>
      </c>
      <c r="Z13" s="49">
        <v>3468.9682400000002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3338.6856600000001</v>
      </c>
      <c r="I15" s="50"/>
      <c r="J15" s="50"/>
      <c r="K15" s="51"/>
      <c r="L15" s="49">
        <v>130.28258</v>
      </c>
      <c r="M15" s="50"/>
      <c r="N15" s="51"/>
      <c r="O15" s="49">
        <v>130.04347999999999</v>
      </c>
      <c r="P15" s="51"/>
      <c r="Q15" s="49">
        <v>0.11955</v>
      </c>
      <c r="R15" s="50"/>
      <c r="S15" s="50"/>
      <c r="T15" s="50"/>
      <c r="U15" s="51"/>
      <c r="V15" s="49">
        <v>0</v>
      </c>
      <c r="W15" s="51"/>
      <c r="X15" s="4">
        <v>0.11955</v>
      </c>
      <c r="Y15" s="4">
        <v>0</v>
      </c>
      <c r="Z15" s="49">
        <v>3468.9682400000002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25.662649999999999</v>
      </c>
      <c r="F26" s="81">
        <v>25.662649999999999</v>
      </c>
      <c r="G26" s="82"/>
      <c r="H26" s="83"/>
      <c r="I26" s="10">
        <v>25.662649999999999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621.71</v>
      </c>
      <c r="F51" s="118"/>
      <c r="G51" s="118"/>
      <c r="H51" s="119"/>
      <c r="I51" s="117">
        <v>0</v>
      </c>
      <c r="J51" s="118"/>
      <c r="K51" s="119"/>
      <c r="L51" s="117">
        <v>2080.92</v>
      </c>
      <c r="M51" s="118"/>
      <c r="N51" s="118"/>
      <c r="O51" s="119"/>
      <c r="P51" s="117">
        <v>2008.99</v>
      </c>
      <c r="Q51" s="118"/>
      <c r="R51" s="118"/>
      <c r="S51" s="118"/>
      <c r="T51" s="119"/>
      <c r="U51" s="114"/>
      <c r="V51" s="115"/>
      <c r="W51" s="116"/>
      <c r="X51" s="16">
        <v>693.64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201</v>
      </c>
      <c r="B52" s="115"/>
      <c r="C52" s="115"/>
      <c r="D52" s="116"/>
      <c r="E52" s="117">
        <v>577.21</v>
      </c>
      <c r="F52" s="118"/>
      <c r="G52" s="118"/>
      <c r="H52" s="119"/>
      <c r="I52" s="117">
        <v>0</v>
      </c>
      <c r="J52" s="118"/>
      <c r="K52" s="119"/>
      <c r="L52" s="117">
        <v>1931.97</v>
      </c>
      <c r="M52" s="118"/>
      <c r="N52" s="118"/>
      <c r="O52" s="119"/>
      <c r="P52" s="117">
        <v>1865.19</v>
      </c>
      <c r="Q52" s="118"/>
      <c r="R52" s="118"/>
      <c r="S52" s="118"/>
      <c r="T52" s="119"/>
      <c r="U52" s="114"/>
      <c r="V52" s="115"/>
      <c r="W52" s="116"/>
      <c r="X52" s="16">
        <v>643.99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202</v>
      </c>
      <c r="B53" s="115"/>
      <c r="C53" s="115"/>
      <c r="D53" s="116"/>
      <c r="E53" s="117">
        <v>542.6</v>
      </c>
      <c r="F53" s="118"/>
      <c r="G53" s="118"/>
      <c r="H53" s="119"/>
      <c r="I53" s="117">
        <v>0</v>
      </c>
      <c r="J53" s="118"/>
      <c r="K53" s="119"/>
      <c r="L53" s="117">
        <v>1816.14</v>
      </c>
      <c r="M53" s="118"/>
      <c r="N53" s="118"/>
      <c r="O53" s="119"/>
      <c r="P53" s="117">
        <v>1753.36</v>
      </c>
      <c r="Q53" s="118"/>
      <c r="R53" s="118"/>
      <c r="S53" s="118"/>
      <c r="T53" s="119"/>
      <c r="U53" s="114"/>
      <c r="V53" s="115"/>
      <c r="W53" s="116"/>
      <c r="X53" s="16">
        <v>605.38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203</v>
      </c>
      <c r="B54" s="115"/>
      <c r="C54" s="115"/>
      <c r="D54" s="116"/>
      <c r="E54" s="117">
        <v>541.37</v>
      </c>
      <c r="F54" s="118"/>
      <c r="G54" s="118"/>
      <c r="H54" s="119"/>
      <c r="I54" s="117">
        <v>0</v>
      </c>
      <c r="J54" s="118"/>
      <c r="K54" s="119"/>
      <c r="L54" s="117">
        <v>1812</v>
      </c>
      <c r="M54" s="118"/>
      <c r="N54" s="118"/>
      <c r="O54" s="119"/>
      <c r="P54" s="117">
        <v>1749.37</v>
      </c>
      <c r="Q54" s="118"/>
      <c r="R54" s="118"/>
      <c r="S54" s="118"/>
      <c r="T54" s="119"/>
      <c r="U54" s="114"/>
      <c r="V54" s="115"/>
      <c r="W54" s="116"/>
      <c r="X54" s="16">
        <v>604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204</v>
      </c>
      <c r="B55" s="115"/>
      <c r="C55" s="115"/>
      <c r="D55" s="116"/>
      <c r="E55" s="117">
        <v>568.55999999999995</v>
      </c>
      <c r="F55" s="118"/>
      <c r="G55" s="118"/>
      <c r="H55" s="119"/>
      <c r="I55" s="117">
        <v>0</v>
      </c>
      <c r="J55" s="118"/>
      <c r="K55" s="119"/>
      <c r="L55" s="117">
        <v>1903.02</v>
      </c>
      <c r="M55" s="118"/>
      <c r="N55" s="118"/>
      <c r="O55" s="119"/>
      <c r="P55" s="117">
        <v>1837.24</v>
      </c>
      <c r="Q55" s="118"/>
      <c r="R55" s="118"/>
      <c r="S55" s="118"/>
      <c r="T55" s="119"/>
      <c r="U55" s="114"/>
      <c r="V55" s="115"/>
      <c r="W55" s="116"/>
      <c r="X55" s="16">
        <v>634.34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205</v>
      </c>
      <c r="B56" s="115"/>
      <c r="C56" s="115"/>
      <c r="D56" s="116"/>
      <c r="E56" s="117">
        <v>537.66</v>
      </c>
      <c r="F56" s="118"/>
      <c r="G56" s="118"/>
      <c r="H56" s="119"/>
      <c r="I56" s="117">
        <v>0</v>
      </c>
      <c r="J56" s="118"/>
      <c r="K56" s="119"/>
      <c r="L56" s="117">
        <v>1799.61</v>
      </c>
      <c r="M56" s="118"/>
      <c r="N56" s="118"/>
      <c r="O56" s="119"/>
      <c r="P56" s="117">
        <v>1737.4</v>
      </c>
      <c r="Q56" s="118"/>
      <c r="R56" s="118"/>
      <c r="S56" s="118"/>
      <c r="T56" s="119"/>
      <c r="U56" s="114"/>
      <c r="V56" s="115"/>
      <c r="W56" s="116"/>
      <c r="X56" s="16">
        <v>599.87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206</v>
      </c>
      <c r="B57" s="115"/>
      <c r="C57" s="115"/>
      <c r="D57" s="116"/>
      <c r="E57" s="117">
        <v>1638.93</v>
      </c>
      <c r="F57" s="118"/>
      <c r="G57" s="118"/>
      <c r="H57" s="119"/>
      <c r="I57" s="117">
        <v>0</v>
      </c>
      <c r="J57" s="118"/>
      <c r="K57" s="119"/>
      <c r="L57" s="117">
        <v>1854.34</v>
      </c>
      <c r="M57" s="118"/>
      <c r="N57" s="118"/>
      <c r="O57" s="119"/>
      <c r="P57" s="117">
        <v>2868.7</v>
      </c>
      <c r="Q57" s="118"/>
      <c r="R57" s="118"/>
      <c r="S57" s="118"/>
      <c r="T57" s="119"/>
      <c r="U57" s="114"/>
      <c r="V57" s="115"/>
      <c r="W57" s="116"/>
      <c r="X57" s="16">
        <v>629.76</v>
      </c>
      <c r="Y57" s="117">
        <v>0</v>
      </c>
      <c r="Z57" s="119"/>
      <c r="AA57" s="16">
        <v>10.73</v>
      </c>
    </row>
    <row r="58" spans="1:27" ht="22.9" customHeight="1" x14ac:dyDescent="0.2">
      <c r="A58" s="114" t="s">
        <v>207</v>
      </c>
      <c r="B58" s="115"/>
      <c r="C58" s="115"/>
      <c r="D58" s="116"/>
      <c r="E58" s="117">
        <v>569.79999999999995</v>
      </c>
      <c r="F58" s="118"/>
      <c r="G58" s="118"/>
      <c r="H58" s="119"/>
      <c r="I58" s="117">
        <v>0</v>
      </c>
      <c r="J58" s="118"/>
      <c r="K58" s="119"/>
      <c r="L58" s="117">
        <v>1907.16</v>
      </c>
      <c r="M58" s="118"/>
      <c r="N58" s="118"/>
      <c r="O58" s="119"/>
      <c r="P58" s="117">
        <v>1841.24</v>
      </c>
      <c r="Q58" s="118"/>
      <c r="R58" s="118"/>
      <c r="S58" s="118"/>
      <c r="T58" s="119"/>
      <c r="U58" s="114"/>
      <c r="V58" s="115"/>
      <c r="W58" s="116"/>
      <c r="X58" s="16">
        <v>635.72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208</v>
      </c>
      <c r="B59" s="115"/>
      <c r="C59" s="115"/>
      <c r="D59" s="116"/>
      <c r="E59" s="117">
        <v>546.30999999999995</v>
      </c>
      <c r="F59" s="118"/>
      <c r="G59" s="118"/>
      <c r="H59" s="119"/>
      <c r="I59" s="117">
        <v>0</v>
      </c>
      <c r="J59" s="118"/>
      <c r="K59" s="119"/>
      <c r="L59" s="117">
        <v>1828.56</v>
      </c>
      <c r="M59" s="118"/>
      <c r="N59" s="118"/>
      <c r="O59" s="119"/>
      <c r="P59" s="117">
        <v>1765.35</v>
      </c>
      <c r="Q59" s="118"/>
      <c r="R59" s="118"/>
      <c r="S59" s="118"/>
      <c r="T59" s="119"/>
      <c r="U59" s="114"/>
      <c r="V59" s="115"/>
      <c r="W59" s="116"/>
      <c r="X59" s="16">
        <v>609.52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21</v>
      </c>
      <c r="B60" s="115"/>
      <c r="C60" s="115"/>
      <c r="D60" s="116"/>
      <c r="E60" s="117">
        <v>0</v>
      </c>
      <c r="F60" s="118"/>
      <c r="G60" s="118"/>
      <c r="H60" s="119"/>
      <c r="I60" s="117">
        <v>0</v>
      </c>
      <c r="J60" s="118"/>
      <c r="K60" s="119"/>
      <c r="L60" s="117">
        <v>2093.31</v>
      </c>
      <c r="M60" s="118"/>
      <c r="N60" s="118"/>
      <c r="O60" s="119"/>
      <c r="P60" s="117">
        <v>1395.54</v>
      </c>
      <c r="Q60" s="118"/>
      <c r="R60" s="118"/>
      <c r="S60" s="118"/>
      <c r="T60" s="119"/>
      <c r="U60" s="114"/>
      <c r="V60" s="115"/>
      <c r="W60" s="116"/>
      <c r="X60" s="16">
        <v>697.77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220</v>
      </c>
      <c r="B61" s="115"/>
      <c r="C61" s="115"/>
      <c r="D61" s="116"/>
      <c r="E61" s="117">
        <v>537.66</v>
      </c>
      <c r="F61" s="118"/>
      <c r="G61" s="118"/>
      <c r="H61" s="119"/>
      <c r="I61" s="117">
        <v>0</v>
      </c>
      <c r="J61" s="118"/>
      <c r="K61" s="119"/>
      <c r="L61" s="117">
        <v>1799.61</v>
      </c>
      <c r="M61" s="118"/>
      <c r="N61" s="118"/>
      <c r="O61" s="119"/>
      <c r="P61" s="117">
        <v>1737.4</v>
      </c>
      <c r="Q61" s="118"/>
      <c r="R61" s="118"/>
      <c r="S61" s="118"/>
      <c r="T61" s="119"/>
      <c r="U61" s="114"/>
      <c r="V61" s="115"/>
      <c r="W61" s="116"/>
      <c r="X61" s="16">
        <v>599.87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210</v>
      </c>
      <c r="B62" s="115"/>
      <c r="C62" s="115"/>
      <c r="D62" s="116"/>
      <c r="E62" s="117">
        <v>551.26</v>
      </c>
      <c r="F62" s="118"/>
      <c r="G62" s="118"/>
      <c r="H62" s="119"/>
      <c r="I62" s="117">
        <v>0</v>
      </c>
      <c r="J62" s="118"/>
      <c r="K62" s="119"/>
      <c r="L62" s="117">
        <v>1845.09</v>
      </c>
      <c r="M62" s="118"/>
      <c r="N62" s="118"/>
      <c r="O62" s="119"/>
      <c r="P62" s="117">
        <v>1781.32</v>
      </c>
      <c r="Q62" s="118"/>
      <c r="R62" s="118"/>
      <c r="S62" s="118"/>
      <c r="T62" s="119"/>
      <c r="U62" s="114"/>
      <c r="V62" s="115"/>
      <c r="W62" s="116"/>
      <c r="X62" s="16">
        <v>615.03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211</v>
      </c>
      <c r="B63" s="115"/>
      <c r="C63" s="115"/>
      <c r="D63" s="116"/>
      <c r="E63" s="117">
        <v>553.73</v>
      </c>
      <c r="F63" s="118"/>
      <c r="G63" s="118"/>
      <c r="H63" s="119"/>
      <c r="I63" s="117">
        <v>0</v>
      </c>
      <c r="J63" s="118"/>
      <c r="K63" s="119"/>
      <c r="L63" s="117">
        <v>1853.37</v>
      </c>
      <c r="M63" s="118"/>
      <c r="N63" s="118"/>
      <c r="O63" s="119"/>
      <c r="P63" s="117">
        <v>1789.31</v>
      </c>
      <c r="Q63" s="118"/>
      <c r="R63" s="118"/>
      <c r="S63" s="118"/>
      <c r="T63" s="119"/>
      <c r="U63" s="114"/>
      <c r="V63" s="115"/>
      <c r="W63" s="116"/>
      <c r="X63" s="16">
        <v>617.79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212</v>
      </c>
      <c r="B64" s="115"/>
      <c r="C64" s="115"/>
      <c r="D64" s="116"/>
      <c r="E64" s="117">
        <v>548.78</v>
      </c>
      <c r="F64" s="118"/>
      <c r="G64" s="118"/>
      <c r="H64" s="119"/>
      <c r="I64" s="117">
        <v>0</v>
      </c>
      <c r="J64" s="118"/>
      <c r="K64" s="119"/>
      <c r="L64" s="117">
        <v>1836.84</v>
      </c>
      <c r="M64" s="118"/>
      <c r="N64" s="118"/>
      <c r="O64" s="119"/>
      <c r="P64" s="117">
        <v>1773.34</v>
      </c>
      <c r="Q64" s="118"/>
      <c r="R64" s="118"/>
      <c r="S64" s="118"/>
      <c r="T64" s="119"/>
      <c r="U64" s="114"/>
      <c r="V64" s="115"/>
      <c r="W64" s="116"/>
      <c r="X64" s="16">
        <v>612.28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213</v>
      </c>
      <c r="B65" s="115"/>
      <c r="C65" s="115"/>
      <c r="D65" s="116"/>
      <c r="E65" s="117">
        <v>959.12</v>
      </c>
      <c r="F65" s="118"/>
      <c r="G65" s="118"/>
      <c r="H65" s="119"/>
      <c r="I65" s="117">
        <v>0</v>
      </c>
      <c r="J65" s="118"/>
      <c r="K65" s="119"/>
      <c r="L65" s="117">
        <v>1816.14</v>
      </c>
      <c r="M65" s="118"/>
      <c r="N65" s="118"/>
      <c r="O65" s="119"/>
      <c r="P65" s="117">
        <v>1147.98</v>
      </c>
      <c r="Q65" s="118"/>
      <c r="R65" s="118"/>
      <c r="S65" s="118"/>
      <c r="T65" s="119"/>
      <c r="U65" s="114"/>
      <c r="V65" s="115"/>
      <c r="W65" s="116"/>
      <c r="X65" s="16">
        <v>1627.28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214</v>
      </c>
      <c r="B66" s="115"/>
      <c r="C66" s="115"/>
      <c r="D66" s="116"/>
      <c r="E66" s="117">
        <v>741.6</v>
      </c>
      <c r="F66" s="118"/>
      <c r="G66" s="118"/>
      <c r="H66" s="119"/>
      <c r="I66" s="117">
        <v>0</v>
      </c>
      <c r="J66" s="118"/>
      <c r="K66" s="119"/>
      <c r="L66" s="117">
        <v>2482.1999999999998</v>
      </c>
      <c r="M66" s="118"/>
      <c r="N66" s="118"/>
      <c r="O66" s="119"/>
      <c r="P66" s="117">
        <v>2396.4</v>
      </c>
      <c r="Q66" s="118"/>
      <c r="R66" s="118"/>
      <c r="S66" s="118"/>
      <c r="T66" s="119"/>
      <c r="U66" s="114"/>
      <c r="V66" s="115"/>
      <c r="W66" s="116"/>
      <c r="X66" s="16">
        <v>827.4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215</v>
      </c>
      <c r="B67" s="115"/>
      <c r="C67" s="115"/>
      <c r="D67" s="116"/>
      <c r="E67" s="117">
        <v>614.29</v>
      </c>
      <c r="F67" s="118"/>
      <c r="G67" s="118"/>
      <c r="H67" s="119"/>
      <c r="I67" s="117">
        <v>0</v>
      </c>
      <c r="J67" s="118"/>
      <c r="K67" s="119"/>
      <c r="L67" s="117">
        <v>2056.08</v>
      </c>
      <c r="M67" s="118"/>
      <c r="N67" s="118"/>
      <c r="O67" s="119"/>
      <c r="P67" s="117">
        <v>1985.01</v>
      </c>
      <c r="Q67" s="118"/>
      <c r="R67" s="118"/>
      <c r="S67" s="118"/>
      <c r="T67" s="119"/>
      <c r="U67" s="114"/>
      <c r="V67" s="115"/>
      <c r="W67" s="116"/>
      <c r="X67" s="16">
        <v>685.36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216</v>
      </c>
      <c r="B68" s="115"/>
      <c r="C68" s="115"/>
      <c r="D68" s="116"/>
      <c r="E68" s="117">
        <v>541.37</v>
      </c>
      <c r="F68" s="118"/>
      <c r="G68" s="118"/>
      <c r="H68" s="119"/>
      <c r="I68" s="117">
        <v>0</v>
      </c>
      <c r="J68" s="118"/>
      <c r="K68" s="119"/>
      <c r="L68" s="117">
        <v>1812</v>
      </c>
      <c r="M68" s="118"/>
      <c r="N68" s="118"/>
      <c r="O68" s="119"/>
      <c r="P68" s="117">
        <v>1749.37</v>
      </c>
      <c r="Q68" s="118"/>
      <c r="R68" s="118"/>
      <c r="S68" s="118"/>
      <c r="T68" s="119"/>
      <c r="U68" s="114"/>
      <c r="V68" s="115"/>
      <c r="W68" s="116"/>
      <c r="X68" s="16">
        <v>604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24</v>
      </c>
      <c r="B69" s="115"/>
      <c r="C69" s="115"/>
      <c r="D69" s="116"/>
      <c r="E69" s="117">
        <v>527.77</v>
      </c>
      <c r="F69" s="118"/>
      <c r="G69" s="118"/>
      <c r="H69" s="119"/>
      <c r="I69" s="117">
        <v>0</v>
      </c>
      <c r="J69" s="118"/>
      <c r="K69" s="119"/>
      <c r="L69" s="117">
        <v>1766.49</v>
      </c>
      <c r="M69" s="118"/>
      <c r="N69" s="118"/>
      <c r="O69" s="119"/>
      <c r="P69" s="117">
        <v>1705.43</v>
      </c>
      <c r="Q69" s="118"/>
      <c r="R69" s="118"/>
      <c r="S69" s="118"/>
      <c r="T69" s="119"/>
      <c r="U69" s="114"/>
      <c r="V69" s="115"/>
      <c r="W69" s="116"/>
      <c r="X69" s="16">
        <v>588.83000000000004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23</v>
      </c>
      <c r="B70" s="115"/>
      <c r="C70" s="115"/>
      <c r="D70" s="116"/>
      <c r="E70" s="117">
        <v>545.08000000000004</v>
      </c>
      <c r="F70" s="118"/>
      <c r="G70" s="118"/>
      <c r="H70" s="119"/>
      <c r="I70" s="117">
        <v>0</v>
      </c>
      <c r="J70" s="118"/>
      <c r="K70" s="119"/>
      <c r="L70" s="117">
        <v>1824.42</v>
      </c>
      <c r="M70" s="118"/>
      <c r="N70" s="118"/>
      <c r="O70" s="119"/>
      <c r="P70" s="117">
        <v>1761.36</v>
      </c>
      <c r="Q70" s="118"/>
      <c r="R70" s="118"/>
      <c r="S70" s="118"/>
      <c r="T70" s="119"/>
      <c r="U70" s="114"/>
      <c r="V70" s="115"/>
      <c r="W70" s="116"/>
      <c r="X70" s="16">
        <v>608.14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235</v>
      </c>
      <c r="B71" s="115"/>
      <c r="C71" s="115"/>
      <c r="D71" s="116"/>
      <c r="E71" s="117">
        <v>637.78</v>
      </c>
      <c r="F71" s="118"/>
      <c r="G71" s="118"/>
      <c r="H71" s="119"/>
      <c r="I71" s="117">
        <v>0</v>
      </c>
      <c r="J71" s="118"/>
      <c r="K71" s="119"/>
      <c r="L71" s="117">
        <v>2134.6799999999998</v>
      </c>
      <c r="M71" s="118"/>
      <c r="N71" s="118"/>
      <c r="O71" s="119"/>
      <c r="P71" s="117">
        <v>2060.9</v>
      </c>
      <c r="Q71" s="118"/>
      <c r="R71" s="118"/>
      <c r="S71" s="118"/>
      <c r="T71" s="119"/>
      <c r="U71" s="114"/>
      <c r="V71" s="115"/>
      <c r="W71" s="116"/>
      <c r="X71" s="16">
        <v>711.56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236</v>
      </c>
      <c r="B72" s="115"/>
      <c r="C72" s="115"/>
      <c r="D72" s="116"/>
      <c r="E72" s="117">
        <v>747.78</v>
      </c>
      <c r="F72" s="118"/>
      <c r="G72" s="118"/>
      <c r="H72" s="119"/>
      <c r="I72" s="117">
        <v>0</v>
      </c>
      <c r="J72" s="118"/>
      <c r="K72" s="119"/>
      <c r="L72" s="117">
        <v>2502.9</v>
      </c>
      <c r="M72" s="118"/>
      <c r="N72" s="118"/>
      <c r="O72" s="119"/>
      <c r="P72" s="117">
        <v>2416.38</v>
      </c>
      <c r="Q72" s="118"/>
      <c r="R72" s="118"/>
      <c r="S72" s="118"/>
      <c r="T72" s="119"/>
      <c r="U72" s="114"/>
      <c r="V72" s="115"/>
      <c r="W72" s="116"/>
      <c r="X72" s="16">
        <v>834.3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237</v>
      </c>
      <c r="B73" s="115"/>
      <c r="C73" s="115"/>
      <c r="D73" s="116"/>
      <c r="E73" s="117">
        <v>546.30999999999995</v>
      </c>
      <c r="F73" s="118"/>
      <c r="G73" s="118"/>
      <c r="H73" s="119"/>
      <c r="I73" s="117">
        <v>0</v>
      </c>
      <c r="J73" s="118"/>
      <c r="K73" s="119"/>
      <c r="L73" s="117">
        <v>1828.56</v>
      </c>
      <c r="M73" s="118"/>
      <c r="N73" s="118"/>
      <c r="O73" s="119"/>
      <c r="P73" s="117">
        <v>1765.35</v>
      </c>
      <c r="Q73" s="118"/>
      <c r="R73" s="118"/>
      <c r="S73" s="118"/>
      <c r="T73" s="119"/>
      <c r="U73" s="114"/>
      <c r="V73" s="115"/>
      <c r="W73" s="116"/>
      <c r="X73" s="16">
        <v>609.52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238</v>
      </c>
      <c r="B74" s="115"/>
      <c r="C74" s="115"/>
      <c r="D74" s="116"/>
      <c r="E74" s="117">
        <v>1087.68</v>
      </c>
      <c r="F74" s="118"/>
      <c r="G74" s="118"/>
      <c r="H74" s="119"/>
      <c r="I74" s="117">
        <v>0</v>
      </c>
      <c r="J74" s="118"/>
      <c r="K74" s="119"/>
      <c r="L74" s="117">
        <v>1820.28</v>
      </c>
      <c r="M74" s="118"/>
      <c r="N74" s="118"/>
      <c r="O74" s="119"/>
      <c r="P74" s="117">
        <v>1694.44</v>
      </c>
      <c r="Q74" s="118"/>
      <c r="R74" s="118"/>
      <c r="S74" s="118"/>
      <c r="T74" s="119"/>
      <c r="U74" s="114"/>
      <c r="V74" s="115"/>
      <c r="W74" s="116"/>
      <c r="X74" s="16">
        <v>1213.52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200</v>
      </c>
      <c r="B75" s="115"/>
      <c r="C75" s="115"/>
      <c r="D75" s="116"/>
      <c r="E75" s="117">
        <v>540.13</v>
      </c>
      <c r="F75" s="118"/>
      <c r="G75" s="118"/>
      <c r="H75" s="119"/>
      <c r="I75" s="117">
        <v>0</v>
      </c>
      <c r="J75" s="118"/>
      <c r="K75" s="119"/>
      <c r="L75" s="117">
        <v>1807.86</v>
      </c>
      <c r="M75" s="118"/>
      <c r="N75" s="118"/>
      <c r="O75" s="119"/>
      <c r="P75" s="117">
        <v>1745.37</v>
      </c>
      <c r="Q75" s="118"/>
      <c r="R75" s="118"/>
      <c r="S75" s="118"/>
      <c r="T75" s="119"/>
      <c r="U75" s="114"/>
      <c r="V75" s="115"/>
      <c r="W75" s="116"/>
      <c r="X75" s="16">
        <v>602.62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239</v>
      </c>
      <c r="B76" s="115"/>
      <c r="C76" s="115"/>
      <c r="D76" s="116"/>
      <c r="E76" s="117">
        <v>624.17999999999995</v>
      </c>
      <c r="F76" s="118"/>
      <c r="G76" s="118"/>
      <c r="H76" s="119"/>
      <c r="I76" s="117">
        <v>0</v>
      </c>
      <c r="J76" s="118"/>
      <c r="K76" s="119"/>
      <c r="L76" s="117">
        <v>2089.1999999999998</v>
      </c>
      <c r="M76" s="118"/>
      <c r="N76" s="118"/>
      <c r="O76" s="119"/>
      <c r="P76" s="117">
        <v>2016.98</v>
      </c>
      <c r="Q76" s="118"/>
      <c r="R76" s="118"/>
      <c r="S76" s="118"/>
      <c r="T76" s="119"/>
      <c r="U76" s="114"/>
      <c r="V76" s="115"/>
      <c r="W76" s="116"/>
      <c r="X76" s="16">
        <v>696.4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241</v>
      </c>
      <c r="B77" s="115"/>
      <c r="C77" s="115"/>
      <c r="D77" s="116"/>
      <c r="E77" s="117">
        <v>551.26</v>
      </c>
      <c r="F77" s="118"/>
      <c r="G77" s="118"/>
      <c r="H77" s="119"/>
      <c r="I77" s="117">
        <v>0</v>
      </c>
      <c r="J77" s="118"/>
      <c r="K77" s="119"/>
      <c r="L77" s="117">
        <v>1845.09</v>
      </c>
      <c r="M77" s="118"/>
      <c r="N77" s="118"/>
      <c r="O77" s="119"/>
      <c r="P77" s="117">
        <v>1781.32</v>
      </c>
      <c r="Q77" s="118"/>
      <c r="R77" s="118"/>
      <c r="S77" s="118"/>
      <c r="T77" s="119"/>
      <c r="U77" s="114"/>
      <c r="V77" s="115"/>
      <c r="W77" s="116"/>
      <c r="X77" s="16">
        <v>615.03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242</v>
      </c>
      <c r="B78" s="115"/>
      <c r="C78" s="115"/>
      <c r="D78" s="116"/>
      <c r="E78" s="117">
        <v>548.78</v>
      </c>
      <c r="F78" s="118"/>
      <c r="G78" s="118"/>
      <c r="H78" s="119"/>
      <c r="I78" s="117">
        <v>0</v>
      </c>
      <c r="J78" s="118"/>
      <c r="K78" s="119"/>
      <c r="L78" s="117">
        <v>1836.84</v>
      </c>
      <c r="M78" s="118"/>
      <c r="N78" s="118"/>
      <c r="O78" s="119"/>
      <c r="P78" s="117">
        <v>1773.34</v>
      </c>
      <c r="Q78" s="118"/>
      <c r="R78" s="118"/>
      <c r="S78" s="118"/>
      <c r="T78" s="119"/>
      <c r="U78" s="114"/>
      <c r="V78" s="115"/>
      <c r="W78" s="116"/>
      <c r="X78" s="16">
        <v>612.28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219</v>
      </c>
      <c r="B79" s="115"/>
      <c r="C79" s="115"/>
      <c r="D79" s="116"/>
      <c r="E79" s="117">
        <v>619.24</v>
      </c>
      <c r="F79" s="118"/>
      <c r="G79" s="118"/>
      <c r="H79" s="119"/>
      <c r="I79" s="117">
        <v>0</v>
      </c>
      <c r="J79" s="118"/>
      <c r="K79" s="119"/>
      <c r="L79" s="117">
        <v>2072.64</v>
      </c>
      <c r="M79" s="118"/>
      <c r="N79" s="118"/>
      <c r="O79" s="119"/>
      <c r="P79" s="117">
        <v>2001</v>
      </c>
      <c r="Q79" s="118"/>
      <c r="R79" s="118"/>
      <c r="S79" s="118"/>
      <c r="T79" s="119"/>
      <c r="U79" s="114"/>
      <c r="V79" s="115"/>
      <c r="W79" s="116"/>
      <c r="X79" s="16">
        <v>690.88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22</v>
      </c>
      <c r="B80" s="115"/>
      <c r="C80" s="115"/>
      <c r="D80" s="116"/>
      <c r="E80" s="117">
        <v>756.43</v>
      </c>
      <c r="F80" s="118"/>
      <c r="G80" s="118"/>
      <c r="H80" s="119"/>
      <c r="I80" s="117">
        <v>0</v>
      </c>
      <c r="J80" s="118"/>
      <c r="K80" s="119"/>
      <c r="L80" s="117">
        <v>2531.85</v>
      </c>
      <c r="M80" s="118"/>
      <c r="N80" s="118"/>
      <c r="O80" s="119"/>
      <c r="P80" s="117">
        <v>2444.33</v>
      </c>
      <c r="Q80" s="118"/>
      <c r="R80" s="118"/>
      <c r="S80" s="118"/>
      <c r="T80" s="119"/>
      <c r="U80" s="114"/>
      <c r="V80" s="115"/>
      <c r="W80" s="116"/>
      <c r="X80" s="16">
        <v>843.95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218</v>
      </c>
      <c r="B81" s="115"/>
      <c r="C81" s="115"/>
      <c r="D81" s="116"/>
      <c r="E81" s="117">
        <v>736.66</v>
      </c>
      <c r="F81" s="118"/>
      <c r="G81" s="118"/>
      <c r="H81" s="119"/>
      <c r="I81" s="117">
        <v>0</v>
      </c>
      <c r="J81" s="118"/>
      <c r="K81" s="119"/>
      <c r="L81" s="117">
        <v>2465.64</v>
      </c>
      <c r="M81" s="118"/>
      <c r="N81" s="118"/>
      <c r="O81" s="119"/>
      <c r="P81" s="117">
        <v>2380.42</v>
      </c>
      <c r="Q81" s="118"/>
      <c r="R81" s="118"/>
      <c r="S81" s="118"/>
      <c r="T81" s="119"/>
      <c r="U81" s="114"/>
      <c r="V81" s="115"/>
      <c r="W81" s="116"/>
      <c r="X81" s="16">
        <v>821.88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217</v>
      </c>
      <c r="B82" s="115"/>
      <c r="C82" s="115"/>
      <c r="D82" s="116"/>
      <c r="E82" s="117">
        <v>531.48</v>
      </c>
      <c r="F82" s="118"/>
      <c r="G82" s="118"/>
      <c r="H82" s="119"/>
      <c r="I82" s="117">
        <v>0</v>
      </c>
      <c r="J82" s="118"/>
      <c r="K82" s="119"/>
      <c r="L82" s="117">
        <v>1778.91</v>
      </c>
      <c r="M82" s="118"/>
      <c r="N82" s="118"/>
      <c r="O82" s="119"/>
      <c r="P82" s="117">
        <v>1717.42</v>
      </c>
      <c r="Q82" s="118"/>
      <c r="R82" s="118"/>
      <c r="S82" s="118"/>
      <c r="T82" s="119"/>
      <c r="U82" s="114"/>
      <c r="V82" s="115"/>
      <c r="W82" s="116"/>
      <c r="X82" s="16">
        <v>592.97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240</v>
      </c>
      <c r="B83" s="115"/>
      <c r="C83" s="115"/>
      <c r="D83" s="116"/>
      <c r="E83" s="117">
        <v>20234.36</v>
      </c>
      <c r="F83" s="118"/>
      <c r="G83" s="118"/>
      <c r="H83" s="119"/>
      <c r="I83" s="117">
        <v>0</v>
      </c>
      <c r="J83" s="118"/>
      <c r="K83" s="119"/>
      <c r="L83" s="117">
        <v>2935.86</v>
      </c>
      <c r="M83" s="118"/>
      <c r="N83" s="118"/>
      <c r="O83" s="119"/>
      <c r="P83" s="117">
        <v>0</v>
      </c>
      <c r="Q83" s="118"/>
      <c r="R83" s="118"/>
      <c r="S83" s="118"/>
      <c r="T83" s="119"/>
      <c r="U83" s="114"/>
      <c r="V83" s="115"/>
      <c r="W83" s="116"/>
      <c r="X83" s="16">
        <v>23170.22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25</v>
      </c>
      <c r="B84" s="115"/>
      <c r="C84" s="115"/>
      <c r="D84" s="116"/>
      <c r="E84" s="117">
        <v>626.65</v>
      </c>
      <c r="F84" s="118"/>
      <c r="G84" s="118"/>
      <c r="H84" s="119"/>
      <c r="I84" s="117">
        <v>0</v>
      </c>
      <c r="J84" s="118"/>
      <c r="K84" s="119"/>
      <c r="L84" s="117">
        <v>2097.4499999999998</v>
      </c>
      <c r="M84" s="118"/>
      <c r="N84" s="118"/>
      <c r="O84" s="119"/>
      <c r="P84" s="117">
        <v>2024.95</v>
      </c>
      <c r="Q84" s="118"/>
      <c r="R84" s="118"/>
      <c r="S84" s="118"/>
      <c r="T84" s="119"/>
      <c r="U84" s="114"/>
      <c r="V84" s="115"/>
      <c r="W84" s="116"/>
      <c r="X84" s="16">
        <v>699.15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199</v>
      </c>
      <c r="B85" s="115"/>
      <c r="C85" s="115"/>
      <c r="D85" s="116"/>
      <c r="E85" s="117">
        <v>531.48</v>
      </c>
      <c r="F85" s="118"/>
      <c r="G85" s="118"/>
      <c r="H85" s="119"/>
      <c r="I85" s="117">
        <v>0</v>
      </c>
      <c r="J85" s="118"/>
      <c r="K85" s="119"/>
      <c r="L85" s="117">
        <v>1778.91</v>
      </c>
      <c r="M85" s="118"/>
      <c r="N85" s="118"/>
      <c r="O85" s="119"/>
      <c r="P85" s="117">
        <v>1717.42</v>
      </c>
      <c r="Q85" s="118"/>
      <c r="R85" s="118"/>
      <c r="S85" s="118"/>
      <c r="T85" s="119"/>
      <c r="U85" s="114"/>
      <c r="V85" s="115"/>
      <c r="W85" s="116"/>
      <c r="X85" s="16">
        <v>592.97</v>
      </c>
      <c r="Y85" s="117">
        <v>0</v>
      </c>
      <c r="Z85" s="119"/>
      <c r="AA85" s="16">
        <v>0</v>
      </c>
    </row>
    <row r="86" spans="1:27" ht="22.9" customHeight="1" x14ac:dyDescent="0.2">
      <c r="A86" s="114" t="s">
        <v>198</v>
      </c>
      <c r="B86" s="115"/>
      <c r="C86" s="115"/>
      <c r="D86" s="116"/>
      <c r="E86" s="117">
        <v>569.79999999999995</v>
      </c>
      <c r="F86" s="118"/>
      <c r="G86" s="118"/>
      <c r="H86" s="119"/>
      <c r="I86" s="117">
        <v>0</v>
      </c>
      <c r="J86" s="118"/>
      <c r="K86" s="119"/>
      <c r="L86" s="117">
        <v>1907.16</v>
      </c>
      <c r="M86" s="118"/>
      <c r="N86" s="118"/>
      <c r="O86" s="119"/>
      <c r="P86" s="117">
        <v>0</v>
      </c>
      <c r="Q86" s="118"/>
      <c r="R86" s="118"/>
      <c r="S86" s="118"/>
      <c r="T86" s="119"/>
      <c r="U86" s="114"/>
      <c r="V86" s="115"/>
      <c r="W86" s="116"/>
      <c r="X86" s="16">
        <v>2476.96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47</v>
      </c>
      <c r="B87" s="115"/>
      <c r="C87" s="115"/>
      <c r="D87" s="116"/>
      <c r="E87" s="117">
        <v>1490.62</v>
      </c>
      <c r="F87" s="118"/>
      <c r="G87" s="118"/>
      <c r="H87" s="119"/>
      <c r="I87" s="117">
        <v>0</v>
      </c>
      <c r="J87" s="118"/>
      <c r="K87" s="119"/>
      <c r="L87" s="117">
        <v>2494.62</v>
      </c>
      <c r="M87" s="118"/>
      <c r="N87" s="118"/>
      <c r="O87" s="119"/>
      <c r="P87" s="117">
        <v>3153.7</v>
      </c>
      <c r="Q87" s="118"/>
      <c r="R87" s="118"/>
      <c r="S87" s="118"/>
      <c r="T87" s="119"/>
      <c r="U87" s="114"/>
      <c r="V87" s="115"/>
      <c r="W87" s="116"/>
      <c r="X87" s="16">
        <v>831.54</v>
      </c>
      <c r="Y87" s="117">
        <v>0</v>
      </c>
      <c r="Z87" s="119"/>
      <c r="AA87" s="16">
        <v>0</v>
      </c>
    </row>
    <row r="88" spans="1:27" ht="22.9" customHeight="1" x14ac:dyDescent="0.2">
      <c r="A88" s="114" t="s">
        <v>48</v>
      </c>
      <c r="B88" s="115"/>
      <c r="C88" s="115"/>
      <c r="D88" s="116"/>
      <c r="E88" s="117">
        <v>545.08000000000004</v>
      </c>
      <c r="F88" s="118"/>
      <c r="G88" s="118"/>
      <c r="H88" s="119"/>
      <c r="I88" s="117">
        <v>0</v>
      </c>
      <c r="J88" s="118"/>
      <c r="K88" s="119"/>
      <c r="L88" s="117">
        <v>1824.42</v>
      </c>
      <c r="M88" s="118"/>
      <c r="N88" s="118"/>
      <c r="O88" s="119"/>
      <c r="P88" s="117">
        <v>1761.36</v>
      </c>
      <c r="Q88" s="118"/>
      <c r="R88" s="118"/>
      <c r="S88" s="118"/>
      <c r="T88" s="119"/>
      <c r="U88" s="114"/>
      <c r="V88" s="115"/>
      <c r="W88" s="116"/>
      <c r="X88" s="16">
        <v>608.14</v>
      </c>
      <c r="Y88" s="117">
        <v>0</v>
      </c>
      <c r="Z88" s="119"/>
      <c r="AA88" s="16">
        <v>0</v>
      </c>
    </row>
    <row r="89" spans="1:27" ht="23.65" customHeight="1" x14ac:dyDescent="0.2">
      <c r="A89" s="114" t="s">
        <v>49</v>
      </c>
      <c r="B89" s="115"/>
      <c r="C89" s="115"/>
      <c r="D89" s="116"/>
      <c r="E89" s="117">
        <v>536.41999999999996</v>
      </c>
      <c r="F89" s="118"/>
      <c r="G89" s="118"/>
      <c r="H89" s="119"/>
      <c r="I89" s="117">
        <v>0</v>
      </c>
      <c r="J89" s="118"/>
      <c r="K89" s="119"/>
      <c r="L89" s="117">
        <v>1795.47</v>
      </c>
      <c r="M89" s="118"/>
      <c r="N89" s="118"/>
      <c r="O89" s="119"/>
      <c r="P89" s="117">
        <v>1733.4</v>
      </c>
      <c r="Q89" s="118"/>
      <c r="R89" s="118"/>
      <c r="S89" s="118"/>
      <c r="T89" s="119"/>
      <c r="U89" s="114"/>
      <c r="V89" s="115"/>
      <c r="W89" s="116"/>
      <c r="X89" s="16">
        <v>598.49</v>
      </c>
      <c r="Y89" s="117">
        <v>0</v>
      </c>
      <c r="Z89" s="119"/>
      <c r="AA89" s="16">
        <v>0</v>
      </c>
    </row>
    <row r="90" spans="1:27" ht="22.9" customHeight="1" x14ac:dyDescent="0.2">
      <c r="A90" s="114" t="s">
        <v>50</v>
      </c>
      <c r="B90" s="115"/>
      <c r="C90" s="115"/>
      <c r="D90" s="116"/>
      <c r="E90" s="117">
        <v>627.89</v>
      </c>
      <c r="F90" s="118"/>
      <c r="G90" s="118"/>
      <c r="H90" s="119"/>
      <c r="I90" s="117">
        <v>0</v>
      </c>
      <c r="J90" s="118"/>
      <c r="K90" s="119"/>
      <c r="L90" s="117">
        <v>2101.59</v>
      </c>
      <c r="M90" s="118"/>
      <c r="N90" s="118"/>
      <c r="O90" s="119"/>
      <c r="P90" s="117">
        <v>2028.95</v>
      </c>
      <c r="Q90" s="118"/>
      <c r="R90" s="118"/>
      <c r="S90" s="118"/>
      <c r="T90" s="119"/>
      <c r="U90" s="114"/>
      <c r="V90" s="115"/>
      <c r="W90" s="116"/>
      <c r="X90" s="16">
        <v>700.53</v>
      </c>
      <c r="Y90" s="117">
        <v>0</v>
      </c>
      <c r="Z90" s="119"/>
      <c r="AA90" s="16">
        <v>0</v>
      </c>
    </row>
    <row r="91" spans="1:27" ht="23.65" customHeight="1" x14ac:dyDescent="0.2">
      <c r="A91" s="114" t="s">
        <v>51</v>
      </c>
      <c r="B91" s="115"/>
      <c r="C91" s="115"/>
      <c r="D91" s="116"/>
      <c r="E91" s="117">
        <v>745.31</v>
      </c>
      <c r="F91" s="118"/>
      <c r="G91" s="118"/>
      <c r="H91" s="119"/>
      <c r="I91" s="117">
        <v>0</v>
      </c>
      <c r="J91" s="118"/>
      <c r="K91" s="119"/>
      <c r="L91" s="117">
        <v>2494.62</v>
      </c>
      <c r="M91" s="118"/>
      <c r="N91" s="118"/>
      <c r="O91" s="119"/>
      <c r="P91" s="117">
        <v>2408.39</v>
      </c>
      <c r="Q91" s="118"/>
      <c r="R91" s="118"/>
      <c r="S91" s="118"/>
      <c r="T91" s="119"/>
      <c r="U91" s="114"/>
      <c r="V91" s="115"/>
      <c r="W91" s="116"/>
      <c r="X91" s="16">
        <v>831.54</v>
      </c>
      <c r="Y91" s="117">
        <v>0</v>
      </c>
      <c r="Z91" s="119"/>
      <c r="AA91" s="16">
        <v>0</v>
      </c>
    </row>
    <row r="92" spans="1:27" ht="22.9" customHeight="1" x14ac:dyDescent="0.2">
      <c r="A92" s="114" t="s">
        <v>93</v>
      </c>
      <c r="B92" s="115"/>
      <c r="C92" s="115"/>
      <c r="D92" s="116"/>
      <c r="E92" s="117">
        <v>4529.8900000000003</v>
      </c>
      <c r="F92" s="118"/>
      <c r="G92" s="118"/>
      <c r="H92" s="119"/>
      <c r="I92" s="117">
        <v>0</v>
      </c>
      <c r="J92" s="118"/>
      <c r="K92" s="119"/>
      <c r="L92" s="117">
        <v>1890.18</v>
      </c>
      <c r="M92" s="118"/>
      <c r="N92" s="118"/>
      <c r="O92" s="119"/>
      <c r="P92" s="117">
        <v>5799.52</v>
      </c>
      <c r="Q92" s="118"/>
      <c r="R92" s="118"/>
      <c r="S92" s="118"/>
      <c r="T92" s="119"/>
      <c r="U92" s="114"/>
      <c r="V92" s="115"/>
      <c r="W92" s="116"/>
      <c r="X92" s="16">
        <v>620.54999999999995</v>
      </c>
      <c r="Y92" s="117">
        <v>0</v>
      </c>
      <c r="Z92" s="119"/>
      <c r="AA92" s="16">
        <v>108.82</v>
      </c>
    </row>
    <row r="93" spans="1:27" ht="23.65" customHeight="1" x14ac:dyDescent="0.2">
      <c r="A93" s="114" t="s">
        <v>92</v>
      </c>
      <c r="B93" s="115"/>
      <c r="C93" s="115"/>
      <c r="D93" s="116"/>
      <c r="E93" s="117">
        <v>533.95000000000005</v>
      </c>
      <c r="F93" s="118"/>
      <c r="G93" s="118"/>
      <c r="H93" s="119"/>
      <c r="I93" s="117">
        <v>0</v>
      </c>
      <c r="J93" s="118"/>
      <c r="K93" s="119"/>
      <c r="L93" s="117">
        <v>1787.19</v>
      </c>
      <c r="M93" s="118"/>
      <c r="N93" s="118"/>
      <c r="O93" s="119"/>
      <c r="P93" s="117">
        <v>1725.41</v>
      </c>
      <c r="Q93" s="118"/>
      <c r="R93" s="118"/>
      <c r="S93" s="118"/>
      <c r="T93" s="119"/>
      <c r="U93" s="114"/>
      <c r="V93" s="115"/>
      <c r="W93" s="116"/>
      <c r="X93" s="16">
        <v>595.73</v>
      </c>
      <c r="Y93" s="117">
        <v>0</v>
      </c>
      <c r="Z93" s="119"/>
      <c r="AA93" s="16">
        <v>0</v>
      </c>
    </row>
    <row r="94" spans="1:27" ht="22.9" customHeight="1" x14ac:dyDescent="0.2">
      <c r="A94" s="114" t="s">
        <v>91</v>
      </c>
      <c r="B94" s="115"/>
      <c r="C94" s="115"/>
      <c r="D94" s="116"/>
      <c r="E94" s="117">
        <v>627.89</v>
      </c>
      <c r="F94" s="118"/>
      <c r="G94" s="118"/>
      <c r="H94" s="119"/>
      <c r="I94" s="117">
        <v>0</v>
      </c>
      <c r="J94" s="118"/>
      <c r="K94" s="119"/>
      <c r="L94" s="117">
        <v>2101.59</v>
      </c>
      <c r="M94" s="118"/>
      <c r="N94" s="118"/>
      <c r="O94" s="119"/>
      <c r="P94" s="117">
        <v>2028.95</v>
      </c>
      <c r="Q94" s="118"/>
      <c r="R94" s="118"/>
      <c r="S94" s="118"/>
      <c r="T94" s="119"/>
      <c r="U94" s="114"/>
      <c r="V94" s="115"/>
      <c r="W94" s="116"/>
      <c r="X94" s="16">
        <v>700.53</v>
      </c>
      <c r="Y94" s="117">
        <v>0</v>
      </c>
      <c r="Z94" s="119"/>
      <c r="AA94" s="16">
        <v>0</v>
      </c>
    </row>
    <row r="95" spans="1:27" ht="23.65" customHeight="1" x14ac:dyDescent="0.2">
      <c r="A95" s="114" t="s">
        <v>90</v>
      </c>
      <c r="B95" s="115"/>
      <c r="C95" s="115"/>
      <c r="D95" s="116"/>
      <c r="E95" s="117">
        <v>744.07</v>
      </c>
      <c r="F95" s="118"/>
      <c r="G95" s="118"/>
      <c r="H95" s="119"/>
      <c r="I95" s="117">
        <v>0</v>
      </c>
      <c r="J95" s="118"/>
      <c r="K95" s="119"/>
      <c r="L95" s="117">
        <v>2490.48</v>
      </c>
      <c r="M95" s="118"/>
      <c r="N95" s="118"/>
      <c r="O95" s="119"/>
      <c r="P95" s="117">
        <v>2404.39</v>
      </c>
      <c r="Q95" s="118"/>
      <c r="R95" s="118"/>
      <c r="S95" s="118"/>
      <c r="T95" s="119"/>
      <c r="U95" s="114"/>
      <c r="V95" s="115"/>
      <c r="W95" s="116"/>
      <c r="X95" s="16">
        <v>830.16</v>
      </c>
      <c r="Y95" s="117">
        <v>0</v>
      </c>
      <c r="Z95" s="119"/>
      <c r="AA95" s="16">
        <v>0</v>
      </c>
    </row>
    <row r="96" spans="1:27" ht="22.9" customHeight="1" x14ac:dyDescent="0.2">
      <c r="A96" s="114" t="s">
        <v>89</v>
      </c>
      <c r="B96" s="115"/>
      <c r="C96" s="115"/>
      <c r="D96" s="116"/>
      <c r="E96" s="117">
        <v>1097.56</v>
      </c>
      <c r="F96" s="118"/>
      <c r="G96" s="118"/>
      <c r="H96" s="119"/>
      <c r="I96" s="117">
        <v>0</v>
      </c>
      <c r="J96" s="118"/>
      <c r="K96" s="119"/>
      <c r="L96" s="117">
        <v>1836.84</v>
      </c>
      <c r="M96" s="118"/>
      <c r="N96" s="118"/>
      <c r="O96" s="119"/>
      <c r="P96" s="117">
        <v>2322.12</v>
      </c>
      <c r="Q96" s="118"/>
      <c r="R96" s="118"/>
      <c r="S96" s="118"/>
      <c r="T96" s="119"/>
      <c r="U96" s="114"/>
      <c r="V96" s="115"/>
      <c r="W96" s="116"/>
      <c r="X96" s="16">
        <v>612.28</v>
      </c>
      <c r="Y96" s="117">
        <v>0</v>
      </c>
      <c r="Z96" s="119"/>
      <c r="AA96" s="16">
        <v>0</v>
      </c>
    </row>
    <row r="97" spans="1:27" ht="23.65" customHeight="1" x14ac:dyDescent="0.2">
      <c r="A97" s="114" t="s">
        <v>18</v>
      </c>
      <c r="B97" s="115"/>
      <c r="C97" s="115"/>
      <c r="D97" s="116"/>
      <c r="E97" s="117">
        <v>740.36</v>
      </c>
      <c r="F97" s="118"/>
      <c r="G97" s="118"/>
      <c r="H97" s="119"/>
      <c r="I97" s="117">
        <v>0</v>
      </c>
      <c r="J97" s="118"/>
      <c r="K97" s="119"/>
      <c r="L97" s="117">
        <v>2478.06</v>
      </c>
      <c r="M97" s="118"/>
      <c r="N97" s="118"/>
      <c r="O97" s="119"/>
      <c r="P97" s="117">
        <v>3218.42</v>
      </c>
      <c r="Q97" s="118"/>
      <c r="R97" s="118"/>
      <c r="S97" s="118"/>
      <c r="T97" s="119"/>
      <c r="U97" s="114"/>
      <c r="V97" s="115"/>
      <c r="W97" s="116"/>
      <c r="X97" s="16">
        <v>0</v>
      </c>
      <c r="Y97" s="117">
        <v>0</v>
      </c>
      <c r="Z97" s="119"/>
      <c r="AA97" s="16">
        <v>0</v>
      </c>
    </row>
    <row r="98" spans="1:27" ht="22.9" customHeight="1" x14ac:dyDescent="0.2">
      <c r="A98" s="114" t="s">
        <v>88</v>
      </c>
      <c r="B98" s="115"/>
      <c r="C98" s="115"/>
      <c r="D98" s="116"/>
      <c r="E98" s="117">
        <v>536.41999999999996</v>
      </c>
      <c r="F98" s="118"/>
      <c r="G98" s="118"/>
      <c r="H98" s="119"/>
      <c r="I98" s="117">
        <v>0</v>
      </c>
      <c r="J98" s="118"/>
      <c r="K98" s="119"/>
      <c r="L98" s="117">
        <v>1795.47</v>
      </c>
      <c r="M98" s="118"/>
      <c r="N98" s="118"/>
      <c r="O98" s="119"/>
      <c r="P98" s="117">
        <v>1733.4</v>
      </c>
      <c r="Q98" s="118"/>
      <c r="R98" s="118"/>
      <c r="S98" s="118"/>
      <c r="T98" s="119"/>
      <c r="U98" s="114"/>
      <c r="V98" s="115"/>
      <c r="W98" s="116"/>
      <c r="X98" s="16">
        <v>598.49</v>
      </c>
      <c r="Y98" s="117">
        <v>0</v>
      </c>
      <c r="Z98" s="119"/>
      <c r="AA98" s="16">
        <v>0</v>
      </c>
    </row>
    <row r="99" spans="1:27" ht="23.65" customHeight="1" x14ac:dyDescent="0.2">
      <c r="A99" s="114" t="s">
        <v>87</v>
      </c>
      <c r="B99" s="115"/>
      <c r="C99" s="115"/>
      <c r="D99" s="116"/>
      <c r="E99" s="117">
        <v>533.95000000000005</v>
      </c>
      <c r="F99" s="118"/>
      <c r="G99" s="118"/>
      <c r="H99" s="119"/>
      <c r="I99" s="117">
        <v>0</v>
      </c>
      <c r="J99" s="118"/>
      <c r="K99" s="119"/>
      <c r="L99" s="117">
        <v>1787.19</v>
      </c>
      <c r="M99" s="118"/>
      <c r="N99" s="118"/>
      <c r="O99" s="119"/>
      <c r="P99" s="117">
        <v>1725.41</v>
      </c>
      <c r="Q99" s="118"/>
      <c r="R99" s="118"/>
      <c r="S99" s="118"/>
      <c r="T99" s="119"/>
      <c r="U99" s="114"/>
      <c r="V99" s="115"/>
      <c r="W99" s="116"/>
      <c r="X99" s="16">
        <v>595.73</v>
      </c>
      <c r="Y99" s="117">
        <v>0</v>
      </c>
      <c r="Z99" s="119"/>
      <c r="AA99" s="16">
        <v>0</v>
      </c>
    </row>
    <row r="100" spans="1:27" ht="22.9" customHeight="1" x14ac:dyDescent="0.2">
      <c r="A100" s="114" t="s">
        <v>85</v>
      </c>
      <c r="B100" s="115"/>
      <c r="C100" s="115"/>
      <c r="D100" s="116"/>
      <c r="E100" s="117">
        <v>532.72</v>
      </c>
      <c r="F100" s="118"/>
      <c r="G100" s="118"/>
      <c r="H100" s="119"/>
      <c r="I100" s="117">
        <v>0</v>
      </c>
      <c r="J100" s="118"/>
      <c r="K100" s="119"/>
      <c r="L100" s="117">
        <v>1783.05</v>
      </c>
      <c r="M100" s="118"/>
      <c r="N100" s="118"/>
      <c r="O100" s="119"/>
      <c r="P100" s="117">
        <v>1721.42</v>
      </c>
      <c r="Q100" s="118"/>
      <c r="R100" s="118"/>
      <c r="S100" s="118"/>
      <c r="T100" s="119"/>
      <c r="U100" s="114"/>
      <c r="V100" s="115"/>
      <c r="W100" s="116"/>
      <c r="X100" s="16">
        <v>594.35</v>
      </c>
      <c r="Y100" s="117">
        <v>0</v>
      </c>
      <c r="Z100" s="119"/>
      <c r="AA100" s="16">
        <v>0</v>
      </c>
    </row>
    <row r="101" spans="1:27" ht="23.65" customHeight="1" x14ac:dyDescent="0.2">
      <c r="A101" s="114" t="s">
        <v>84</v>
      </c>
      <c r="B101" s="115"/>
      <c r="C101" s="115"/>
      <c r="D101" s="116"/>
      <c r="E101" s="117">
        <v>563.62</v>
      </c>
      <c r="F101" s="118"/>
      <c r="G101" s="118"/>
      <c r="H101" s="119"/>
      <c r="I101" s="117">
        <v>0</v>
      </c>
      <c r="J101" s="118"/>
      <c r="K101" s="119"/>
      <c r="L101" s="117">
        <v>1886.46</v>
      </c>
      <c r="M101" s="118"/>
      <c r="N101" s="118"/>
      <c r="O101" s="119"/>
      <c r="P101" s="117">
        <v>1821.26</v>
      </c>
      <c r="Q101" s="118"/>
      <c r="R101" s="118"/>
      <c r="S101" s="118"/>
      <c r="T101" s="119"/>
      <c r="U101" s="114"/>
      <c r="V101" s="115"/>
      <c r="W101" s="116"/>
      <c r="X101" s="16">
        <v>628.82000000000005</v>
      </c>
      <c r="Y101" s="117">
        <v>0</v>
      </c>
      <c r="Z101" s="119"/>
      <c r="AA101" s="16">
        <v>0</v>
      </c>
    </row>
    <row r="102" spans="1:27" ht="22.9" customHeight="1" x14ac:dyDescent="0.2">
      <c r="A102" s="114" t="s">
        <v>83</v>
      </c>
      <c r="B102" s="115"/>
      <c r="C102" s="115"/>
      <c r="D102" s="116"/>
      <c r="E102" s="117">
        <v>532.72</v>
      </c>
      <c r="F102" s="118"/>
      <c r="G102" s="118"/>
      <c r="H102" s="119"/>
      <c r="I102" s="117">
        <v>0</v>
      </c>
      <c r="J102" s="118"/>
      <c r="K102" s="119"/>
      <c r="L102" s="117">
        <v>1783.05</v>
      </c>
      <c r="M102" s="118"/>
      <c r="N102" s="118"/>
      <c r="O102" s="119"/>
      <c r="P102" s="117">
        <v>1721.42</v>
      </c>
      <c r="Q102" s="118"/>
      <c r="R102" s="118"/>
      <c r="S102" s="118"/>
      <c r="T102" s="119"/>
      <c r="U102" s="114"/>
      <c r="V102" s="115"/>
      <c r="W102" s="116"/>
      <c r="X102" s="16">
        <v>594.35</v>
      </c>
      <c r="Y102" s="117">
        <v>0</v>
      </c>
      <c r="Z102" s="119"/>
      <c r="AA102" s="16">
        <v>0</v>
      </c>
    </row>
    <row r="103" spans="1:27" ht="23.65" customHeight="1" x14ac:dyDescent="0.2">
      <c r="A103" s="114" t="s">
        <v>101</v>
      </c>
      <c r="B103" s="115"/>
      <c r="C103" s="115"/>
      <c r="D103" s="116"/>
      <c r="E103" s="117">
        <v>536.41999999999996</v>
      </c>
      <c r="F103" s="118"/>
      <c r="G103" s="118"/>
      <c r="H103" s="119"/>
      <c r="I103" s="117">
        <v>0</v>
      </c>
      <c r="J103" s="118"/>
      <c r="K103" s="119"/>
      <c r="L103" s="117">
        <v>1795.47</v>
      </c>
      <c r="M103" s="118"/>
      <c r="N103" s="118"/>
      <c r="O103" s="119"/>
      <c r="P103" s="117">
        <v>1733.4</v>
      </c>
      <c r="Q103" s="118"/>
      <c r="R103" s="118"/>
      <c r="S103" s="118"/>
      <c r="T103" s="119"/>
      <c r="U103" s="114"/>
      <c r="V103" s="115"/>
      <c r="W103" s="116"/>
      <c r="X103" s="16">
        <v>598.49</v>
      </c>
      <c r="Y103" s="117">
        <v>0</v>
      </c>
      <c r="Z103" s="119"/>
      <c r="AA103" s="16">
        <v>0</v>
      </c>
    </row>
    <row r="104" spans="1:27" ht="22.9" customHeight="1" x14ac:dyDescent="0.2">
      <c r="A104" s="114" t="s">
        <v>209</v>
      </c>
      <c r="B104" s="115"/>
      <c r="C104" s="115"/>
      <c r="D104" s="116"/>
      <c r="E104" s="117">
        <v>538.9</v>
      </c>
      <c r="F104" s="118"/>
      <c r="G104" s="118"/>
      <c r="H104" s="119"/>
      <c r="I104" s="117">
        <v>0</v>
      </c>
      <c r="J104" s="118"/>
      <c r="K104" s="119"/>
      <c r="L104" s="117">
        <v>1803.72</v>
      </c>
      <c r="M104" s="118"/>
      <c r="N104" s="118"/>
      <c r="O104" s="119"/>
      <c r="P104" s="117">
        <v>1741.38</v>
      </c>
      <c r="Q104" s="118"/>
      <c r="R104" s="118"/>
      <c r="S104" s="118"/>
      <c r="T104" s="119"/>
      <c r="U104" s="114"/>
      <c r="V104" s="115"/>
      <c r="W104" s="116"/>
      <c r="X104" s="16">
        <v>601.24</v>
      </c>
      <c r="Y104" s="117">
        <v>0</v>
      </c>
      <c r="Z104" s="119"/>
      <c r="AA104" s="16">
        <v>0</v>
      </c>
    </row>
    <row r="105" spans="1:27" ht="23.65" customHeight="1" x14ac:dyDescent="0.2">
      <c r="A105" s="114" t="s">
        <v>221</v>
      </c>
      <c r="B105" s="115"/>
      <c r="C105" s="115"/>
      <c r="D105" s="116"/>
      <c r="E105" s="117">
        <v>533.95000000000005</v>
      </c>
      <c r="F105" s="118"/>
      <c r="G105" s="118"/>
      <c r="H105" s="119"/>
      <c r="I105" s="117">
        <v>0</v>
      </c>
      <c r="J105" s="118"/>
      <c r="K105" s="119"/>
      <c r="L105" s="117">
        <v>1787.19</v>
      </c>
      <c r="M105" s="118"/>
      <c r="N105" s="118"/>
      <c r="O105" s="119"/>
      <c r="P105" s="117">
        <v>0</v>
      </c>
      <c r="Q105" s="118"/>
      <c r="R105" s="118"/>
      <c r="S105" s="118"/>
      <c r="T105" s="119"/>
      <c r="U105" s="114"/>
      <c r="V105" s="115"/>
      <c r="W105" s="116"/>
      <c r="X105" s="16">
        <v>2321.14</v>
      </c>
      <c r="Y105" s="117">
        <v>0</v>
      </c>
      <c r="Z105" s="119"/>
      <c r="AA105" s="16">
        <v>0</v>
      </c>
    </row>
    <row r="106" spans="1:27" ht="22.9" customHeight="1" x14ac:dyDescent="0.2">
      <c r="A106" s="114" t="s">
        <v>222</v>
      </c>
      <c r="B106" s="115"/>
      <c r="C106" s="115"/>
      <c r="D106" s="116"/>
      <c r="E106" s="117">
        <v>0</v>
      </c>
      <c r="F106" s="118"/>
      <c r="G106" s="118"/>
      <c r="H106" s="119"/>
      <c r="I106" s="117">
        <v>0</v>
      </c>
      <c r="J106" s="118"/>
      <c r="K106" s="119"/>
      <c r="L106" s="117">
        <v>1919.58</v>
      </c>
      <c r="M106" s="118"/>
      <c r="N106" s="118"/>
      <c r="O106" s="119"/>
      <c r="P106" s="117">
        <v>1279.72</v>
      </c>
      <c r="Q106" s="118"/>
      <c r="R106" s="118"/>
      <c r="S106" s="118"/>
      <c r="T106" s="119"/>
      <c r="U106" s="114"/>
      <c r="V106" s="115"/>
      <c r="W106" s="116"/>
      <c r="X106" s="16">
        <v>639.86</v>
      </c>
      <c r="Y106" s="117">
        <v>0</v>
      </c>
      <c r="Z106" s="119"/>
      <c r="AA106" s="16">
        <v>0</v>
      </c>
    </row>
    <row r="107" spans="1:27" ht="23.65" customHeight="1" x14ac:dyDescent="0.2">
      <c r="A107" s="114" t="s">
        <v>223</v>
      </c>
      <c r="B107" s="115"/>
      <c r="C107" s="115"/>
      <c r="D107" s="116"/>
      <c r="E107" s="117">
        <v>567.32000000000005</v>
      </c>
      <c r="F107" s="118"/>
      <c r="G107" s="118"/>
      <c r="H107" s="119"/>
      <c r="I107" s="117">
        <v>0</v>
      </c>
      <c r="J107" s="118"/>
      <c r="K107" s="119"/>
      <c r="L107" s="117">
        <v>1898.88</v>
      </c>
      <c r="M107" s="118"/>
      <c r="N107" s="118"/>
      <c r="O107" s="119"/>
      <c r="P107" s="117">
        <v>1833.24</v>
      </c>
      <c r="Q107" s="118"/>
      <c r="R107" s="118"/>
      <c r="S107" s="118"/>
      <c r="T107" s="119"/>
      <c r="U107" s="114"/>
      <c r="V107" s="115"/>
      <c r="W107" s="116"/>
      <c r="X107" s="16">
        <v>632.96</v>
      </c>
      <c r="Y107" s="117">
        <v>0</v>
      </c>
      <c r="Z107" s="119"/>
      <c r="AA107" s="16">
        <v>0</v>
      </c>
    </row>
    <row r="108" spans="1:27" ht="22.9" customHeight="1" x14ac:dyDescent="0.2">
      <c r="A108" s="114" t="s">
        <v>227</v>
      </c>
      <c r="B108" s="115"/>
      <c r="C108" s="115"/>
      <c r="D108" s="116"/>
      <c r="E108" s="117">
        <v>535.19000000000005</v>
      </c>
      <c r="F108" s="118"/>
      <c r="G108" s="118"/>
      <c r="H108" s="119"/>
      <c r="I108" s="117">
        <v>0</v>
      </c>
      <c r="J108" s="118"/>
      <c r="K108" s="119"/>
      <c r="L108" s="117">
        <v>1791.33</v>
      </c>
      <c r="M108" s="118"/>
      <c r="N108" s="118"/>
      <c r="O108" s="119"/>
      <c r="P108" s="117">
        <v>1729.41</v>
      </c>
      <c r="Q108" s="118"/>
      <c r="R108" s="118"/>
      <c r="S108" s="118"/>
      <c r="T108" s="119"/>
      <c r="U108" s="114"/>
      <c r="V108" s="115"/>
      <c r="W108" s="116"/>
      <c r="X108" s="16">
        <v>597.11</v>
      </c>
      <c r="Y108" s="117">
        <v>0</v>
      </c>
      <c r="Z108" s="119"/>
      <c r="AA108" s="16">
        <v>0</v>
      </c>
    </row>
    <row r="109" spans="1:27" ht="23.65" customHeight="1" x14ac:dyDescent="0.2">
      <c r="A109" s="114" t="s">
        <v>226</v>
      </c>
      <c r="B109" s="115"/>
      <c r="C109" s="115"/>
      <c r="D109" s="116"/>
      <c r="E109" s="117">
        <v>527.77</v>
      </c>
      <c r="F109" s="118"/>
      <c r="G109" s="118"/>
      <c r="H109" s="119"/>
      <c r="I109" s="117">
        <v>0</v>
      </c>
      <c r="J109" s="118"/>
      <c r="K109" s="119"/>
      <c r="L109" s="117">
        <v>1766.49</v>
      </c>
      <c r="M109" s="118"/>
      <c r="N109" s="118"/>
      <c r="O109" s="119"/>
      <c r="P109" s="117">
        <v>1705.43</v>
      </c>
      <c r="Q109" s="118"/>
      <c r="R109" s="118"/>
      <c r="S109" s="118"/>
      <c r="T109" s="119"/>
      <c r="U109" s="114"/>
      <c r="V109" s="115"/>
      <c r="W109" s="116"/>
      <c r="X109" s="16">
        <v>588.83000000000004</v>
      </c>
      <c r="Y109" s="117">
        <v>0</v>
      </c>
      <c r="Z109" s="119"/>
      <c r="AA109" s="16">
        <v>0</v>
      </c>
    </row>
    <row r="110" spans="1:27" ht="22.9" customHeight="1" x14ac:dyDescent="0.2">
      <c r="A110" s="114" t="s">
        <v>20</v>
      </c>
      <c r="B110" s="115"/>
      <c r="C110" s="115"/>
      <c r="D110" s="116"/>
      <c r="E110" s="117">
        <v>541.37</v>
      </c>
      <c r="F110" s="118"/>
      <c r="G110" s="118"/>
      <c r="H110" s="119"/>
      <c r="I110" s="117">
        <v>0</v>
      </c>
      <c r="J110" s="118"/>
      <c r="K110" s="119"/>
      <c r="L110" s="117">
        <v>1812</v>
      </c>
      <c r="M110" s="118"/>
      <c r="N110" s="118"/>
      <c r="O110" s="119"/>
      <c r="P110" s="117">
        <v>1749.37</v>
      </c>
      <c r="Q110" s="118"/>
      <c r="R110" s="118"/>
      <c r="S110" s="118"/>
      <c r="T110" s="119"/>
      <c r="U110" s="114"/>
      <c r="V110" s="115"/>
      <c r="W110" s="116"/>
      <c r="X110" s="16">
        <v>604</v>
      </c>
      <c r="Y110" s="117">
        <v>0</v>
      </c>
      <c r="Z110" s="119"/>
      <c r="AA110" s="16">
        <v>0</v>
      </c>
    </row>
    <row r="111" spans="1:27" ht="23.65" customHeight="1" x14ac:dyDescent="0.2">
      <c r="A111" s="114" t="s">
        <v>225</v>
      </c>
      <c r="B111" s="115"/>
      <c r="C111" s="115"/>
      <c r="D111" s="116"/>
      <c r="E111" s="117">
        <v>558.66999999999996</v>
      </c>
      <c r="F111" s="118"/>
      <c r="G111" s="118"/>
      <c r="H111" s="119"/>
      <c r="I111" s="117">
        <v>0</v>
      </c>
      <c r="J111" s="118"/>
      <c r="K111" s="119"/>
      <c r="L111" s="117">
        <v>1869.93</v>
      </c>
      <c r="M111" s="118"/>
      <c r="N111" s="118"/>
      <c r="O111" s="119"/>
      <c r="P111" s="117">
        <v>1805.29</v>
      </c>
      <c r="Q111" s="118"/>
      <c r="R111" s="118"/>
      <c r="S111" s="118"/>
      <c r="T111" s="119"/>
      <c r="U111" s="114"/>
      <c r="V111" s="115"/>
      <c r="W111" s="116"/>
      <c r="X111" s="16">
        <v>623.30999999999995</v>
      </c>
      <c r="Y111" s="117">
        <v>0</v>
      </c>
      <c r="Z111" s="119"/>
      <c r="AA111" s="16">
        <v>0</v>
      </c>
    </row>
    <row r="112" spans="1:27" ht="22.9" customHeight="1" x14ac:dyDescent="0.2">
      <c r="A112" s="114" t="s">
        <v>96</v>
      </c>
      <c r="B112" s="115"/>
      <c r="C112" s="115"/>
      <c r="D112" s="116"/>
      <c r="E112" s="117">
        <v>535.19000000000005</v>
      </c>
      <c r="F112" s="118"/>
      <c r="G112" s="118"/>
      <c r="H112" s="119"/>
      <c r="I112" s="117">
        <v>0</v>
      </c>
      <c r="J112" s="118"/>
      <c r="K112" s="119"/>
      <c r="L112" s="117">
        <v>1791.33</v>
      </c>
      <c r="M112" s="118"/>
      <c r="N112" s="118"/>
      <c r="O112" s="119"/>
      <c r="P112" s="117">
        <v>1729.41</v>
      </c>
      <c r="Q112" s="118"/>
      <c r="R112" s="118"/>
      <c r="S112" s="118"/>
      <c r="T112" s="119"/>
      <c r="U112" s="114"/>
      <c r="V112" s="115"/>
      <c r="W112" s="116"/>
      <c r="X112" s="16">
        <v>597.11</v>
      </c>
      <c r="Y112" s="117">
        <v>0</v>
      </c>
      <c r="Z112" s="119"/>
      <c r="AA112" s="16">
        <v>0</v>
      </c>
    </row>
    <row r="113" spans="1:27" ht="23.65" customHeight="1" x14ac:dyDescent="0.2">
      <c r="A113" s="114" t="s">
        <v>19</v>
      </c>
      <c r="B113" s="115"/>
      <c r="C113" s="115"/>
      <c r="D113" s="116"/>
      <c r="E113" s="117">
        <v>552.49</v>
      </c>
      <c r="F113" s="118"/>
      <c r="G113" s="118"/>
      <c r="H113" s="119"/>
      <c r="I113" s="117">
        <v>0</v>
      </c>
      <c r="J113" s="118"/>
      <c r="K113" s="119"/>
      <c r="L113" s="117">
        <v>1849.23</v>
      </c>
      <c r="M113" s="118"/>
      <c r="N113" s="118"/>
      <c r="O113" s="119"/>
      <c r="P113" s="117">
        <v>1785.31</v>
      </c>
      <c r="Q113" s="118"/>
      <c r="R113" s="118"/>
      <c r="S113" s="118"/>
      <c r="T113" s="119"/>
      <c r="U113" s="114"/>
      <c r="V113" s="115"/>
      <c r="W113" s="116"/>
      <c r="X113" s="16">
        <v>616.41</v>
      </c>
      <c r="Y113" s="117">
        <v>0</v>
      </c>
      <c r="Z113" s="119"/>
      <c r="AA113" s="16">
        <v>0</v>
      </c>
    </row>
    <row r="114" spans="1:27" ht="22.9" customHeight="1" x14ac:dyDescent="0.2">
      <c r="A114" s="114" t="s">
        <v>97</v>
      </c>
      <c r="B114" s="115"/>
      <c r="C114" s="115"/>
      <c r="D114" s="116"/>
      <c r="E114" s="117">
        <v>567.32000000000005</v>
      </c>
      <c r="F114" s="118"/>
      <c r="G114" s="118"/>
      <c r="H114" s="119"/>
      <c r="I114" s="117">
        <v>0</v>
      </c>
      <c r="J114" s="118"/>
      <c r="K114" s="119"/>
      <c r="L114" s="117">
        <v>1898.88</v>
      </c>
      <c r="M114" s="118"/>
      <c r="N114" s="118"/>
      <c r="O114" s="119"/>
      <c r="P114" s="117">
        <v>1833.24</v>
      </c>
      <c r="Q114" s="118"/>
      <c r="R114" s="118"/>
      <c r="S114" s="118"/>
      <c r="T114" s="119"/>
      <c r="U114" s="114"/>
      <c r="V114" s="115"/>
      <c r="W114" s="116"/>
      <c r="X114" s="16">
        <v>632.96</v>
      </c>
      <c r="Y114" s="117">
        <v>0</v>
      </c>
      <c r="Z114" s="119"/>
      <c r="AA114" s="16">
        <v>0</v>
      </c>
    </row>
    <row r="115" spans="1:27" ht="23.65" customHeight="1" x14ac:dyDescent="0.2">
      <c r="A115" s="114" t="s">
        <v>98</v>
      </c>
      <c r="B115" s="115"/>
      <c r="C115" s="115"/>
      <c r="D115" s="116"/>
      <c r="E115" s="117">
        <v>532.72</v>
      </c>
      <c r="F115" s="118"/>
      <c r="G115" s="118"/>
      <c r="H115" s="119"/>
      <c r="I115" s="117">
        <v>0</v>
      </c>
      <c r="J115" s="118"/>
      <c r="K115" s="119"/>
      <c r="L115" s="117">
        <v>1783.05</v>
      </c>
      <c r="M115" s="118"/>
      <c r="N115" s="118"/>
      <c r="O115" s="119"/>
      <c r="P115" s="117">
        <v>1721.42</v>
      </c>
      <c r="Q115" s="118"/>
      <c r="R115" s="118"/>
      <c r="S115" s="118"/>
      <c r="T115" s="119"/>
      <c r="U115" s="114"/>
      <c r="V115" s="115"/>
      <c r="W115" s="116"/>
      <c r="X115" s="16">
        <v>594.35</v>
      </c>
      <c r="Y115" s="117">
        <v>0</v>
      </c>
      <c r="Z115" s="119"/>
      <c r="AA115" s="16">
        <v>0</v>
      </c>
    </row>
    <row r="116" spans="1:27" ht="22.9" customHeight="1" x14ac:dyDescent="0.2">
      <c r="A116" s="114" t="s">
        <v>99</v>
      </c>
      <c r="B116" s="115"/>
      <c r="C116" s="115"/>
      <c r="D116" s="116"/>
      <c r="E116" s="117">
        <v>533.95000000000005</v>
      </c>
      <c r="F116" s="118"/>
      <c r="G116" s="118"/>
      <c r="H116" s="119"/>
      <c r="I116" s="117">
        <v>0</v>
      </c>
      <c r="J116" s="118"/>
      <c r="K116" s="119"/>
      <c r="L116" s="117">
        <v>1787.19</v>
      </c>
      <c r="M116" s="118"/>
      <c r="N116" s="118"/>
      <c r="O116" s="119"/>
      <c r="P116" s="117">
        <v>1725.41</v>
      </c>
      <c r="Q116" s="118"/>
      <c r="R116" s="118"/>
      <c r="S116" s="118"/>
      <c r="T116" s="119"/>
      <c r="U116" s="114"/>
      <c r="V116" s="115"/>
      <c r="W116" s="116"/>
      <c r="X116" s="16">
        <v>595.73</v>
      </c>
      <c r="Y116" s="117">
        <v>0</v>
      </c>
      <c r="Z116" s="119"/>
      <c r="AA116" s="16">
        <v>0</v>
      </c>
    </row>
    <row r="117" spans="1:27" ht="23.65" customHeight="1" x14ac:dyDescent="0.2">
      <c r="A117" s="114" t="s">
        <v>100</v>
      </c>
      <c r="B117" s="115"/>
      <c r="C117" s="115"/>
      <c r="D117" s="116"/>
      <c r="E117" s="117">
        <v>799.01</v>
      </c>
      <c r="F117" s="118"/>
      <c r="G117" s="118"/>
      <c r="H117" s="119"/>
      <c r="I117" s="117">
        <v>0</v>
      </c>
      <c r="J117" s="118"/>
      <c r="K117" s="119"/>
      <c r="L117" s="117">
        <v>1907.16</v>
      </c>
      <c r="M117" s="118"/>
      <c r="N117" s="118"/>
      <c r="O117" s="119"/>
      <c r="P117" s="117">
        <v>1841.24</v>
      </c>
      <c r="Q117" s="118"/>
      <c r="R117" s="118"/>
      <c r="S117" s="118"/>
      <c r="T117" s="119"/>
      <c r="U117" s="114"/>
      <c r="V117" s="115"/>
      <c r="W117" s="116"/>
      <c r="X117" s="16">
        <v>864.93</v>
      </c>
      <c r="Y117" s="117">
        <v>0</v>
      </c>
      <c r="Z117" s="119"/>
      <c r="AA117" s="16">
        <v>0</v>
      </c>
    </row>
    <row r="118" spans="1:27" ht="22.9" customHeight="1" x14ac:dyDescent="0.2">
      <c r="A118" s="114" t="s">
        <v>224</v>
      </c>
      <c r="B118" s="115"/>
      <c r="C118" s="115"/>
      <c r="D118" s="116"/>
      <c r="E118" s="117">
        <v>533.95000000000005</v>
      </c>
      <c r="F118" s="118"/>
      <c r="G118" s="118"/>
      <c r="H118" s="119"/>
      <c r="I118" s="117">
        <v>0</v>
      </c>
      <c r="J118" s="118"/>
      <c r="K118" s="119"/>
      <c r="L118" s="117">
        <v>1787.19</v>
      </c>
      <c r="M118" s="118"/>
      <c r="N118" s="118"/>
      <c r="O118" s="119"/>
      <c r="P118" s="117">
        <v>0</v>
      </c>
      <c r="Q118" s="118"/>
      <c r="R118" s="118"/>
      <c r="S118" s="118"/>
      <c r="T118" s="119"/>
      <c r="U118" s="114"/>
      <c r="V118" s="115"/>
      <c r="W118" s="116"/>
      <c r="X118" s="16">
        <v>2321.14</v>
      </c>
      <c r="Y118" s="117">
        <v>0</v>
      </c>
      <c r="Z118" s="119"/>
      <c r="AA118" s="16">
        <v>0</v>
      </c>
    </row>
    <row r="119" spans="1:27" ht="23.65" customHeight="1" x14ac:dyDescent="0.2">
      <c r="A119" s="120" t="s">
        <v>273</v>
      </c>
      <c r="B119" s="121"/>
      <c r="C119" s="121"/>
      <c r="D119" s="122"/>
      <c r="E119" s="123">
        <v>1378.14</v>
      </c>
      <c r="F119" s="124"/>
      <c r="G119" s="124"/>
      <c r="H119" s="125"/>
      <c r="I119" s="123">
        <v>0</v>
      </c>
      <c r="J119" s="124"/>
      <c r="K119" s="125"/>
      <c r="L119" s="123">
        <v>4612.7700000000004</v>
      </c>
      <c r="M119" s="124"/>
      <c r="N119" s="124"/>
      <c r="O119" s="125"/>
      <c r="P119" s="123">
        <v>4453.32</v>
      </c>
      <c r="Q119" s="124"/>
      <c r="R119" s="124"/>
      <c r="S119" s="124"/>
      <c r="T119" s="125"/>
      <c r="U119" s="120"/>
      <c r="V119" s="121"/>
      <c r="W119" s="122"/>
      <c r="X119" s="17">
        <v>1537.59</v>
      </c>
      <c r="Y119" s="123">
        <v>0</v>
      </c>
      <c r="Z119" s="125"/>
      <c r="AA119" s="17">
        <v>0</v>
      </c>
    </row>
    <row r="120" spans="1:27" ht="22.9" customHeight="1" x14ac:dyDescent="0.2">
      <c r="A120" s="87" t="s">
        <v>53</v>
      </c>
      <c r="B120" s="88"/>
      <c r="C120" s="88"/>
      <c r="D120" s="89"/>
      <c r="E120" s="126">
        <v>66845.64</v>
      </c>
      <c r="F120" s="127"/>
      <c r="G120" s="127"/>
      <c r="H120" s="128"/>
      <c r="I120" s="126">
        <v>0</v>
      </c>
      <c r="J120" s="127"/>
      <c r="K120" s="128"/>
      <c r="L120" s="126">
        <v>137744.76999999999</v>
      </c>
      <c r="M120" s="127"/>
      <c r="N120" s="127"/>
      <c r="O120" s="128"/>
      <c r="P120" s="126">
        <v>130163.03</v>
      </c>
      <c r="Q120" s="127"/>
      <c r="R120" s="127"/>
      <c r="S120" s="127"/>
      <c r="T120" s="128"/>
      <c r="U120" s="87"/>
      <c r="V120" s="88"/>
      <c r="W120" s="89"/>
      <c r="X120" s="18">
        <v>74432.570000000007</v>
      </c>
      <c r="Y120" s="126">
        <v>0</v>
      </c>
      <c r="Z120" s="128"/>
      <c r="AA120" s="18">
        <v>119.55</v>
      </c>
    </row>
  </sheetData>
  <mergeCells count="652">
    <mergeCell ref="A120:D120"/>
    <mergeCell ref="E120:H120"/>
    <mergeCell ref="I120:K120"/>
    <mergeCell ref="L120:O120"/>
    <mergeCell ref="P120:T120"/>
    <mergeCell ref="U120:W120"/>
    <mergeCell ref="Y120:Z120"/>
    <mergeCell ref="A118:D118"/>
    <mergeCell ref="E118:H118"/>
    <mergeCell ref="I118:K118"/>
    <mergeCell ref="L118:O118"/>
    <mergeCell ref="P118:T118"/>
    <mergeCell ref="U118:W118"/>
    <mergeCell ref="Y118:Z118"/>
    <mergeCell ref="A119:D119"/>
    <mergeCell ref="E119:H119"/>
    <mergeCell ref="I119:K119"/>
    <mergeCell ref="L119:O119"/>
    <mergeCell ref="P119:T119"/>
    <mergeCell ref="U119:W119"/>
    <mergeCell ref="Y119:Z119"/>
    <mergeCell ref="A116:D116"/>
    <mergeCell ref="E116:H116"/>
    <mergeCell ref="I116:K116"/>
    <mergeCell ref="L116:O116"/>
    <mergeCell ref="P116:T116"/>
    <mergeCell ref="U116:W116"/>
    <mergeCell ref="Y116:Z116"/>
    <mergeCell ref="A117:D117"/>
    <mergeCell ref="E117:H117"/>
    <mergeCell ref="I117:K117"/>
    <mergeCell ref="L117:O117"/>
    <mergeCell ref="P117:T117"/>
    <mergeCell ref="U117:W117"/>
    <mergeCell ref="Y117:Z117"/>
    <mergeCell ref="A114:D114"/>
    <mergeCell ref="E114:H114"/>
    <mergeCell ref="I114:K114"/>
    <mergeCell ref="L114:O114"/>
    <mergeCell ref="P114:T114"/>
    <mergeCell ref="U114:W114"/>
    <mergeCell ref="Y114:Z114"/>
    <mergeCell ref="A115:D115"/>
    <mergeCell ref="E115:H115"/>
    <mergeCell ref="I115:K115"/>
    <mergeCell ref="L115:O115"/>
    <mergeCell ref="P115:T115"/>
    <mergeCell ref="U115:W115"/>
    <mergeCell ref="Y115:Z115"/>
    <mergeCell ref="A112:D112"/>
    <mergeCell ref="E112:H112"/>
    <mergeCell ref="I112:K112"/>
    <mergeCell ref="L112:O112"/>
    <mergeCell ref="P112:T112"/>
    <mergeCell ref="U112:W112"/>
    <mergeCell ref="Y112:Z112"/>
    <mergeCell ref="A113:D113"/>
    <mergeCell ref="E113:H113"/>
    <mergeCell ref="I113:K113"/>
    <mergeCell ref="L113:O113"/>
    <mergeCell ref="P113:T113"/>
    <mergeCell ref="U113:W113"/>
    <mergeCell ref="Y113:Z113"/>
    <mergeCell ref="A110:D110"/>
    <mergeCell ref="E110:H110"/>
    <mergeCell ref="I110:K110"/>
    <mergeCell ref="L110:O110"/>
    <mergeCell ref="P110:T110"/>
    <mergeCell ref="U110:W110"/>
    <mergeCell ref="Y110:Z110"/>
    <mergeCell ref="A111:D111"/>
    <mergeCell ref="E111:H111"/>
    <mergeCell ref="I111:K111"/>
    <mergeCell ref="L111:O111"/>
    <mergeCell ref="P111:T111"/>
    <mergeCell ref="U111:W111"/>
    <mergeCell ref="Y111:Z111"/>
    <mergeCell ref="A108:D108"/>
    <mergeCell ref="E108:H108"/>
    <mergeCell ref="I108:K108"/>
    <mergeCell ref="L108:O108"/>
    <mergeCell ref="P108:T108"/>
    <mergeCell ref="U108:W108"/>
    <mergeCell ref="Y108:Z108"/>
    <mergeCell ref="A109:D109"/>
    <mergeCell ref="E109:H109"/>
    <mergeCell ref="I109:K109"/>
    <mergeCell ref="L109:O109"/>
    <mergeCell ref="P109:T109"/>
    <mergeCell ref="U109:W109"/>
    <mergeCell ref="Y109:Z109"/>
    <mergeCell ref="A106:D106"/>
    <mergeCell ref="E106:H106"/>
    <mergeCell ref="I106:K106"/>
    <mergeCell ref="L106:O106"/>
    <mergeCell ref="P106:T106"/>
    <mergeCell ref="U106:W106"/>
    <mergeCell ref="Y106:Z106"/>
    <mergeCell ref="A107:D107"/>
    <mergeCell ref="E107:H107"/>
    <mergeCell ref="I107:K107"/>
    <mergeCell ref="L107:O107"/>
    <mergeCell ref="P107:T107"/>
    <mergeCell ref="U107:W107"/>
    <mergeCell ref="Y107:Z107"/>
    <mergeCell ref="A104:D104"/>
    <mergeCell ref="E104:H104"/>
    <mergeCell ref="I104:K104"/>
    <mergeCell ref="L104:O104"/>
    <mergeCell ref="P104:T104"/>
    <mergeCell ref="U104:W104"/>
    <mergeCell ref="Y104:Z104"/>
    <mergeCell ref="A105:D105"/>
    <mergeCell ref="E105:H105"/>
    <mergeCell ref="I105:K105"/>
    <mergeCell ref="L105:O105"/>
    <mergeCell ref="P105:T105"/>
    <mergeCell ref="U105:W105"/>
    <mergeCell ref="Y105:Z105"/>
    <mergeCell ref="A102:D102"/>
    <mergeCell ref="E102:H102"/>
    <mergeCell ref="I102:K102"/>
    <mergeCell ref="L102:O102"/>
    <mergeCell ref="P102:T102"/>
    <mergeCell ref="U102:W102"/>
    <mergeCell ref="Y102:Z102"/>
    <mergeCell ref="A103:D103"/>
    <mergeCell ref="E103:H103"/>
    <mergeCell ref="I103:K103"/>
    <mergeCell ref="L103:O103"/>
    <mergeCell ref="P103:T103"/>
    <mergeCell ref="U103:W103"/>
    <mergeCell ref="Y103:Z103"/>
    <mergeCell ref="A100:D100"/>
    <mergeCell ref="E100:H100"/>
    <mergeCell ref="I100:K100"/>
    <mergeCell ref="L100:O100"/>
    <mergeCell ref="P100:T100"/>
    <mergeCell ref="U100:W100"/>
    <mergeCell ref="Y100:Z100"/>
    <mergeCell ref="A101:D101"/>
    <mergeCell ref="E101:H101"/>
    <mergeCell ref="I101:K101"/>
    <mergeCell ref="L101:O101"/>
    <mergeCell ref="P101:T101"/>
    <mergeCell ref="U101:W101"/>
    <mergeCell ref="Y101:Z101"/>
    <mergeCell ref="A98:D98"/>
    <mergeCell ref="E98:H98"/>
    <mergeCell ref="I98:K98"/>
    <mergeCell ref="L98:O98"/>
    <mergeCell ref="P98:T98"/>
    <mergeCell ref="U98:W98"/>
    <mergeCell ref="Y98:Z98"/>
    <mergeCell ref="A99:D99"/>
    <mergeCell ref="E99:H99"/>
    <mergeCell ref="I99:K99"/>
    <mergeCell ref="L99:O99"/>
    <mergeCell ref="P99:T99"/>
    <mergeCell ref="U99:W99"/>
    <mergeCell ref="Y99:Z99"/>
    <mergeCell ref="A96:D96"/>
    <mergeCell ref="E96:H96"/>
    <mergeCell ref="I96:K96"/>
    <mergeCell ref="L96:O96"/>
    <mergeCell ref="P96:T96"/>
    <mergeCell ref="U96:W96"/>
    <mergeCell ref="Y96:Z96"/>
    <mergeCell ref="A97:D97"/>
    <mergeCell ref="E97:H97"/>
    <mergeCell ref="I97:K97"/>
    <mergeCell ref="L97:O97"/>
    <mergeCell ref="P97:T97"/>
    <mergeCell ref="U97:W97"/>
    <mergeCell ref="Y97:Z97"/>
    <mergeCell ref="A94:D94"/>
    <mergeCell ref="E94:H94"/>
    <mergeCell ref="I94:K94"/>
    <mergeCell ref="L94:O94"/>
    <mergeCell ref="P94:T94"/>
    <mergeCell ref="U94:W94"/>
    <mergeCell ref="Y94:Z94"/>
    <mergeCell ref="A95:D95"/>
    <mergeCell ref="E95:H95"/>
    <mergeCell ref="I95:K95"/>
    <mergeCell ref="L95:O95"/>
    <mergeCell ref="P95:T95"/>
    <mergeCell ref="U95:W95"/>
    <mergeCell ref="Y95:Z95"/>
    <mergeCell ref="A92:D92"/>
    <mergeCell ref="E92:H92"/>
    <mergeCell ref="I92:K92"/>
    <mergeCell ref="L92:O92"/>
    <mergeCell ref="P92:T92"/>
    <mergeCell ref="U92:W92"/>
    <mergeCell ref="Y92:Z92"/>
    <mergeCell ref="A93:D93"/>
    <mergeCell ref="E93:H93"/>
    <mergeCell ref="I93:K93"/>
    <mergeCell ref="L93:O93"/>
    <mergeCell ref="P93:T93"/>
    <mergeCell ref="U93:W93"/>
    <mergeCell ref="Y93:Z93"/>
    <mergeCell ref="A90:D90"/>
    <mergeCell ref="E90:H90"/>
    <mergeCell ref="I90:K90"/>
    <mergeCell ref="L90:O90"/>
    <mergeCell ref="P90:T90"/>
    <mergeCell ref="U90:W90"/>
    <mergeCell ref="Y90:Z90"/>
    <mergeCell ref="A91:D91"/>
    <mergeCell ref="E91:H91"/>
    <mergeCell ref="I91:K91"/>
    <mergeCell ref="L91:O91"/>
    <mergeCell ref="P91:T91"/>
    <mergeCell ref="U91:W91"/>
    <mergeCell ref="Y91:Z91"/>
    <mergeCell ref="A88:D88"/>
    <mergeCell ref="E88:H88"/>
    <mergeCell ref="I88:K88"/>
    <mergeCell ref="L88:O88"/>
    <mergeCell ref="P88:T88"/>
    <mergeCell ref="U88:W88"/>
    <mergeCell ref="Y88:Z88"/>
    <mergeCell ref="A89:D89"/>
    <mergeCell ref="E89:H89"/>
    <mergeCell ref="I89:K89"/>
    <mergeCell ref="L89:O89"/>
    <mergeCell ref="P89:T89"/>
    <mergeCell ref="U89:W89"/>
    <mergeCell ref="Y89:Z89"/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200-000000000000}">
  <sheetPr>
    <pageSetUpPr fitToPage="1"/>
  </sheetPr>
  <dimension ref="A1:AA111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274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2675.98153</v>
      </c>
      <c r="I13" s="50"/>
      <c r="J13" s="50"/>
      <c r="K13" s="51"/>
      <c r="L13" s="49">
        <v>104.30773000000001</v>
      </c>
      <c r="M13" s="50"/>
      <c r="N13" s="51"/>
      <c r="O13" s="49">
        <v>104.30773000000001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2780.28926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2675.98153</v>
      </c>
      <c r="I15" s="50"/>
      <c r="J15" s="50"/>
      <c r="K15" s="51"/>
      <c r="L15" s="49">
        <v>104.30773000000001</v>
      </c>
      <c r="M15" s="50"/>
      <c r="N15" s="51"/>
      <c r="O15" s="49">
        <v>104.30773000000001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2780.28926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23.985399999999998</v>
      </c>
      <c r="F26" s="81">
        <v>23.985399999999998</v>
      </c>
      <c r="G26" s="82"/>
      <c r="H26" s="83"/>
      <c r="I26" s="10">
        <v>23.985399999999998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587.1</v>
      </c>
      <c r="F51" s="118"/>
      <c r="G51" s="118"/>
      <c r="H51" s="119"/>
      <c r="I51" s="117">
        <v>0</v>
      </c>
      <c r="J51" s="118"/>
      <c r="K51" s="119"/>
      <c r="L51" s="117">
        <v>1965.09</v>
      </c>
      <c r="M51" s="118"/>
      <c r="N51" s="118"/>
      <c r="O51" s="119"/>
      <c r="P51" s="117">
        <v>1897.16</v>
      </c>
      <c r="Q51" s="118"/>
      <c r="R51" s="118"/>
      <c r="S51" s="118"/>
      <c r="T51" s="119"/>
      <c r="U51" s="114"/>
      <c r="V51" s="115"/>
      <c r="W51" s="116"/>
      <c r="X51" s="16">
        <v>655.03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198</v>
      </c>
      <c r="B52" s="115"/>
      <c r="C52" s="115"/>
      <c r="D52" s="116"/>
      <c r="E52" s="117">
        <v>740.36</v>
      </c>
      <c r="F52" s="118"/>
      <c r="G52" s="118"/>
      <c r="H52" s="119"/>
      <c r="I52" s="117">
        <v>0</v>
      </c>
      <c r="J52" s="118"/>
      <c r="K52" s="119"/>
      <c r="L52" s="117">
        <v>2478.06</v>
      </c>
      <c r="M52" s="118"/>
      <c r="N52" s="118"/>
      <c r="O52" s="119"/>
      <c r="P52" s="117">
        <v>2392.4</v>
      </c>
      <c r="Q52" s="118"/>
      <c r="R52" s="118"/>
      <c r="S52" s="118"/>
      <c r="T52" s="119"/>
      <c r="U52" s="114"/>
      <c r="V52" s="115"/>
      <c r="W52" s="116"/>
      <c r="X52" s="16">
        <v>826.02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20</v>
      </c>
      <c r="B53" s="115"/>
      <c r="C53" s="115"/>
      <c r="D53" s="116"/>
      <c r="E53" s="117">
        <v>587.1</v>
      </c>
      <c r="F53" s="118"/>
      <c r="G53" s="118"/>
      <c r="H53" s="119"/>
      <c r="I53" s="117">
        <v>0</v>
      </c>
      <c r="J53" s="118"/>
      <c r="K53" s="119"/>
      <c r="L53" s="117">
        <v>1965.09</v>
      </c>
      <c r="M53" s="118"/>
      <c r="N53" s="118"/>
      <c r="O53" s="119"/>
      <c r="P53" s="117">
        <v>1897.16</v>
      </c>
      <c r="Q53" s="118"/>
      <c r="R53" s="118"/>
      <c r="S53" s="118"/>
      <c r="T53" s="119"/>
      <c r="U53" s="114"/>
      <c r="V53" s="115"/>
      <c r="W53" s="116"/>
      <c r="X53" s="16">
        <v>655.03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199</v>
      </c>
      <c r="B54" s="115"/>
      <c r="C54" s="115"/>
      <c r="D54" s="116"/>
      <c r="E54" s="117">
        <v>587.1</v>
      </c>
      <c r="F54" s="118"/>
      <c r="G54" s="118"/>
      <c r="H54" s="119"/>
      <c r="I54" s="117">
        <v>0</v>
      </c>
      <c r="J54" s="118"/>
      <c r="K54" s="119"/>
      <c r="L54" s="117">
        <v>1965.09</v>
      </c>
      <c r="M54" s="118"/>
      <c r="N54" s="118"/>
      <c r="O54" s="119"/>
      <c r="P54" s="117">
        <v>1897.16</v>
      </c>
      <c r="Q54" s="118"/>
      <c r="R54" s="118"/>
      <c r="S54" s="118"/>
      <c r="T54" s="119"/>
      <c r="U54" s="114"/>
      <c r="V54" s="115"/>
      <c r="W54" s="116"/>
      <c r="X54" s="16">
        <v>655.03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200</v>
      </c>
      <c r="B55" s="115"/>
      <c r="C55" s="115"/>
      <c r="D55" s="116"/>
      <c r="E55" s="117">
        <v>389.34</v>
      </c>
      <c r="F55" s="118"/>
      <c r="G55" s="118"/>
      <c r="H55" s="119"/>
      <c r="I55" s="117">
        <v>0</v>
      </c>
      <c r="J55" s="118"/>
      <c r="K55" s="119"/>
      <c r="L55" s="117">
        <v>1303.17</v>
      </c>
      <c r="M55" s="118"/>
      <c r="N55" s="118"/>
      <c r="O55" s="119"/>
      <c r="P55" s="117">
        <v>1258.1199999999999</v>
      </c>
      <c r="Q55" s="118"/>
      <c r="R55" s="118"/>
      <c r="S55" s="118"/>
      <c r="T55" s="119"/>
      <c r="U55" s="114"/>
      <c r="V55" s="115"/>
      <c r="W55" s="116"/>
      <c r="X55" s="16">
        <v>434.39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201</v>
      </c>
      <c r="B56" s="115"/>
      <c r="C56" s="115"/>
      <c r="D56" s="116"/>
      <c r="E56" s="117">
        <v>2198.38</v>
      </c>
      <c r="F56" s="118"/>
      <c r="G56" s="118"/>
      <c r="H56" s="119"/>
      <c r="I56" s="117">
        <v>0</v>
      </c>
      <c r="J56" s="118"/>
      <c r="K56" s="119"/>
      <c r="L56" s="117">
        <v>2474.17</v>
      </c>
      <c r="M56" s="118"/>
      <c r="N56" s="118"/>
      <c r="O56" s="119"/>
      <c r="P56" s="117">
        <v>1500</v>
      </c>
      <c r="Q56" s="118"/>
      <c r="R56" s="118"/>
      <c r="S56" s="118"/>
      <c r="T56" s="119"/>
      <c r="U56" s="114"/>
      <c r="V56" s="115"/>
      <c r="W56" s="116"/>
      <c r="X56" s="16">
        <v>3179.49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202</v>
      </c>
      <c r="B57" s="115"/>
      <c r="C57" s="115"/>
      <c r="D57" s="116"/>
      <c r="E57" s="117">
        <v>593.28</v>
      </c>
      <c r="F57" s="118"/>
      <c r="G57" s="118"/>
      <c r="H57" s="119"/>
      <c r="I57" s="117">
        <v>0</v>
      </c>
      <c r="J57" s="118"/>
      <c r="K57" s="119"/>
      <c r="L57" s="117">
        <v>1985.76</v>
      </c>
      <c r="M57" s="118"/>
      <c r="N57" s="118"/>
      <c r="O57" s="119"/>
      <c r="P57" s="117">
        <v>1917.12</v>
      </c>
      <c r="Q57" s="118"/>
      <c r="R57" s="118"/>
      <c r="S57" s="118"/>
      <c r="T57" s="119"/>
      <c r="U57" s="114"/>
      <c r="V57" s="115"/>
      <c r="W57" s="116"/>
      <c r="X57" s="16">
        <v>661.92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203</v>
      </c>
      <c r="B58" s="115"/>
      <c r="C58" s="115"/>
      <c r="D58" s="116"/>
      <c r="E58" s="117">
        <v>384.4</v>
      </c>
      <c r="F58" s="118"/>
      <c r="G58" s="118"/>
      <c r="H58" s="119"/>
      <c r="I58" s="117">
        <v>0</v>
      </c>
      <c r="J58" s="118"/>
      <c r="K58" s="119"/>
      <c r="L58" s="117">
        <v>1286.6099999999999</v>
      </c>
      <c r="M58" s="118"/>
      <c r="N58" s="118"/>
      <c r="O58" s="119"/>
      <c r="P58" s="117">
        <v>1242.1400000000001</v>
      </c>
      <c r="Q58" s="118"/>
      <c r="R58" s="118"/>
      <c r="S58" s="118"/>
      <c r="T58" s="119"/>
      <c r="U58" s="114"/>
      <c r="V58" s="115"/>
      <c r="W58" s="116"/>
      <c r="X58" s="16">
        <v>428.87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204</v>
      </c>
      <c r="B59" s="115"/>
      <c r="C59" s="115"/>
      <c r="D59" s="116"/>
      <c r="E59" s="117">
        <v>737.89</v>
      </c>
      <c r="F59" s="118"/>
      <c r="G59" s="118"/>
      <c r="H59" s="119"/>
      <c r="I59" s="117">
        <v>0</v>
      </c>
      <c r="J59" s="118"/>
      <c r="K59" s="119"/>
      <c r="L59" s="117">
        <v>2469.7800000000002</v>
      </c>
      <c r="M59" s="118"/>
      <c r="N59" s="118"/>
      <c r="O59" s="119"/>
      <c r="P59" s="117">
        <v>2384.41</v>
      </c>
      <c r="Q59" s="118"/>
      <c r="R59" s="118"/>
      <c r="S59" s="118"/>
      <c r="T59" s="119"/>
      <c r="U59" s="114"/>
      <c r="V59" s="115"/>
      <c r="W59" s="116"/>
      <c r="X59" s="16">
        <v>823.26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205</v>
      </c>
      <c r="B60" s="115"/>
      <c r="C60" s="115"/>
      <c r="D60" s="116"/>
      <c r="E60" s="117">
        <v>584.63</v>
      </c>
      <c r="F60" s="118"/>
      <c r="G60" s="118"/>
      <c r="H60" s="119"/>
      <c r="I60" s="117">
        <v>0</v>
      </c>
      <c r="J60" s="118"/>
      <c r="K60" s="119"/>
      <c r="L60" s="117">
        <v>1956.81</v>
      </c>
      <c r="M60" s="118"/>
      <c r="N60" s="118"/>
      <c r="O60" s="119"/>
      <c r="P60" s="117">
        <v>1889.17</v>
      </c>
      <c r="Q60" s="118"/>
      <c r="R60" s="118"/>
      <c r="S60" s="118"/>
      <c r="T60" s="119"/>
      <c r="U60" s="114"/>
      <c r="V60" s="115"/>
      <c r="W60" s="116"/>
      <c r="X60" s="16">
        <v>652.27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206</v>
      </c>
      <c r="B61" s="115"/>
      <c r="C61" s="115"/>
      <c r="D61" s="116"/>
      <c r="E61" s="117">
        <v>401.7</v>
      </c>
      <c r="F61" s="118"/>
      <c r="G61" s="118"/>
      <c r="H61" s="119"/>
      <c r="I61" s="117">
        <v>0</v>
      </c>
      <c r="J61" s="118"/>
      <c r="K61" s="119"/>
      <c r="L61" s="117">
        <v>1344.54</v>
      </c>
      <c r="M61" s="118"/>
      <c r="N61" s="118"/>
      <c r="O61" s="119"/>
      <c r="P61" s="117">
        <v>1298.06</v>
      </c>
      <c r="Q61" s="118"/>
      <c r="R61" s="118"/>
      <c r="S61" s="118"/>
      <c r="T61" s="119"/>
      <c r="U61" s="114"/>
      <c r="V61" s="115"/>
      <c r="W61" s="116"/>
      <c r="X61" s="16">
        <v>448.18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207</v>
      </c>
      <c r="B62" s="115"/>
      <c r="C62" s="115"/>
      <c r="D62" s="116"/>
      <c r="E62" s="117">
        <v>582.16</v>
      </c>
      <c r="F62" s="118"/>
      <c r="G62" s="118"/>
      <c r="H62" s="119"/>
      <c r="I62" s="117">
        <v>0</v>
      </c>
      <c r="J62" s="118"/>
      <c r="K62" s="119"/>
      <c r="L62" s="117">
        <v>1948.53</v>
      </c>
      <c r="M62" s="118"/>
      <c r="N62" s="118"/>
      <c r="O62" s="119"/>
      <c r="P62" s="117">
        <v>1881.18</v>
      </c>
      <c r="Q62" s="118"/>
      <c r="R62" s="118"/>
      <c r="S62" s="118"/>
      <c r="T62" s="119"/>
      <c r="U62" s="114"/>
      <c r="V62" s="115"/>
      <c r="W62" s="116"/>
      <c r="X62" s="16">
        <v>649.51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208</v>
      </c>
      <c r="B63" s="115"/>
      <c r="C63" s="115"/>
      <c r="D63" s="116"/>
      <c r="E63" s="117">
        <v>1478.26</v>
      </c>
      <c r="F63" s="118"/>
      <c r="G63" s="118"/>
      <c r="H63" s="119"/>
      <c r="I63" s="117">
        <v>0</v>
      </c>
      <c r="J63" s="118"/>
      <c r="K63" s="119"/>
      <c r="L63" s="117">
        <v>2473.92</v>
      </c>
      <c r="M63" s="118"/>
      <c r="N63" s="118"/>
      <c r="O63" s="119"/>
      <c r="P63" s="117">
        <v>2302.9</v>
      </c>
      <c r="Q63" s="118"/>
      <c r="R63" s="118"/>
      <c r="S63" s="118"/>
      <c r="T63" s="119"/>
      <c r="U63" s="114"/>
      <c r="V63" s="115"/>
      <c r="W63" s="116"/>
      <c r="X63" s="16">
        <v>1649.28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209</v>
      </c>
      <c r="B64" s="115"/>
      <c r="C64" s="115"/>
      <c r="D64" s="116"/>
      <c r="E64" s="117">
        <v>393.05</v>
      </c>
      <c r="F64" s="118"/>
      <c r="G64" s="118"/>
      <c r="H64" s="119"/>
      <c r="I64" s="117">
        <v>0</v>
      </c>
      <c r="J64" s="118"/>
      <c r="K64" s="119"/>
      <c r="L64" s="117">
        <v>1315.56</v>
      </c>
      <c r="M64" s="118"/>
      <c r="N64" s="118"/>
      <c r="O64" s="119"/>
      <c r="P64" s="117">
        <v>831.57</v>
      </c>
      <c r="Q64" s="118"/>
      <c r="R64" s="118"/>
      <c r="S64" s="118"/>
      <c r="T64" s="119"/>
      <c r="U64" s="114"/>
      <c r="V64" s="115"/>
      <c r="W64" s="116"/>
      <c r="X64" s="16">
        <v>877.04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21</v>
      </c>
      <c r="B65" s="115"/>
      <c r="C65" s="115"/>
      <c r="D65" s="116"/>
      <c r="E65" s="117">
        <v>397.99</v>
      </c>
      <c r="F65" s="118"/>
      <c r="G65" s="118"/>
      <c r="H65" s="119"/>
      <c r="I65" s="117">
        <v>0</v>
      </c>
      <c r="J65" s="118"/>
      <c r="K65" s="119"/>
      <c r="L65" s="117">
        <v>1332.12</v>
      </c>
      <c r="M65" s="118"/>
      <c r="N65" s="118"/>
      <c r="O65" s="119"/>
      <c r="P65" s="117">
        <v>1286.07</v>
      </c>
      <c r="Q65" s="118"/>
      <c r="R65" s="118"/>
      <c r="S65" s="118"/>
      <c r="T65" s="119"/>
      <c r="U65" s="114"/>
      <c r="V65" s="115"/>
      <c r="W65" s="116"/>
      <c r="X65" s="16">
        <v>444.04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210</v>
      </c>
      <c r="B66" s="115"/>
      <c r="C66" s="115"/>
      <c r="D66" s="116"/>
      <c r="E66" s="117">
        <v>583.39</v>
      </c>
      <c r="F66" s="118"/>
      <c r="G66" s="118"/>
      <c r="H66" s="119"/>
      <c r="I66" s="117">
        <v>0</v>
      </c>
      <c r="J66" s="118"/>
      <c r="K66" s="119"/>
      <c r="L66" s="117">
        <v>1952.67</v>
      </c>
      <c r="M66" s="118"/>
      <c r="N66" s="118"/>
      <c r="O66" s="119"/>
      <c r="P66" s="117">
        <v>1885.17</v>
      </c>
      <c r="Q66" s="118"/>
      <c r="R66" s="118"/>
      <c r="S66" s="118"/>
      <c r="T66" s="119"/>
      <c r="U66" s="114"/>
      <c r="V66" s="115"/>
      <c r="W66" s="116"/>
      <c r="X66" s="16">
        <v>650.89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211</v>
      </c>
      <c r="B67" s="115"/>
      <c r="C67" s="115"/>
      <c r="D67" s="116"/>
      <c r="E67" s="117">
        <v>737.89</v>
      </c>
      <c r="F67" s="118"/>
      <c r="G67" s="118"/>
      <c r="H67" s="119"/>
      <c r="I67" s="117">
        <v>0</v>
      </c>
      <c r="J67" s="118"/>
      <c r="K67" s="119"/>
      <c r="L67" s="117">
        <v>2469.7800000000002</v>
      </c>
      <c r="M67" s="118"/>
      <c r="N67" s="118"/>
      <c r="O67" s="119"/>
      <c r="P67" s="117">
        <v>2384.41</v>
      </c>
      <c r="Q67" s="118"/>
      <c r="R67" s="118"/>
      <c r="S67" s="118"/>
      <c r="T67" s="119"/>
      <c r="U67" s="114"/>
      <c r="V67" s="115"/>
      <c r="W67" s="116"/>
      <c r="X67" s="16">
        <v>823.26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212</v>
      </c>
      <c r="B68" s="115"/>
      <c r="C68" s="115"/>
      <c r="D68" s="116"/>
      <c r="E68" s="117">
        <v>44077.88</v>
      </c>
      <c r="F68" s="118"/>
      <c r="G68" s="118"/>
      <c r="H68" s="119"/>
      <c r="I68" s="117">
        <v>0</v>
      </c>
      <c r="J68" s="118"/>
      <c r="K68" s="119"/>
      <c r="L68" s="117">
        <v>2242.73</v>
      </c>
      <c r="M68" s="118"/>
      <c r="N68" s="118"/>
      <c r="O68" s="119"/>
      <c r="P68" s="117">
        <v>0</v>
      </c>
      <c r="Q68" s="118"/>
      <c r="R68" s="118"/>
      <c r="S68" s="118"/>
      <c r="T68" s="119"/>
      <c r="U68" s="114"/>
      <c r="V68" s="115"/>
      <c r="W68" s="116"/>
      <c r="X68" s="16">
        <v>46320.61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213</v>
      </c>
      <c r="B69" s="115"/>
      <c r="C69" s="115"/>
      <c r="D69" s="116"/>
      <c r="E69" s="117">
        <v>589.57000000000005</v>
      </c>
      <c r="F69" s="118"/>
      <c r="G69" s="118"/>
      <c r="H69" s="119"/>
      <c r="I69" s="117">
        <v>0</v>
      </c>
      <c r="J69" s="118"/>
      <c r="K69" s="119"/>
      <c r="L69" s="117">
        <v>1973.34</v>
      </c>
      <c r="M69" s="118"/>
      <c r="N69" s="118"/>
      <c r="O69" s="119"/>
      <c r="P69" s="117">
        <v>1905.13</v>
      </c>
      <c r="Q69" s="118"/>
      <c r="R69" s="118"/>
      <c r="S69" s="118"/>
      <c r="T69" s="119"/>
      <c r="U69" s="114"/>
      <c r="V69" s="115"/>
      <c r="W69" s="116"/>
      <c r="X69" s="16">
        <v>657.78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214</v>
      </c>
      <c r="B70" s="115"/>
      <c r="C70" s="115"/>
      <c r="D70" s="116"/>
      <c r="E70" s="117">
        <v>726.77</v>
      </c>
      <c r="F70" s="118"/>
      <c r="G70" s="118"/>
      <c r="H70" s="119"/>
      <c r="I70" s="117">
        <v>0</v>
      </c>
      <c r="J70" s="118"/>
      <c r="K70" s="119"/>
      <c r="L70" s="117">
        <v>2432.5500000000002</v>
      </c>
      <c r="M70" s="118"/>
      <c r="N70" s="118"/>
      <c r="O70" s="119"/>
      <c r="P70" s="117">
        <v>2348.4699999999998</v>
      </c>
      <c r="Q70" s="118"/>
      <c r="R70" s="118"/>
      <c r="S70" s="118"/>
      <c r="T70" s="119"/>
      <c r="U70" s="114"/>
      <c r="V70" s="115"/>
      <c r="W70" s="116"/>
      <c r="X70" s="16">
        <v>810.85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215</v>
      </c>
      <c r="B71" s="115"/>
      <c r="C71" s="115"/>
      <c r="D71" s="116"/>
      <c r="E71" s="117">
        <v>393.05</v>
      </c>
      <c r="F71" s="118"/>
      <c r="G71" s="118"/>
      <c r="H71" s="119"/>
      <c r="I71" s="117">
        <v>0</v>
      </c>
      <c r="J71" s="118"/>
      <c r="K71" s="119"/>
      <c r="L71" s="117">
        <v>1315.56</v>
      </c>
      <c r="M71" s="118"/>
      <c r="N71" s="118"/>
      <c r="O71" s="119"/>
      <c r="P71" s="117">
        <v>1270.0899999999999</v>
      </c>
      <c r="Q71" s="118"/>
      <c r="R71" s="118"/>
      <c r="S71" s="118"/>
      <c r="T71" s="119"/>
      <c r="U71" s="114"/>
      <c r="V71" s="115"/>
      <c r="W71" s="116"/>
      <c r="X71" s="16">
        <v>438.52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216</v>
      </c>
      <c r="B72" s="115"/>
      <c r="C72" s="115"/>
      <c r="D72" s="116"/>
      <c r="E72" s="117">
        <v>582.16</v>
      </c>
      <c r="F72" s="118"/>
      <c r="G72" s="118"/>
      <c r="H72" s="119"/>
      <c r="I72" s="117">
        <v>0</v>
      </c>
      <c r="J72" s="118"/>
      <c r="K72" s="119"/>
      <c r="L72" s="117">
        <v>1948.53</v>
      </c>
      <c r="M72" s="118"/>
      <c r="N72" s="118"/>
      <c r="O72" s="119"/>
      <c r="P72" s="117">
        <v>1881.18</v>
      </c>
      <c r="Q72" s="118"/>
      <c r="R72" s="118"/>
      <c r="S72" s="118"/>
      <c r="T72" s="119"/>
      <c r="U72" s="114"/>
      <c r="V72" s="115"/>
      <c r="W72" s="116"/>
      <c r="X72" s="16">
        <v>649.51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217</v>
      </c>
      <c r="B73" s="115"/>
      <c r="C73" s="115"/>
      <c r="D73" s="116"/>
      <c r="E73" s="117">
        <v>742.84</v>
      </c>
      <c r="F73" s="118"/>
      <c r="G73" s="118"/>
      <c r="H73" s="119"/>
      <c r="I73" s="117">
        <v>0</v>
      </c>
      <c r="J73" s="118"/>
      <c r="K73" s="119"/>
      <c r="L73" s="117">
        <v>2486.34</v>
      </c>
      <c r="M73" s="118"/>
      <c r="N73" s="118"/>
      <c r="O73" s="119"/>
      <c r="P73" s="117">
        <v>2400.4</v>
      </c>
      <c r="Q73" s="118"/>
      <c r="R73" s="118"/>
      <c r="S73" s="118"/>
      <c r="T73" s="119"/>
      <c r="U73" s="114"/>
      <c r="V73" s="115"/>
      <c r="W73" s="116"/>
      <c r="X73" s="16">
        <v>828.78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218</v>
      </c>
      <c r="B74" s="115"/>
      <c r="C74" s="115"/>
      <c r="D74" s="116"/>
      <c r="E74" s="117">
        <v>0</v>
      </c>
      <c r="F74" s="118"/>
      <c r="G74" s="118"/>
      <c r="H74" s="119"/>
      <c r="I74" s="117">
        <v>-0.38</v>
      </c>
      <c r="J74" s="118"/>
      <c r="K74" s="119"/>
      <c r="L74" s="117">
        <v>1311.42</v>
      </c>
      <c r="M74" s="118"/>
      <c r="N74" s="118"/>
      <c r="O74" s="119"/>
      <c r="P74" s="117">
        <v>873.9</v>
      </c>
      <c r="Q74" s="118"/>
      <c r="R74" s="118"/>
      <c r="S74" s="118"/>
      <c r="T74" s="119"/>
      <c r="U74" s="114"/>
      <c r="V74" s="115"/>
      <c r="W74" s="116"/>
      <c r="X74" s="16">
        <v>437.14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22</v>
      </c>
      <c r="B75" s="115"/>
      <c r="C75" s="115"/>
      <c r="D75" s="116"/>
      <c r="E75" s="117">
        <v>44408.71</v>
      </c>
      <c r="F75" s="118"/>
      <c r="G75" s="118"/>
      <c r="H75" s="119"/>
      <c r="I75" s="117">
        <v>0</v>
      </c>
      <c r="J75" s="118"/>
      <c r="K75" s="119"/>
      <c r="L75" s="117">
        <v>3320.35</v>
      </c>
      <c r="M75" s="118"/>
      <c r="N75" s="118"/>
      <c r="O75" s="119"/>
      <c r="P75" s="117">
        <v>2408.39</v>
      </c>
      <c r="Q75" s="118"/>
      <c r="R75" s="118"/>
      <c r="S75" s="118"/>
      <c r="T75" s="119"/>
      <c r="U75" s="114"/>
      <c r="V75" s="115"/>
      <c r="W75" s="116"/>
      <c r="X75" s="16">
        <v>45327.99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219</v>
      </c>
      <c r="B76" s="115"/>
      <c r="C76" s="115"/>
      <c r="D76" s="116"/>
      <c r="E76" s="117">
        <v>599.46</v>
      </c>
      <c r="F76" s="118"/>
      <c r="G76" s="118"/>
      <c r="H76" s="119"/>
      <c r="I76" s="117">
        <v>0</v>
      </c>
      <c r="J76" s="118"/>
      <c r="K76" s="119"/>
      <c r="L76" s="117">
        <v>2006.46</v>
      </c>
      <c r="M76" s="118"/>
      <c r="N76" s="118"/>
      <c r="O76" s="119"/>
      <c r="P76" s="117">
        <v>1937.1</v>
      </c>
      <c r="Q76" s="118"/>
      <c r="R76" s="118"/>
      <c r="S76" s="118"/>
      <c r="T76" s="119"/>
      <c r="U76" s="114"/>
      <c r="V76" s="115"/>
      <c r="W76" s="116"/>
      <c r="X76" s="16">
        <v>668.82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23</v>
      </c>
      <c r="B77" s="115"/>
      <c r="C77" s="115"/>
      <c r="D77" s="116"/>
      <c r="E77" s="117">
        <v>590.80999999999995</v>
      </c>
      <c r="F77" s="118"/>
      <c r="G77" s="118"/>
      <c r="H77" s="119"/>
      <c r="I77" s="117">
        <v>0</v>
      </c>
      <c r="J77" s="118"/>
      <c r="K77" s="119"/>
      <c r="L77" s="117">
        <v>1977.48</v>
      </c>
      <c r="M77" s="118"/>
      <c r="N77" s="118"/>
      <c r="O77" s="119"/>
      <c r="P77" s="117">
        <v>1909.13</v>
      </c>
      <c r="Q77" s="118"/>
      <c r="R77" s="118"/>
      <c r="S77" s="118"/>
      <c r="T77" s="119"/>
      <c r="U77" s="114"/>
      <c r="V77" s="115"/>
      <c r="W77" s="116"/>
      <c r="X77" s="16">
        <v>659.16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220</v>
      </c>
      <c r="B78" s="115"/>
      <c r="C78" s="115"/>
      <c r="D78" s="116"/>
      <c r="E78" s="117">
        <v>388.1</v>
      </c>
      <c r="F78" s="118"/>
      <c r="G78" s="118"/>
      <c r="H78" s="119"/>
      <c r="I78" s="117">
        <v>0</v>
      </c>
      <c r="J78" s="118"/>
      <c r="K78" s="119"/>
      <c r="L78" s="117">
        <v>1299.03</v>
      </c>
      <c r="M78" s="118"/>
      <c r="N78" s="118"/>
      <c r="O78" s="119"/>
      <c r="P78" s="117">
        <v>1254.1199999999999</v>
      </c>
      <c r="Q78" s="118"/>
      <c r="R78" s="118"/>
      <c r="S78" s="118"/>
      <c r="T78" s="119"/>
      <c r="U78" s="114"/>
      <c r="V78" s="115"/>
      <c r="W78" s="116"/>
      <c r="X78" s="16">
        <v>433.01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221</v>
      </c>
      <c r="B79" s="115"/>
      <c r="C79" s="115"/>
      <c r="D79" s="116"/>
      <c r="E79" s="117">
        <v>592.04</v>
      </c>
      <c r="F79" s="118"/>
      <c r="G79" s="118"/>
      <c r="H79" s="119"/>
      <c r="I79" s="117">
        <v>0</v>
      </c>
      <c r="J79" s="118"/>
      <c r="K79" s="119"/>
      <c r="L79" s="117">
        <v>1981.62</v>
      </c>
      <c r="M79" s="118"/>
      <c r="N79" s="118"/>
      <c r="O79" s="119"/>
      <c r="P79" s="117">
        <v>1913.12</v>
      </c>
      <c r="Q79" s="118"/>
      <c r="R79" s="118"/>
      <c r="S79" s="118"/>
      <c r="T79" s="119"/>
      <c r="U79" s="114"/>
      <c r="V79" s="115"/>
      <c r="W79" s="116"/>
      <c r="X79" s="16">
        <v>660.54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222</v>
      </c>
      <c r="B80" s="115"/>
      <c r="C80" s="115"/>
      <c r="D80" s="116"/>
      <c r="E80" s="117">
        <v>736.66</v>
      </c>
      <c r="F80" s="118"/>
      <c r="G80" s="118"/>
      <c r="H80" s="119"/>
      <c r="I80" s="117">
        <v>0</v>
      </c>
      <c r="J80" s="118"/>
      <c r="K80" s="119"/>
      <c r="L80" s="117">
        <v>2465.64</v>
      </c>
      <c r="M80" s="118"/>
      <c r="N80" s="118"/>
      <c r="O80" s="119"/>
      <c r="P80" s="117">
        <v>2380.42</v>
      </c>
      <c r="Q80" s="118"/>
      <c r="R80" s="118"/>
      <c r="S80" s="118"/>
      <c r="T80" s="119"/>
      <c r="U80" s="114"/>
      <c r="V80" s="115"/>
      <c r="W80" s="116"/>
      <c r="X80" s="16">
        <v>821.88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223</v>
      </c>
      <c r="B81" s="115"/>
      <c r="C81" s="115"/>
      <c r="D81" s="116"/>
      <c r="E81" s="117">
        <v>380.69</v>
      </c>
      <c r="F81" s="118"/>
      <c r="G81" s="118"/>
      <c r="H81" s="119"/>
      <c r="I81" s="117">
        <v>0</v>
      </c>
      <c r="J81" s="118"/>
      <c r="K81" s="119"/>
      <c r="L81" s="117">
        <v>1274.19</v>
      </c>
      <c r="M81" s="118"/>
      <c r="N81" s="118"/>
      <c r="O81" s="119"/>
      <c r="P81" s="117">
        <v>1230.1500000000001</v>
      </c>
      <c r="Q81" s="118"/>
      <c r="R81" s="118"/>
      <c r="S81" s="118"/>
      <c r="T81" s="119"/>
      <c r="U81" s="114"/>
      <c r="V81" s="115"/>
      <c r="W81" s="116"/>
      <c r="X81" s="16">
        <v>424.73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47</v>
      </c>
      <c r="B82" s="115"/>
      <c r="C82" s="115"/>
      <c r="D82" s="116"/>
      <c r="E82" s="117">
        <v>588.34</v>
      </c>
      <c r="F82" s="118"/>
      <c r="G82" s="118"/>
      <c r="H82" s="119"/>
      <c r="I82" s="117">
        <v>0</v>
      </c>
      <c r="J82" s="118"/>
      <c r="K82" s="119"/>
      <c r="L82" s="117">
        <v>1969.2</v>
      </c>
      <c r="M82" s="118"/>
      <c r="N82" s="118"/>
      <c r="O82" s="119"/>
      <c r="P82" s="117">
        <v>1901.14</v>
      </c>
      <c r="Q82" s="118"/>
      <c r="R82" s="118"/>
      <c r="S82" s="118"/>
      <c r="T82" s="119"/>
      <c r="U82" s="114"/>
      <c r="V82" s="115"/>
      <c r="W82" s="116"/>
      <c r="X82" s="16">
        <v>656.4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48</v>
      </c>
      <c r="B83" s="115"/>
      <c r="C83" s="115"/>
      <c r="D83" s="116"/>
      <c r="E83" s="117">
        <v>386.87</v>
      </c>
      <c r="F83" s="118"/>
      <c r="G83" s="118"/>
      <c r="H83" s="119"/>
      <c r="I83" s="117">
        <v>0</v>
      </c>
      <c r="J83" s="118"/>
      <c r="K83" s="119"/>
      <c r="L83" s="117">
        <v>1294.8900000000001</v>
      </c>
      <c r="M83" s="118"/>
      <c r="N83" s="118"/>
      <c r="O83" s="119"/>
      <c r="P83" s="117">
        <v>1250.1300000000001</v>
      </c>
      <c r="Q83" s="118"/>
      <c r="R83" s="118"/>
      <c r="S83" s="118"/>
      <c r="T83" s="119"/>
      <c r="U83" s="114"/>
      <c r="V83" s="115"/>
      <c r="W83" s="116"/>
      <c r="X83" s="16">
        <v>431.63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49</v>
      </c>
      <c r="B84" s="115"/>
      <c r="C84" s="115"/>
      <c r="D84" s="116"/>
      <c r="E84" s="117">
        <v>744.07</v>
      </c>
      <c r="F84" s="118"/>
      <c r="G84" s="118"/>
      <c r="H84" s="119"/>
      <c r="I84" s="117">
        <v>0</v>
      </c>
      <c r="J84" s="118"/>
      <c r="K84" s="119"/>
      <c r="L84" s="117">
        <v>2490.48</v>
      </c>
      <c r="M84" s="118"/>
      <c r="N84" s="118"/>
      <c r="O84" s="119"/>
      <c r="P84" s="117">
        <v>2404.39</v>
      </c>
      <c r="Q84" s="118"/>
      <c r="R84" s="118"/>
      <c r="S84" s="118"/>
      <c r="T84" s="119"/>
      <c r="U84" s="114"/>
      <c r="V84" s="115"/>
      <c r="W84" s="116"/>
      <c r="X84" s="16">
        <v>830.16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50</v>
      </c>
      <c r="B85" s="115"/>
      <c r="C85" s="115"/>
      <c r="D85" s="116"/>
      <c r="E85" s="117">
        <v>585.86</v>
      </c>
      <c r="F85" s="118"/>
      <c r="G85" s="118"/>
      <c r="H85" s="119"/>
      <c r="I85" s="117">
        <v>0</v>
      </c>
      <c r="J85" s="118"/>
      <c r="K85" s="119"/>
      <c r="L85" s="117">
        <v>1960.95</v>
      </c>
      <c r="M85" s="118"/>
      <c r="N85" s="118"/>
      <c r="O85" s="119"/>
      <c r="P85" s="117">
        <v>1893.16</v>
      </c>
      <c r="Q85" s="118"/>
      <c r="R85" s="118"/>
      <c r="S85" s="118"/>
      <c r="T85" s="119"/>
      <c r="U85" s="114"/>
      <c r="V85" s="115"/>
      <c r="W85" s="116"/>
      <c r="X85" s="16">
        <v>653.65</v>
      </c>
      <c r="Y85" s="117">
        <v>0</v>
      </c>
      <c r="Z85" s="119"/>
      <c r="AA85" s="16">
        <v>0</v>
      </c>
    </row>
    <row r="86" spans="1:27" ht="22.9" customHeight="1" x14ac:dyDescent="0.2">
      <c r="A86" s="114" t="s">
        <v>51</v>
      </c>
      <c r="B86" s="115"/>
      <c r="C86" s="115"/>
      <c r="D86" s="116"/>
      <c r="E86" s="117">
        <v>391.81</v>
      </c>
      <c r="F86" s="118"/>
      <c r="G86" s="118"/>
      <c r="H86" s="119"/>
      <c r="I86" s="117">
        <v>0</v>
      </c>
      <c r="J86" s="118"/>
      <c r="K86" s="119"/>
      <c r="L86" s="117">
        <v>1311.42</v>
      </c>
      <c r="M86" s="118"/>
      <c r="N86" s="118"/>
      <c r="O86" s="119"/>
      <c r="P86" s="117">
        <v>1266.0899999999999</v>
      </c>
      <c r="Q86" s="118"/>
      <c r="R86" s="118"/>
      <c r="S86" s="118"/>
      <c r="T86" s="119"/>
      <c r="U86" s="114"/>
      <c r="V86" s="115"/>
      <c r="W86" s="116"/>
      <c r="X86" s="16">
        <v>437.14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93</v>
      </c>
      <c r="B87" s="115"/>
      <c r="C87" s="115"/>
      <c r="D87" s="116"/>
      <c r="E87" s="117">
        <v>742.84</v>
      </c>
      <c r="F87" s="118"/>
      <c r="G87" s="118"/>
      <c r="H87" s="119"/>
      <c r="I87" s="117">
        <v>0</v>
      </c>
      <c r="J87" s="118"/>
      <c r="K87" s="119"/>
      <c r="L87" s="117">
        <v>2486.34</v>
      </c>
      <c r="M87" s="118"/>
      <c r="N87" s="118"/>
      <c r="O87" s="119"/>
      <c r="P87" s="117">
        <v>2400.4</v>
      </c>
      <c r="Q87" s="118"/>
      <c r="R87" s="118"/>
      <c r="S87" s="118"/>
      <c r="T87" s="119"/>
      <c r="U87" s="114"/>
      <c r="V87" s="115"/>
      <c r="W87" s="116"/>
      <c r="X87" s="16">
        <v>828.78</v>
      </c>
      <c r="Y87" s="117">
        <v>0</v>
      </c>
      <c r="Z87" s="119"/>
      <c r="AA87" s="16">
        <v>0</v>
      </c>
    </row>
    <row r="88" spans="1:27" ht="22.9" customHeight="1" x14ac:dyDescent="0.2">
      <c r="A88" s="114" t="s">
        <v>92</v>
      </c>
      <c r="B88" s="115"/>
      <c r="C88" s="115"/>
      <c r="D88" s="116"/>
      <c r="E88" s="117">
        <v>1246.48</v>
      </c>
      <c r="F88" s="118"/>
      <c r="G88" s="118"/>
      <c r="H88" s="119"/>
      <c r="I88" s="117">
        <v>0</v>
      </c>
      <c r="J88" s="118"/>
      <c r="K88" s="119"/>
      <c r="L88" s="117">
        <v>1953.17</v>
      </c>
      <c r="M88" s="118"/>
      <c r="N88" s="118"/>
      <c r="O88" s="119"/>
      <c r="P88" s="117">
        <v>1000</v>
      </c>
      <c r="Q88" s="118"/>
      <c r="R88" s="118"/>
      <c r="S88" s="118"/>
      <c r="T88" s="119"/>
      <c r="U88" s="114"/>
      <c r="V88" s="115"/>
      <c r="W88" s="116"/>
      <c r="X88" s="16">
        <v>2206.9499999999998</v>
      </c>
      <c r="Y88" s="117">
        <v>0</v>
      </c>
      <c r="Z88" s="119"/>
      <c r="AA88" s="16">
        <v>0</v>
      </c>
    </row>
    <row r="89" spans="1:27" ht="23.65" customHeight="1" x14ac:dyDescent="0.2">
      <c r="A89" s="114" t="s">
        <v>91</v>
      </c>
      <c r="B89" s="115"/>
      <c r="C89" s="115"/>
      <c r="D89" s="116"/>
      <c r="E89" s="117">
        <v>381.92</v>
      </c>
      <c r="F89" s="118"/>
      <c r="G89" s="118"/>
      <c r="H89" s="119"/>
      <c r="I89" s="117">
        <v>0</v>
      </c>
      <c r="J89" s="118"/>
      <c r="K89" s="119"/>
      <c r="L89" s="117">
        <v>1278.33</v>
      </c>
      <c r="M89" s="118"/>
      <c r="N89" s="118"/>
      <c r="O89" s="119"/>
      <c r="P89" s="117">
        <v>1234.1400000000001</v>
      </c>
      <c r="Q89" s="118"/>
      <c r="R89" s="118"/>
      <c r="S89" s="118"/>
      <c r="T89" s="119"/>
      <c r="U89" s="114"/>
      <c r="V89" s="115"/>
      <c r="W89" s="116"/>
      <c r="X89" s="16">
        <v>426.11</v>
      </c>
      <c r="Y89" s="117">
        <v>0</v>
      </c>
      <c r="Z89" s="119"/>
      <c r="AA89" s="16">
        <v>0</v>
      </c>
    </row>
    <row r="90" spans="1:27" ht="22.9" customHeight="1" x14ac:dyDescent="0.2">
      <c r="A90" s="114" t="s">
        <v>90</v>
      </c>
      <c r="B90" s="115"/>
      <c r="C90" s="115"/>
      <c r="D90" s="116"/>
      <c r="E90" s="117">
        <v>603.16999999999996</v>
      </c>
      <c r="F90" s="118"/>
      <c r="G90" s="118"/>
      <c r="H90" s="119"/>
      <c r="I90" s="117">
        <v>0</v>
      </c>
      <c r="J90" s="118"/>
      <c r="K90" s="119"/>
      <c r="L90" s="117">
        <v>2018.85</v>
      </c>
      <c r="M90" s="118"/>
      <c r="N90" s="118"/>
      <c r="O90" s="119"/>
      <c r="P90" s="117">
        <v>1949.07</v>
      </c>
      <c r="Q90" s="118"/>
      <c r="R90" s="118"/>
      <c r="S90" s="118"/>
      <c r="T90" s="119"/>
      <c r="U90" s="114"/>
      <c r="V90" s="115"/>
      <c r="W90" s="116"/>
      <c r="X90" s="16">
        <v>672.95</v>
      </c>
      <c r="Y90" s="117">
        <v>0</v>
      </c>
      <c r="Z90" s="119"/>
      <c r="AA90" s="16">
        <v>0</v>
      </c>
    </row>
    <row r="91" spans="1:27" ht="23.65" customHeight="1" x14ac:dyDescent="0.2">
      <c r="A91" s="114" t="s">
        <v>89</v>
      </c>
      <c r="B91" s="115"/>
      <c r="C91" s="115"/>
      <c r="D91" s="116"/>
      <c r="E91" s="117">
        <v>746.54</v>
      </c>
      <c r="F91" s="118"/>
      <c r="G91" s="118"/>
      <c r="H91" s="119"/>
      <c r="I91" s="117">
        <v>0</v>
      </c>
      <c r="J91" s="118"/>
      <c r="K91" s="119"/>
      <c r="L91" s="117">
        <v>2498.7600000000002</v>
      </c>
      <c r="M91" s="118"/>
      <c r="N91" s="118"/>
      <c r="O91" s="119"/>
      <c r="P91" s="117">
        <v>2412.38</v>
      </c>
      <c r="Q91" s="118"/>
      <c r="R91" s="118"/>
      <c r="S91" s="118"/>
      <c r="T91" s="119"/>
      <c r="U91" s="114"/>
      <c r="V91" s="115"/>
      <c r="W91" s="116"/>
      <c r="X91" s="16">
        <v>832.92</v>
      </c>
      <c r="Y91" s="117">
        <v>0</v>
      </c>
      <c r="Z91" s="119"/>
      <c r="AA91" s="16">
        <v>0</v>
      </c>
    </row>
    <row r="92" spans="1:27" ht="22.9" customHeight="1" x14ac:dyDescent="0.2">
      <c r="A92" s="114" t="s">
        <v>18</v>
      </c>
      <c r="B92" s="115"/>
      <c r="C92" s="115"/>
      <c r="D92" s="116"/>
      <c r="E92" s="117">
        <v>406.64</v>
      </c>
      <c r="F92" s="118"/>
      <c r="G92" s="118"/>
      <c r="H92" s="119"/>
      <c r="I92" s="117">
        <v>0</v>
      </c>
      <c r="J92" s="118"/>
      <c r="K92" s="119"/>
      <c r="L92" s="117">
        <v>1361.07</v>
      </c>
      <c r="M92" s="118"/>
      <c r="N92" s="118"/>
      <c r="O92" s="119"/>
      <c r="P92" s="117">
        <v>1314.02</v>
      </c>
      <c r="Q92" s="118"/>
      <c r="R92" s="118"/>
      <c r="S92" s="118"/>
      <c r="T92" s="119"/>
      <c r="U92" s="114"/>
      <c r="V92" s="115"/>
      <c r="W92" s="116"/>
      <c r="X92" s="16">
        <v>453.69</v>
      </c>
      <c r="Y92" s="117">
        <v>0</v>
      </c>
      <c r="Z92" s="119"/>
      <c r="AA92" s="16">
        <v>0</v>
      </c>
    </row>
    <row r="93" spans="1:27" ht="23.65" customHeight="1" x14ac:dyDescent="0.2">
      <c r="A93" s="114" t="s">
        <v>88</v>
      </c>
      <c r="B93" s="115"/>
      <c r="C93" s="115"/>
      <c r="D93" s="116"/>
      <c r="E93" s="117">
        <v>0</v>
      </c>
      <c r="F93" s="118"/>
      <c r="G93" s="118"/>
      <c r="H93" s="119"/>
      <c r="I93" s="117">
        <v>0</v>
      </c>
      <c r="J93" s="118"/>
      <c r="K93" s="119"/>
      <c r="L93" s="117">
        <v>1270.05</v>
      </c>
      <c r="M93" s="118"/>
      <c r="N93" s="118"/>
      <c r="O93" s="119"/>
      <c r="P93" s="117">
        <v>846.7</v>
      </c>
      <c r="Q93" s="118"/>
      <c r="R93" s="118"/>
      <c r="S93" s="118"/>
      <c r="T93" s="119"/>
      <c r="U93" s="114"/>
      <c r="V93" s="115"/>
      <c r="W93" s="116"/>
      <c r="X93" s="16">
        <v>423.35</v>
      </c>
      <c r="Y93" s="117">
        <v>0</v>
      </c>
      <c r="Z93" s="119"/>
      <c r="AA93" s="16">
        <v>0</v>
      </c>
    </row>
    <row r="94" spans="1:27" ht="22.9" customHeight="1" x14ac:dyDescent="0.2">
      <c r="A94" s="114" t="s">
        <v>87</v>
      </c>
      <c r="B94" s="115"/>
      <c r="C94" s="115"/>
      <c r="D94" s="116"/>
      <c r="E94" s="117">
        <v>604.4</v>
      </c>
      <c r="F94" s="118"/>
      <c r="G94" s="118"/>
      <c r="H94" s="119"/>
      <c r="I94" s="117">
        <v>0</v>
      </c>
      <c r="J94" s="118"/>
      <c r="K94" s="119"/>
      <c r="L94" s="117">
        <v>2022.99</v>
      </c>
      <c r="M94" s="118"/>
      <c r="N94" s="118"/>
      <c r="O94" s="119"/>
      <c r="P94" s="117">
        <v>1278.73</v>
      </c>
      <c r="Q94" s="118"/>
      <c r="R94" s="118"/>
      <c r="S94" s="118"/>
      <c r="T94" s="119"/>
      <c r="U94" s="114"/>
      <c r="V94" s="115"/>
      <c r="W94" s="116"/>
      <c r="X94" s="16">
        <v>1348.66</v>
      </c>
      <c r="Y94" s="117">
        <v>0</v>
      </c>
      <c r="Z94" s="119"/>
      <c r="AA94" s="16">
        <v>0</v>
      </c>
    </row>
    <row r="95" spans="1:27" ht="23.65" customHeight="1" x14ac:dyDescent="0.2">
      <c r="A95" s="114" t="s">
        <v>85</v>
      </c>
      <c r="B95" s="115"/>
      <c r="C95" s="115"/>
      <c r="D95" s="116"/>
      <c r="E95" s="117">
        <v>742.2</v>
      </c>
      <c r="F95" s="118"/>
      <c r="G95" s="118"/>
      <c r="H95" s="119"/>
      <c r="I95" s="117">
        <v>0</v>
      </c>
      <c r="J95" s="118"/>
      <c r="K95" s="119"/>
      <c r="L95" s="117">
        <v>2482.1999999999998</v>
      </c>
      <c r="M95" s="118"/>
      <c r="N95" s="118"/>
      <c r="O95" s="119"/>
      <c r="P95" s="117">
        <v>2397</v>
      </c>
      <c r="Q95" s="118"/>
      <c r="R95" s="118"/>
      <c r="S95" s="118"/>
      <c r="T95" s="119"/>
      <c r="U95" s="114"/>
      <c r="V95" s="115"/>
      <c r="W95" s="116"/>
      <c r="X95" s="16">
        <v>827.4</v>
      </c>
      <c r="Y95" s="117">
        <v>0</v>
      </c>
      <c r="Z95" s="119"/>
      <c r="AA95" s="16">
        <v>0</v>
      </c>
    </row>
    <row r="96" spans="1:27" ht="22.9" customHeight="1" x14ac:dyDescent="0.2">
      <c r="A96" s="114" t="s">
        <v>84</v>
      </c>
      <c r="B96" s="115"/>
      <c r="C96" s="115"/>
      <c r="D96" s="116"/>
      <c r="E96" s="117">
        <v>383.16</v>
      </c>
      <c r="F96" s="118"/>
      <c r="G96" s="118"/>
      <c r="H96" s="119"/>
      <c r="I96" s="117">
        <v>0</v>
      </c>
      <c r="J96" s="118"/>
      <c r="K96" s="119"/>
      <c r="L96" s="117">
        <v>1282.47</v>
      </c>
      <c r="M96" s="118"/>
      <c r="N96" s="118"/>
      <c r="O96" s="119"/>
      <c r="P96" s="117">
        <v>1238.1400000000001</v>
      </c>
      <c r="Q96" s="118"/>
      <c r="R96" s="118"/>
      <c r="S96" s="118"/>
      <c r="T96" s="119"/>
      <c r="U96" s="114"/>
      <c r="V96" s="115"/>
      <c r="W96" s="116"/>
      <c r="X96" s="16">
        <v>427.49</v>
      </c>
      <c r="Y96" s="117">
        <v>0</v>
      </c>
      <c r="Z96" s="119"/>
      <c r="AA96" s="16">
        <v>0</v>
      </c>
    </row>
    <row r="97" spans="1:27" ht="23.65" customHeight="1" x14ac:dyDescent="0.2">
      <c r="A97" s="114" t="s">
        <v>83</v>
      </c>
      <c r="B97" s="115"/>
      <c r="C97" s="115"/>
      <c r="D97" s="116"/>
      <c r="E97" s="117">
        <v>590.80999999999995</v>
      </c>
      <c r="F97" s="118"/>
      <c r="G97" s="118"/>
      <c r="H97" s="119"/>
      <c r="I97" s="117">
        <v>0</v>
      </c>
      <c r="J97" s="118"/>
      <c r="K97" s="119"/>
      <c r="L97" s="117">
        <v>1977.48</v>
      </c>
      <c r="M97" s="118"/>
      <c r="N97" s="118"/>
      <c r="O97" s="119"/>
      <c r="P97" s="117">
        <v>1909.13</v>
      </c>
      <c r="Q97" s="118"/>
      <c r="R97" s="118"/>
      <c r="S97" s="118"/>
      <c r="T97" s="119"/>
      <c r="U97" s="114"/>
      <c r="V97" s="115"/>
      <c r="W97" s="116"/>
      <c r="X97" s="16">
        <v>659.16</v>
      </c>
      <c r="Y97" s="117">
        <v>0</v>
      </c>
      <c r="Z97" s="119"/>
      <c r="AA97" s="16">
        <v>0</v>
      </c>
    </row>
    <row r="98" spans="1:27" ht="22.9" customHeight="1" x14ac:dyDescent="0.2">
      <c r="A98" s="114" t="s">
        <v>101</v>
      </c>
      <c r="B98" s="115"/>
      <c r="C98" s="115"/>
      <c r="D98" s="116"/>
      <c r="E98" s="117">
        <v>744.07</v>
      </c>
      <c r="F98" s="118"/>
      <c r="G98" s="118"/>
      <c r="H98" s="119"/>
      <c r="I98" s="117">
        <v>0</v>
      </c>
      <c r="J98" s="118"/>
      <c r="K98" s="119"/>
      <c r="L98" s="117">
        <v>2490.48</v>
      </c>
      <c r="M98" s="118"/>
      <c r="N98" s="118"/>
      <c r="O98" s="119"/>
      <c r="P98" s="117">
        <v>2404.39</v>
      </c>
      <c r="Q98" s="118"/>
      <c r="R98" s="118"/>
      <c r="S98" s="118"/>
      <c r="T98" s="119"/>
      <c r="U98" s="114"/>
      <c r="V98" s="115"/>
      <c r="W98" s="116"/>
      <c r="X98" s="16">
        <v>830.16</v>
      </c>
      <c r="Y98" s="117">
        <v>0</v>
      </c>
      <c r="Z98" s="119"/>
      <c r="AA98" s="16">
        <v>0</v>
      </c>
    </row>
    <row r="99" spans="1:27" ht="23.65" customHeight="1" x14ac:dyDescent="0.2">
      <c r="A99" s="114" t="s">
        <v>100</v>
      </c>
      <c r="B99" s="115"/>
      <c r="C99" s="115"/>
      <c r="D99" s="116"/>
      <c r="E99" s="117">
        <v>6027.12</v>
      </c>
      <c r="F99" s="118"/>
      <c r="G99" s="118"/>
      <c r="H99" s="119"/>
      <c r="I99" s="117">
        <v>0</v>
      </c>
      <c r="J99" s="118"/>
      <c r="K99" s="119"/>
      <c r="L99" s="117">
        <v>1483.9</v>
      </c>
      <c r="M99" s="118"/>
      <c r="N99" s="118"/>
      <c r="O99" s="119"/>
      <c r="P99" s="117">
        <v>0</v>
      </c>
      <c r="Q99" s="118"/>
      <c r="R99" s="118"/>
      <c r="S99" s="118"/>
      <c r="T99" s="119"/>
      <c r="U99" s="114"/>
      <c r="V99" s="115"/>
      <c r="W99" s="116"/>
      <c r="X99" s="16">
        <v>7511.02</v>
      </c>
      <c r="Y99" s="117">
        <v>0</v>
      </c>
      <c r="Z99" s="119"/>
      <c r="AA99" s="16">
        <v>0</v>
      </c>
    </row>
    <row r="100" spans="1:27" ht="22.9" customHeight="1" x14ac:dyDescent="0.2">
      <c r="A100" s="114" t="s">
        <v>99</v>
      </c>
      <c r="B100" s="115"/>
      <c r="C100" s="115"/>
      <c r="D100" s="116"/>
      <c r="E100" s="117">
        <v>0</v>
      </c>
      <c r="F100" s="118"/>
      <c r="G100" s="118"/>
      <c r="H100" s="119"/>
      <c r="I100" s="117">
        <v>0</v>
      </c>
      <c r="J100" s="118"/>
      <c r="K100" s="119"/>
      <c r="L100" s="117">
        <v>1931.97</v>
      </c>
      <c r="M100" s="118"/>
      <c r="N100" s="118"/>
      <c r="O100" s="119"/>
      <c r="P100" s="117">
        <v>1287.98</v>
      </c>
      <c r="Q100" s="118"/>
      <c r="R100" s="118"/>
      <c r="S100" s="118"/>
      <c r="T100" s="119"/>
      <c r="U100" s="114"/>
      <c r="V100" s="115"/>
      <c r="W100" s="116"/>
      <c r="X100" s="16">
        <v>643.99</v>
      </c>
      <c r="Y100" s="117">
        <v>0</v>
      </c>
      <c r="Z100" s="119"/>
      <c r="AA100" s="16">
        <v>0</v>
      </c>
    </row>
    <row r="101" spans="1:27" ht="23.65" customHeight="1" x14ac:dyDescent="0.2">
      <c r="A101" s="114" t="s">
        <v>98</v>
      </c>
      <c r="B101" s="115"/>
      <c r="C101" s="115"/>
      <c r="D101" s="116"/>
      <c r="E101" s="117">
        <v>700.77</v>
      </c>
      <c r="F101" s="118"/>
      <c r="G101" s="118"/>
      <c r="H101" s="119"/>
      <c r="I101" s="117">
        <v>0</v>
      </c>
      <c r="J101" s="118"/>
      <c r="K101" s="119"/>
      <c r="L101" s="117">
        <v>2469.7800000000002</v>
      </c>
      <c r="M101" s="118"/>
      <c r="N101" s="118"/>
      <c r="O101" s="119"/>
      <c r="P101" s="117">
        <v>3170.55</v>
      </c>
      <c r="Q101" s="118"/>
      <c r="R101" s="118"/>
      <c r="S101" s="118"/>
      <c r="T101" s="119"/>
      <c r="U101" s="114"/>
      <c r="V101" s="115"/>
      <c r="W101" s="116"/>
      <c r="X101" s="16">
        <v>0</v>
      </c>
      <c r="Y101" s="117">
        <v>0</v>
      </c>
      <c r="Z101" s="119"/>
      <c r="AA101" s="16">
        <v>0</v>
      </c>
    </row>
    <row r="102" spans="1:27" ht="22.9" customHeight="1" x14ac:dyDescent="0.2">
      <c r="A102" s="114" t="s">
        <v>97</v>
      </c>
      <c r="B102" s="115"/>
      <c r="C102" s="115"/>
      <c r="D102" s="116"/>
      <c r="E102" s="117">
        <v>9748.59</v>
      </c>
      <c r="F102" s="118"/>
      <c r="G102" s="118"/>
      <c r="H102" s="119"/>
      <c r="I102" s="117">
        <v>0</v>
      </c>
      <c r="J102" s="118"/>
      <c r="K102" s="119"/>
      <c r="L102" s="117">
        <v>1495.51</v>
      </c>
      <c r="M102" s="118"/>
      <c r="N102" s="118"/>
      <c r="O102" s="119"/>
      <c r="P102" s="117">
        <v>2500</v>
      </c>
      <c r="Q102" s="118"/>
      <c r="R102" s="118"/>
      <c r="S102" s="118"/>
      <c r="T102" s="119"/>
      <c r="U102" s="114"/>
      <c r="V102" s="115"/>
      <c r="W102" s="116"/>
      <c r="X102" s="16">
        <v>8744.76</v>
      </c>
      <c r="Y102" s="117">
        <v>0</v>
      </c>
      <c r="Z102" s="119"/>
      <c r="AA102" s="16">
        <v>0</v>
      </c>
    </row>
    <row r="103" spans="1:27" ht="23.65" customHeight="1" x14ac:dyDescent="0.2">
      <c r="A103" s="114" t="s">
        <v>19</v>
      </c>
      <c r="B103" s="115"/>
      <c r="C103" s="115"/>
      <c r="D103" s="116"/>
      <c r="E103" s="117">
        <v>584.63</v>
      </c>
      <c r="F103" s="118"/>
      <c r="G103" s="118"/>
      <c r="H103" s="119"/>
      <c r="I103" s="117">
        <v>0</v>
      </c>
      <c r="J103" s="118"/>
      <c r="K103" s="119"/>
      <c r="L103" s="117">
        <v>1956.81</v>
      </c>
      <c r="M103" s="118"/>
      <c r="N103" s="118"/>
      <c r="O103" s="119"/>
      <c r="P103" s="117">
        <v>1889.17</v>
      </c>
      <c r="Q103" s="118"/>
      <c r="R103" s="118"/>
      <c r="S103" s="118"/>
      <c r="T103" s="119"/>
      <c r="U103" s="114"/>
      <c r="V103" s="115"/>
      <c r="W103" s="116"/>
      <c r="X103" s="16">
        <v>652.27</v>
      </c>
      <c r="Y103" s="117">
        <v>0</v>
      </c>
      <c r="Z103" s="119"/>
      <c r="AA103" s="16">
        <v>0</v>
      </c>
    </row>
    <row r="104" spans="1:27" ht="22.9" customHeight="1" x14ac:dyDescent="0.2">
      <c r="A104" s="114" t="s">
        <v>96</v>
      </c>
      <c r="B104" s="115"/>
      <c r="C104" s="115"/>
      <c r="D104" s="116"/>
      <c r="E104" s="117">
        <v>600.70000000000005</v>
      </c>
      <c r="F104" s="118"/>
      <c r="G104" s="118"/>
      <c r="H104" s="119"/>
      <c r="I104" s="117">
        <v>0</v>
      </c>
      <c r="J104" s="118"/>
      <c r="K104" s="119"/>
      <c r="L104" s="117">
        <v>2010.57</v>
      </c>
      <c r="M104" s="118"/>
      <c r="N104" s="118"/>
      <c r="O104" s="119"/>
      <c r="P104" s="117">
        <v>1941.08</v>
      </c>
      <c r="Q104" s="118"/>
      <c r="R104" s="118"/>
      <c r="S104" s="118"/>
      <c r="T104" s="119"/>
      <c r="U104" s="114"/>
      <c r="V104" s="115"/>
      <c r="W104" s="116"/>
      <c r="X104" s="16">
        <v>670.19</v>
      </c>
      <c r="Y104" s="117">
        <v>0</v>
      </c>
      <c r="Z104" s="119"/>
      <c r="AA104" s="16">
        <v>0</v>
      </c>
    </row>
    <row r="105" spans="1:27" ht="23.65" customHeight="1" x14ac:dyDescent="0.2">
      <c r="A105" s="114" t="s">
        <v>224</v>
      </c>
      <c r="B105" s="115"/>
      <c r="C105" s="115"/>
      <c r="D105" s="116"/>
      <c r="E105" s="117">
        <v>583.39</v>
      </c>
      <c r="F105" s="118"/>
      <c r="G105" s="118"/>
      <c r="H105" s="119"/>
      <c r="I105" s="117">
        <v>0</v>
      </c>
      <c r="J105" s="118"/>
      <c r="K105" s="119"/>
      <c r="L105" s="117">
        <v>1952.67</v>
      </c>
      <c r="M105" s="118"/>
      <c r="N105" s="118"/>
      <c r="O105" s="119"/>
      <c r="P105" s="117">
        <v>1885.17</v>
      </c>
      <c r="Q105" s="118"/>
      <c r="R105" s="118"/>
      <c r="S105" s="118"/>
      <c r="T105" s="119"/>
      <c r="U105" s="114"/>
      <c r="V105" s="115"/>
      <c r="W105" s="116"/>
      <c r="X105" s="16">
        <v>650.89</v>
      </c>
      <c r="Y105" s="117">
        <v>0</v>
      </c>
      <c r="Z105" s="119"/>
      <c r="AA105" s="16">
        <v>0</v>
      </c>
    </row>
    <row r="106" spans="1:27" ht="22.9" customHeight="1" x14ac:dyDescent="0.2">
      <c r="A106" s="114" t="s">
        <v>225</v>
      </c>
      <c r="B106" s="115"/>
      <c r="C106" s="115"/>
      <c r="D106" s="116"/>
      <c r="E106" s="117">
        <v>384.4</v>
      </c>
      <c r="F106" s="118"/>
      <c r="G106" s="118"/>
      <c r="H106" s="119"/>
      <c r="I106" s="117">
        <v>0</v>
      </c>
      <c r="J106" s="118"/>
      <c r="K106" s="119"/>
      <c r="L106" s="117">
        <v>1286.6099999999999</v>
      </c>
      <c r="M106" s="118"/>
      <c r="N106" s="118"/>
      <c r="O106" s="119"/>
      <c r="P106" s="117">
        <v>1242.1400000000001</v>
      </c>
      <c r="Q106" s="118"/>
      <c r="R106" s="118"/>
      <c r="S106" s="118"/>
      <c r="T106" s="119"/>
      <c r="U106" s="114"/>
      <c r="V106" s="115"/>
      <c r="W106" s="116"/>
      <c r="X106" s="16">
        <v>428.87</v>
      </c>
      <c r="Y106" s="117">
        <v>0</v>
      </c>
      <c r="Z106" s="119"/>
      <c r="AA106" s="16">
        <v>0</v>
      </c>
    </row>
    <row r="107" spans="1:27" ht="23.65" customHeight="1" x14ac:dyDescent="0.2">
      <c r="A107" s="114" t="s">
        <v>226</v>
      </c>
      <c r="B107" s="115"/>
      <c r="C107" s="115"/>
      <c r="D107" s="116"/>
      <c r="E107" s="117">
        <v>594.52</v>
      </c>
      <c r="F107" s="118"/>
      <c r="G107" s="118"/>
      <c r="H107" s="119"/>
      <c r="I107" s="117">
        <v>0</v>
      </c>
      <c r="J107" s="118"/>
      <c r="K107" s="119"/>
      <c r="L107" s="117">
        <v>1989.9</v>
      </c>
      <c r="M107" s="118"/>
      <c r="N107" s="118"/>
      <c r="O107" s="119"/>
      <c r="P107" s="117">
        <v>1921.12</v>
      </c>
      <c r="Q107" s="118"/>
      <c r="R107" s="118"/>
      <c r="S107" s="118"/>
      <c r="T107" s="119"/>
      <c r="U107" s="114"/>
      <c r="V107" s="115"/>
      <c r="W107" s="116"/>
      <c r="X107" s="16">
        <v>663.3</v>
      </c>
      <c r="Y107" s="117">
        <v>0</v>
      </c>
      <c r="Z107" s="119"/>
      <c r="AA107" s="16">
        <v>0</v>
      </c>
    </row>
    <row r="108" spans="1:27" ht="22.9" customHeight="1" x14ac:dyDescent="0.2">
      <c r="A108" s="114" t="s">
        <v>227</v>
      </c>
      <c r="B108" s="115"/>
      <c r="C108" s="115"/>
      <c r="D108" s="116"/>
      <c r="E108" s="117">
        <v>596.99</v>
      </c>
      <c r="F108" s="118"/>
      <c r="G108" s="118"/>
      <c r="H108" s="119"/>
      <c r="I108" s="117">
        <v>0</v>
      </c>
      <c r="J108" s="118"/>
      <c r="K108" s="119"/>
      <c r="L108" s="117">
        <v>1998.18</v>
      </c>
      <c r="M108" s="118"/>
      <c r="N108" s="118"/>
      <c r="O108" s="119"/>
      <c r="P108" s="117">
        <v>1929.11</v>
      </c>
      <c r="Q108" s="118"/>
      <c r="R108" s="118"/>
      <c r="S108" s="118"/>
      <c r="T108" s="119"/>
      <c r="U108" s="114"/>
      <c r="V108" s="115"/>
      <c r="W108" s="116"/>
      <c r="X108" s="16">
        <v>666.06</v>
      </c>
      <c r="Y108" s="117">
        <v>0</v>
      </c>
      <c r="Z108" s="119"/>
      <c r="AA108" s="16">
        <v>0</v>
      </c>
    </row>
    <row r="109" spans="1:27" ht="23.65" customHeight="1" x14ac:dyDescent="0.2">
      <c r="A109" s="114" t="s">
        <v>24</v>
      </c>
      <c r="B109" s="115"/>
      <c r="C109" s="115"/>
      <c r="D109" s="116"/>
      <c r="E109" s="117">
        <v>369.56</v>
      </c>
      <c r="F109" s="118"/>
      <c r="G109" s="118"/>
      <c r="H109" s="119"/>
      <c r="I109" s="117">
        <v>0</v>
      </c>
      <c r="J109" s="118"/>
      <c r="K109" s="119"/>
      <c r="L109" s="117">
        <v>1236.96</v>
      </c>
      <c r="M109" s="118"/>
      <c r="N109" s="118"/>
      <c r="O109" s="119"/>
      <c r="P109" s="117">
        <v>1194.2</v>
      </c>
      <c r="Q109" s="118"/>
      <c r="R109" s="118"/>
      <c r="S109" s="118"/>
      <c r="T109" s="119"/>
      <c r="U109" s="114"/>
      <c r="V109" s="115"/>
      <c r="W109" s="116"/>
      <c r="X109" s="16">
        <v>412.32</v>
      </c>
      <c r="Y109" s="117">
        <v>0</v>
      </c>
      <c r="Z109" s="119"/>
      <c r="AA109" s="16">
        <v>0</v>
      </c>
    </row>
    <row r="110" spans="1:27" ht="22.9" customHeight="1" x14ac:dyDescent="0.2">
      <c r="A110" s="120" t="s">
        <v>25</v>
      </c>
      <c r="B110" s="121"/>
      <c r="C110" s="121"/>
      <c r="D110" s="122"/>
      <c r="E110" s="123">
        <v>740.36</v>
      </c>
      <c r="F110" s="124"/>
      <c r="G110" s="124"/>
      <c r="H110" s="125"/>
      <c r="I110" s="123">
        <v>0</v>
      </c>
      <c r="J110" s="124"/>
      <c r="K110" s="125"/>
      <c r="L110" s="123">
        <v>2478.06</v>
      </c>
      <c r="M110" s="124"/>
      <c r="N110" s="124"/>
      <c r="O110" s="125"/>
      <c r="P110" s="123">
        <v>2392.4</v>
      </c>
      <c r="Q110" s="124"/>
      <c r="R110" s="124"/>
      <c r="S110" s="124"/>
      <c r="T110" s="125"/>
      <c r="U110" s="120"/>
      <c r="V110" s="121"/>
      <c r="W110" s="122"/>
      <c r="X110" s="17">
        <v>826.02</v>
      </c>
      <c r="Y110" s="123">
        <v>0</v>
      </c>
      <c r="Z110" s="125"/>
      <c r="AA110" s="17">
        <v>0</v>
      </c>
    </row>
    <row r="111" spans="1:27" ht="23.65" customHeight="1" x14ac:dyDescent="0.2">
      <c r="A111" s="87" t="s">
        <v>53</v>
      </c>
      <c r="B111" s="88"/>
      <c r="C111" s="88"/>
      <c r="D111" s="89"/>
      <c r="E111" s="126">
        <v>137592.97</v>
      </c>
      <c r="F111" s="127"/>
      <c r="G111" s="127"/>
      <c r="H111" s="128"/>
      <c r="I111" s="126">
        <v>-0.38</v>
      </c>
      <c r="J111" s="127"/>
      <c r="K111" s="128"/>
      <c r="L111" s="126">
        <v>115162.04</v>
      </c>
      <c r="M111" s="127"/>
      <c r="N111" s="127"/>
      <c r="O111" s="128"/>
      <c r="P111" s="126">
        <v>104307.73</v>
      </c>
      <c r="Q111" s="127"/>
      <c r="R111" s="127"/>
      <c r="S111" s="127"/>
      <c r="T111" s="128"/>
      <c r="U111" s="87"/>
      <c r="V111" s="88"/>
      <c r="W111" s="89"/>
      <c r="X111" s="18">
        <v>148469.12</v>
      </c>
      <c r="Y111" s="126">
        <v>0</v>
      </c>
      <c r="Z111" s="128"/>
      <c r="AA111" s="18">
        <v>0</v>
      </c>
    </row>
  </sheetData>
  <mergeCells count="589">
    <mergeCell ref="A110:D110"/>
    <mergeCell ref="E110:H110"/>
    <mergeCell ref="I110:K110"/>
    <mergeCell ref="L110:O110"/>
    <mergeCell ref="P110:T110"/>
    <mergeCell ref="U110:W110"/>
    <mergeCell ref="Y110:Z110"/>
    <mergeCell ref="A111:D111"/>
    <mergeCell ref="E111:H111"/>
    <mergeCell ref="I111:K111"/>
    <mergeCell ref="L111:O111"/>
    <mergeCell ref="P111:T111"/>
    <mergeCell ref="U111:W111"/>
    <mergeCell ref="Y111:Z111"/>
    <mergeCell ref="A108:D108"/>
    <mergeCell ref="E108:H108"/>
    <mergeCell ref="I108:K108"/>
    <mergeCell ref="L108:O108"/>
    <mergeCell ref="P108:T108"/>
    <mergeCell ref="U108:W108"/>
    <mergeCell ref="Y108:Z108"/>
    <mergeCell ref="A109:D109"/>
    <mergeCell ref="E109:H109"/>
    <mergeCell ref="I109:K109"/>
    <mergeCell ref="L109:O109"/>
    <mergeCell ref="P109:T109"/>
    <mergeCell ref="U109:W109"/>
    <mergeCell ref="Y109:Z109"/>
    <mergeCell ref="A106:D106"/>
    <mergeCell ref="E106:H106"/>
    <mergeCell ref="I106:K106"/>
    <mergeCell ref="L106:O106"/>
    <mergeCell ref="P106:T106"/>
    <mergeCell ref="U106:W106"/>
    <mergeCell ref="Y106:Z106"/>
    <mergeCell ref="A107:D107"/>
    <mergeCell ref="E107:H107"/>
    <mergeCell ref="I107:K107"/>
    <mergeCell ref="L107:O107"/>
    <mergeCell ref="P107:T107"/>
    <mergeCell ref="U107:W107"/>
    <mergeCell ref="Y107:Z107"/>
    <mergeCell ref="A104:D104"/>
    <mergeCell ref="E104:H104"/>
    <mergeCell ref="I104:K104"/>
    <mergeCell ref="L104:O104"/>
    <mergeCell ref="P104:T104"/>
    <mergeCell ref="U104:W104"/>
    <mergeCell ref="Y104:Z104"/>
    <mergeCell ref="A105:D105"/>
    <mergeCell ref="E105:H105"/>
    <mergeCell ref="I105:K105"/>
    <mergeCell ref="L105:O105"/>
    <mergeCell ref="P105:T105"/>
    <mergeCell ref="U105:W105"/>
    <mergeCell ref="Y105:Z105"/>
    <mergeCell ref="A102:D102"/>
    <mergeCell ref="E102:H102"/>
    <mergeCell ref="I102:K102"/>
    <mergeCell ref="L102:O102"/>
    <mergeCell ref="P102:T102"/>
    <mergeCell ref="U102:W102"/>
    <mergeCell ref="Y102:Z102"/>
    <mergeCell ref="A103:D103"/>
    <mergeCell ref="E103:H103"/>
    <mergeCell ref="I103:K103"/>
    <mergeCell ref="L103:O103"/>
    <mergeCell ref="P103:T103"/>
    <mergeCell ref="U103:W103"/>
    <mergeCell ref="Y103:Z103"/>
    <mergeCell ref="A100:D100"/>
    <mergeCell ref="E100:H100"/>
    <mergeCell ref="I100:K100"/>
    <mergeCell ref="L100:O100"/>
    <mergeCell ref="P100:T100"/>
    <mergeCell ref="U100:W100"/>
    <mergeCell ref="Y100:Z100"/>
    <mergeCell ref="A101:D101"/>
    <mergeCell ref="E101:H101"/>
    <mergeCell ref="I101:K101"/>
    <mergeCell ref="L101:O101"/>
    <mergeCell ref="P101:T101"/>
    <mergeCell ref="U101:W101"/>
    <mergeCell ref="Y101:Z101"/>
    <mergeCell ref="A98:D98"/>
    <mergeCell ref="E98:H98"/>
    <mergeCell ref="I98:K98"/>
    <mergeCell ref="L98:O98"/>
    <mergeCell ref="P98:T98"/>
    <mergeCell ref="U98:W98"/>
    <mergeCell ref="Y98:Z98"/>
    <mergeCell ref="A99:D99"/>
    <mergeCell ref="E99:H99"/>
    <mergeCell ref="I99:K99"/>
    <mergeCell ref="L99:O99"/>
    <mergeCell ref="P99:T99"/>
    <mergeCell ref="U99:W99"/>
    <mergeCell ref="Y99:Z99"/>
    <mergeCell ref="A96:D96"/>
    <mergeCell ref="E96:H96"/>
    <mergeCell ref="I96:K96"/>
    <mergeCell ref="L96:O96"/>
    <mergeCell ref="P96:T96"/>
    <mergeCell ref="U96:W96"/>
    <mergeCell ref="Y96:Z96"/>
    <mergeCell ref="A97:D97"/>
    <mergeCell ref="E97:H97"/>
    <mergeCell ref="I97:K97"/>
    <mergeCell ref="L97:O97"/>
    <mergeCell ref="P97:T97"/>
    <mergeCell ref="U97:W97"/>
    <mergeCell ref="Y97:Z97"/>
    <mergeCell ref="A94:D94"/>
    <mergeCell ref="E94:H94"/>
    <mergeCell ref="I94:K94"/>
    <mergeCell ref="L94:O94"/>
    <mergeCell ref="P94:T94"/>
    <mergeCell ref="U94:W94"/>
    <mergeCell ref="Y94:Z94"/>
    <mergeCell ref="A95:D95"/>
    <mergeCell ref="E95:H95"/>
    <mergeCell ref="I95:K95"/>
    <mergeCell ref="L95:O95"/>
    <mergeCell ref="P95:T95"/>
    <mergeCell ref="U95:W95"/>
    <mergeCell ref="Y95:Z95"/>
    <mergeCell ref="A92:D92"/>
    <mergeCell ref="E92:H92"/>
    <mergeCell ref="I92:K92"/>
    <mergeCell ref="L92:O92"/>
    <mergeCell ref="P92:T92"/>
    <mergeCell ref="U92:W92"/>
    <mergeCell ref="Y92:Z92"/>
    <mergeCell ref="A93:D93"/>
    <mergeCell ref="E93:H93"/>
    <mergeCell ref="I93:K93"/>
    <mergeCell ref="L93:O93"/>
    <mergeCell ref="P93:T93"/>
    <mergeCell ref="U93:W93"/>
    <mergeCell ref="Y93:Z93"/>
    <mergeCell ref="A90:D90"/>
    <mergeCell ref="E90:H90"/>
    <mergeCell ref="I90:K90"/>
    <mergeCell ref="L90:O90"/>
    <mergeCell ref="P90:T90"/>
    <mergeCell ref="U90:W90"/>
    <mergeCell ref="Y90:Z90"/>
    <mergeCell ref="A91:D91"/>
    <mergeCell ref="E91:H91"/>
    <mergeCell ref="I91:K91"/>
    <mergeCell ref="L91:O91"/>
    <mergeCell ref="P91:T91"/>
    <mergeCell ref="U91:W91"/>
    <mergeCell ref="Y91:Z91"/>
    <mergeCell ref="A88:D88"/>
    <mergeCell ref="E88:H88"/>
    <mergeCell ref="I88:K88"/>
    <mergeCell ref="L88:O88"/>
    <mergeCell ref="P88:T88"/>
    <mergeCell ref="U88:W88"/>
    <mergeCell ref="Y88:Z88"/>
    <mergeCell ref="A89:D89"/>
    <mergeCell ref="E89:H89"/>
    <mergeCell ref="I89:K89"/>
    <mergeCell ref="L89:O89"/>
    <mergeCell ref="P89:T89"/>
    <mergeCell ref="U89:W89"/>
    <mergeCell ref="Y89:Z89"/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300-000000000000}">
  <sheetPr>
    <pageSetUpPr fitToPage="1"/>
  </sheetPr>
  <dimension ref="A1:AA112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275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2711.0350800000001</v>
      </c>
      <c r="I13" s="50"/>
      <c r="J13" s="50"/>
      <c r="K13" s="51"/>
      <c r="L13" s="49">
        <v>106.48021</v>
      </c>
      <c r="M13" s="50"/>
      <c r="N13" s="51"/>
      <c r="O13" s="49">
        <v>106.48021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612.39909999999998</v>
      </c>
      <c r="Z13" s="49">
        <v>2205.1161900000002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2711.0350800000001</v>
      </c>
      <c r="I15" s="50"/>
      <c r="J15" s="50"/>
      <c r="K15" s="51"/>
      <c r="L15" s="49">
        <v>106.48021</v>
      </c>
      <c r="M15" s="50"/>
      <c r="N15" s="51"/>
      <c r="O15" s="49">
        <v>106.48021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612.39909999999998</v>
      </c>
      <c r="Z15" s="49">
        <v>2205.1161900000002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25.83126</v>
      </c>
      <c r="F26" s="132">
        <v>25.83126</v>
      </c>
      <c r="G26" s="133"/>
      <c r="H26" s="134"/>
      <c r="I26" s="20">
        <v>25.83126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23.65" customHeight="1" x14ac:dyDescent="0.2">
      <c r="A27" s="9" t="s">
        <v>18</v>
      </c>
      <c r="B27" s="78" t="s">
        <v>162</v>
      </c>
      <c r="C27" s="79"/>
      <c r="D27" s="80"/>
      <c r="E27" s="10">
        <v>2041.33032</v>
      </c>
      <c r="F27" s="81">
        <v>2041.33032</v>
      </c>
      <c r="G27" s="82"/>
      <c r="H27" s="83"/>
      <c r="I27" s="10">
        <v>612.39909999999998</v>
      </c>
      <c r="J27" s="84"/>
      <c r="K27" s="85"/>
      <c r="L27" s="10"/>
      <c r="M27" s="81"/>
      <c r="N27" s="83"/>
      <c r="O27" s="10"/>
      <c r="P27" s="9"/>
      <c r="Q27" s="84"/>
      <c r="R27" s="86"/>
      <c r="S27" s="85"/>
      <c r="T27" s="84"/>
      <c r="U27" s="86"/>
      <c r="V27" s="86"/>
      <c r="W27" s="85"/>
      <c r="X27" s="10"/>
      <c r="Y27" s="10"/>
      <c r="Z27" s="81"/>
      <c r="AA27" s="83"/>
    </row>
    <row r="28" spans="1:27" ht="22.9" customHeight="1" x14ac:dyDescent="0.2">
      <c r="A28" s="87" t="s">
        <v>53</v>
      </c>
      <c r="B28" s="88"/>
      <c r="C28" s="88"/>
      <c r="D28" s="89"/>
      <c r="E28" s="7"/>
      <c r="F28" s="64"/>
      <c r="G28" s="68"/>
      <c r="H28" s="69"/>
      <c r="I28" s="7"/>
      <c r="J28" s="55"/>
      <c r="K28" s="67"/>
      <c r="L28" s="7"/>
      <c r="M28" s="64"/>
      <c r="N28" s="69"/>
      <c r="O28" s="6"/>
      <c r="P28" s="6"/>
      <c r="Q28" s="55"/>
      <c r="R28" s="66"/>
      <c r="S28" s="67"/>
      <c r="T28" s="55"/>
      <c r="U28" s="66"/>
      <c r="V28" s="66"/>
      <c r="W28" s="67"/>
      <c r="X28" s="7"/>
      <c r="Y28" s="7"/>
      <c r="Z28" s="64"/>
      <c r="AA28" s="69"/>
    </row>
    <row r="29" spans="1:27" ht="11.85" customHeight="1" x14ac:dyDescent="0.2">
      <c r="A29" s="5"/>
      <c r="B29" s="5"/>
      <c r="C29" s="5"/>
      <c r="D29" s="5"/>
      <c r="E29" s="5"/>
      <c r="F29" s="5"/>
      <c r="G29" s="5"/>
      <c r="H29" s="5"/>
      <c r="I29" s="5"/>
      <c r="J29" s="5"/>
      <c r="K29" s="5"/>
      <c r="L29" s="5"/>
      <c r="M29" s="5"/>
      <c r="N29" s="5"/>
      <c r="O29" s="5"/>
      <c r="P29" s="5"/>
      <c r="Q29" s="5"/>
      <c r="R29" s="5"/>
      <c r="S29" s="5"/>
      <c r="T29" s="5"/>
      <c r="U29" s="5"/>
      <c r="V29" s="5"/>
      <c r="W29" s="5"/>
      <c r="X29" s="5"/>
      <c r="Y29" s="5"/>
      <c r="Z29" s="5"/>
      <c r="AA29" s="5"/>
    </row>
    <row r="30" spans="1:27" ht="28.9" customHeight="1" x14ac:dyDescent="0.2">
      <c r="C30" s="23" t="s">
        <v>54</v>
      </c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</row>
    <row r="31" spans="1:27" ht="5.85" customHeight="1" x14ac:dyDescent="0.2">
      <c r="C31" s="23"/>
      <c r="D31" s="23"/>
      <c r="E31" s="23"/>
      <c r="F31" s="23"/>
      <c r="G31" s="23"/>
      <c r="H31" s="23"/>
      <c r="I31" s="23"/>
      <c r="J31" s="23"/>
      <c r="K31" s="23"/>
      <c r="L31" s="23"/>
      <c r="M31" s="23"/>
      <c r="N31" s="23"/>
      <c r="O31" s="23"/>
      <c r="P31" s="23"/>
      <c r="Q31" s="23"/>
      <c r="Y31" s="26" t="s">
        <v>55</v>
      </c>
      <c r="Z31" s="26"/>
      <c r="AA31" s="26"/>
    </row>
    <row r="32" spans="1:27" ht="5.85" customHeight="1" x14ac:dyDescent="0.2">
      <c r="A32" s="24" t="s">
        <v>56</v>
      </c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22.9" customHeight="1" x14ac:dyDescent="0.2">
      <c r="A33" s="24"/>
      <c r="B33" s="24"/>
      <c r="C33" s="24"/>
      <c r="D33" s="24"/>
      <c r="E33" s="24"/>
      <c r="F33" s="24"/>
      <c r="G33" s="24"/>
      <c r="H33" s="24"/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6"/>
      <c r="Z33" s="26"/>
      <c r="AA33" s="26"/>
    </row>
    <row r="34" spans="1:27" ht="11.85" customHeight="1" x14ac:dyDescent="0.2">
      <c r="A34" s="2"/>
      <c r="B34" s="2"/>
      <c r="C34" s="2"/>
      <c r="D34" s="2"/>
      <c r="E34" s="2"/>
      <c r="F34" s="2"/>
      <c r="G34" s="2"/>
      <c r="H34" s="2"/>
      <c r="I34" s="2"/>
      <c r="J34" s="2"/>
      <c r="K34" s="2"/>
      <c r="L34" s="2"/>
      <c r="M34" s="2"/>
      <c r="N34" s="2"/>
      <c r="O34" s="2"/>
      <c r="P34" s="2"/>
      <c r="Q34" s="2"/>
      <c r="R34" s="2"/>
      <c r="S34" s="2"/>
      <c r="T34" s="2"/>
      <c r="U34" s="2"/>
      <c r="V34" s="2"/>
      <c r="W34" s="2"/>
      <c r="X34" s="2"/>
      <c r="Y34" s="2"/>
      <c r="Z34" s="2"/>
      <c r="AA34" s="2"/>
    </row>
    <row r="35" spans="1:27" ht="29.65" customHeight="1" x14ac:dyDescent="0.2">
      <c r="A35" s="55" t="s">
        <v>5</v>
      </c>
      <c r="B35" s="92" t="s">
        <v>57</v>
      </c>
      <c r="C35" s="93"/>
      <c r="D35" s="94"/>
      <c r="E35" s="55" t="s">
        <v>58</v>
      </c>
      <c r="F35" s="56"/>
      <c r="G35" s="56"/>
      <c r="H35" s="57"/>
      <c r="I35" s="55" t="s">
        <v>59</v>
      </c>
      <c r="J35" s="56"/>
      <c r="K35" s="57"/>
      <c r="L35" s="55" t="s">
        <v>60</v>
      </c>
      <c r="M35" s="66"/>
      <c r="N35" s="66"/>
      <c r="O35" s="66"/>
      <c r="P35" s="66"/>
      <c r="Q35" s="66"/>
      <c r="R35" s="66"/>
      <c r="S35" s="66"/>
      <c r="T35" s="66"/>
      <c r="U35" s="66"/>
      <c r="V35" s="66"/>
      <c r="W35" s="66"/>
      <c r="X35" s="67"/>
      <c r="Y35" s="55" t="s">
        <v>61</v>
      </c>
      <c r="Z35" s="56"/>
      <c r="AA35" s="57"/>
    </row>
    <row r="36" spans="1:27" ht="28.9" customHeight="1" x14ac:dyDescent="0.2">
      <c r="A36" s="90"/>
      <c r="B36" s="95"/>
      <c r="C36" s="96"/>
      <c r="D36" s="97"/>
      <c r="E36" s="58"/>
      <c r="F36" s="59"/>
      <c r="G36" s="59"/>
      <c r="H36" s="60"/>
      <c r="I36" s="58"/>
      <c r="J36" s="59"/>
      <c r="K36" s="60"/>
      <c r="L36" s="55" t="s">
        <v>11</v>
      </c>
      <c r="M36" s="56"/>
      <c r="N36" s="56"/>
      <c r="O36" s="57"/>
      <c r="P36" s="55" t="s">
        <v>62</v>
      </c>
      <c r="Q36" s="66"/>
      <c r="R36" s="66"/>
      <c r="S36" s="66"/>
      <c r="T36" s="66"/>
      <c r="U36" s="66"/>
      <c r="V36" s="66"/>
      <c r="W36" s="66"/>
      <c r="X36" s="67"/>
      <c r="Y36" s="58"/>
      <c r="Z36" s="59"/>
      <c r="AA36" s="60"/>
    </row>
    <row r="37" spans="1:27" ht="69.599999999999994" customHeight="1" x14ac:dyDescent="0.2">
      <c r="A37" s="90"/>
      <c r="B37" s="98"/>
      <c r="C37" s="99"/>
      <c r="D37" s="100"/>
      <c r="E37" s="61"/>
      <c r="F37" s="62"/>
      <c r="G37" s="62"/>
      <c r="H37" s="63"/>
      <c r="I37" s="61"/>
      <c r="J37" s="62"/>
      <c r="K37" s="63"/>
      <c r="L37" s="61"/>
      <c r="M37" s="62"/>
      <c r="N37" s="62"/>
      <c r="O37" s="63"/>
      <c r="P37" s="55" t="s">
        <v>63</v>
      </c>
      <c r="Q37" s="66"/>
      <c r="R37" s="66"/>
      <c r="S37" s="66"/>
      <c r="T37" s="66"/>
      <c r="U37" s="66"/>
      <c r="V37" s="66"/>
      <c r="W37" s="67"/>
      <c r="X37" s="6" t="s">
        <v>64</v>
      </c>
      <c r="Y37" s="61"/>
      <c r="Z37" s="62"/>
      <c r="AA37" s="63"/>
    </row>
    <row r="38" spans="1:27" ht="23.65" customHeight="1" x14ac:dyDescent="0.2">
      <c r="A38" s="91"/>
      <c r="B38" s="92" t="s">
        <v>17</v>
      </c>
      <c r="C38" s="101"/>
      <c r="D38" s="102"/>
      <c r="E38" s="92" t="s">
        <v>18</v>
      </c>
      <c r="F38" s="102"/>
      <c r="G38" s="55"/>
      <c r="H38" s="67"/>
      <c r="I38" s="103"/>
      <c r="J38" s="67"/>
      <c r="K38" s="6" t="s">
        <v>19</v>
      </c>
      <c r="L38" s="55" t="s">
        <v>20</v>
      </c>
      <c r="M38" s="66"/>
      <c r="N38" s="66"/>
      <c r="O38" s="67"/>
      <c r="P38" s="55" t="s">
        <v>21</v>
      </c>
      <c r="Q38" s="66"/>
      <c r="R38" s="66"/>
      <c r="S38" s="66"/>
      <c r="T38" s="66"/>
      <c r="U38" s="66"/>
      <c r="V38" s="66"/>
      <c r="W38" s="67"/>
      <c r="X38" s="6" t="s">
        <v>22</v>
      </c>
      <c r="Y38" s="55" t="s">
        <v>23</v>
      </c>
      <c r="Z38" s="66"/>
      <c r="AA38" s="67"/>
    </row>
    <row r="39" spans="1:27" ht="22.9" customHeight="1" x14ac:dyDescent="0.2">
      <c r="A39" s="11" t="s">
        <v>17</v>
      </c>
      <c r="B39" s="104" t="s">
        <v>65</v>
      </c>
      <c r="C39" s="105"/>
      <c r="D39" s="106"/>
      <c r="E39" s="92"/>
      <c r="F39" s="101"/>
      <c r="G39" s="101"/>
      <c r="H39" s="102"/>
      <c r="I39" s="12"/>
      <c r="J39" s="13"/>
      <c r="K39" s="14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18</v>
      </c>
      <c r="B40" s="104" t="s">
        <v>66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19</v>
      </c>
      <c r="B41" s="104" t="s">
        <v>67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23.65" customHeight="1" x14ac:dyDescent="0.2">
      <c r="A42" s="11" t="s">
        <v>20</v>
      </c>
      <c r="B42" s="104" t="s">
        <v>68</v>
      </c>
      <c r="C42" s="105"/>
      <c r="D42" s="106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58.5" customHeight="1" x14ac:dyDescent="0.2">
      <c r="A43" s="11" t="s">
        <v>21</v>
      </c>
      <c r="B43" s="107" t="s">
        <v>69</v>
      </c>
      <c r="C43" s="108"/>
      <c r="D43" s="109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22.9" customHeight="1" x14ac:dyDescent="0.2">
      <c r="A44" s="11" t="s">
        <v>22</v>
      </c>
      <c r="B44" s="104" t="s">
        <v>53</v>
      </c>
      <c r="C44" s="105"/>
      <c r="D44" s="106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52.5" customHeight="1" x14ac:dyDescent="0.2">
      <c r="A45" s="5"/>
      <c r="B45" s="5"/>
      <c r="C45" s="5"/>
      <c r="D45" s="5"/>
      <c r="E45" s="5"/>
      <c r="F45" s="5"/>
      <c r="G45" s="5"/>
      <c r="H45" s="5"/>
      <c r="I45" s="5"/>
      <c r="J45" s="5"/>
      <c r="K45" s="5"/>
      <c r="L45" s="5"/>
      <c r="M45" s="5"/>
      <c r="N45" s="5"/>
      <c r="O45" s="5"/>
      <c r="P45" s="5"/>
      <c r="Q45" s="5"/>
      <c r="R45" s="5"/>
      <c r="S45" s="5"/>
      <c r="T45" s="5"/>
      <c r="U45" s="5"/>
      <c r="V45" s="5"/>
      <c r="W45" s="5"/>
      <c r="X45" s="5"/>
      <c r="Y45" s="5"/>
      <c r="Z45" s="5"/>
      <c r="AA45" s="5"/>
    </row>
    <row r="46" spans="1:27" ht="40.700000000000003" customHeight="1" x14ac:dyDescent="0.2"/>
    <row r="47" spans="1:27" ht="5.85" customHeight="1" x14ac:dyDescent="0.2">
      <c r="A47" s="24"/>
      <c r="B47" s="24"/>
      <c r="C47" s="24"/>
      <c r="D47" s="24"/>
      <c r="E47" s="24"/>
      <c r="F47" s="24"/>
      <c r="G47" s="24"/>
      <c r="H47" s="24"/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/>
    </row>
    <row r="48" spans="1:27" ht="34.700000000000003" customHeight="1" x14ac:dyDescent="0.2">
      <c r="A48" s="110" t="s">
        <v>70</v>
      </c>
      <c r="B48" s="110"/>
      <c r="C48" s="110"/>
      <c r="D48" s="110"/>
      <c r="E48" s="110"/>
      <c r="F48" s="110"/>
      <c r="G48" s="110"/>
      <c r="H48" s="110"/>
      <c r="I48" s="110"/>
      <c r="J48" s="110"/>
      <c r="K48" s="110"/>
      <c r="L48" s="110"/>
      <c r="M48" s="110"/>
      <c r="N48" s="110"/>
      <c r="O48" s="110"/>
      <c r="P48" s="110"/>
      <c r="Q48" s="110"/>
      <c r="R48" s="110"/>
      <c r="S48" s="110"/>
      <c r="T48" s="110"/>
      <c r="U48" s="110"/>
      <c r="V48" s="110"/>
      <c r="W48" s="110"/>
      <c r="X48" s="110"/>
      <c r="Y48" s="110"/>
      <c r="Z48" s="110"/>
      <c r="AA48" s="1" t="s">
        <v>55</v>
      </c>
    </row>
    <row r="49" spans="1:27" ht="35.450000000000003" customHeight="1" x14ac:dyDescent="0.2">
      <c r="A49" s="55" t="s">
        <v>71</v>
      </c>
      <c r="B49" s="56"/>
      <c r="C49" s="56"/>
      <c r="D49" s="57"/>
      <c r="E49" s="64" t="s">
        <v>72</v>
      </c>
      <c r="F49" s="68"/>
      <c r="G49" s="68"/>
      <c r="H49" s="68"/>
      <c r="I49" s="68"/>
      <c r="J49" s="68"/>
      <c r="K49" s="69"/>
      <c r="L49" s="64" t="s">
        <v>73</v>
      </c>
      <c r="M49" s="68"/>
      <c r="N49" s="68"/>
      <c r="O49" s="68"/>
      <c r="P49" s="68"/>
      <c r="Q49" s="68"/>
      <c r="R49" s="68"/>
      <c r="S49" s="68"/>
      <c r="T49" s="68"/>
      <c r="U49" s="68"/>
      <c r="V49" s="68"/>
      <c r="W49" s="69"/>
      <c r="X49" s="64" t="s">
        <v>74</v>
      </c>
      <c r="Y49" s="68"/>
      <c r="Z49" s="69"/>
      <c r="AA49" s="64" t="s">
        <v>75</v>
      </c>
    </row>
    <row r="50" spans="1:27" ht="51.75" customHeight="1" x14ac:dyDescent="0.2">
      <c r="A50" s="61"/>
      <c r="B50" s="62"/>
      <c r="C50" s="62"/>
      <c r="D50" s="63"/>
      <c r="E50" s="64" t="s">
        <v>76</v>
      </c>
      <c r="F50" s="68"/>
      <c r="G50" s="68"/>
      <c r="H50" s="69"/>
      <c r="I50" s="64" t="s">
        <v>77</v>
      </c>
      <c r="J50" s="68"/>
      <c r="K50" s="69"/>
      <c r="L50" s="64" t="s">
        <v>78</v>
      </c>
      <c r="M50" s="68"/>
      <c r="N50" s="68"/>
      <c r="O50" s="69"/>
      <c r="P50" s="64" t="s">
        <v>79</v>
      </c>
      <c r="Q50" s="68"/>
      <c r="R50" s="68"/>
      <c r="S50" s="68"/>
      <c r="T50" s="69"/>
      <c r="U50" s="55" t="s">
        <v>80</v>
      </c>
      <c r="V50" s="66"/>
      <c r="W50" s="67"/>
      <c r="X50" s="7" t="s">
        <v>76</v>
      </c>
      <c r="Y50" s="64" t="s">
        <v>77</v>
      </c>
      <c r="Z50" s="69"/>
      <c r="AA50" s="65"/>
    </row>
    <row r="51" spans="1:27" ht="23.65" customHeight="1" x14ac:dyDescent="0.2">
      <c r="A51" s="111" t="s">
        <v>17</v>
      </c>
      <c r="B51" s="112"/>
      <c r="C51" s="112"/>
      <c r="D51" s="113"/>
      <c r="E51" s="111" t="s">
        <v>18</v>
      </c>
      <c r="F51" s="112"/>
      <c r="G51" s="112"/>
      <c r="H51" s="113"/>
      <c r="I51" s="111" t="s">
        <v>19</v>
      </c>
      <c r="J51" s="112"/>
      <c r="K51" s="113"/>
      <c r="L51" s="111" t="s">
        <v>20</v>
      </c>
      <c r="M51" s="112"/>
      <c r="N51" s="112"/>
      <c r="O51" s="113"/>
      <c r="P51" s="111" t="s">
        <v>21</v>
      </c>
      <c r="Q51" s="112"/>
      <c r="R51" s="112"/>
      <c r="S51" s="112"/>
      <c r="T51" s="113"/>
      <c r="U51" s="111" t="s">
        <v>22</v>
      </c>
      <c r="V51" s="112"/>
      <c r="W51" s="113"/>
      <c r="X51" s="15" t="s">
        <v>23</v>
      </c>
      <c r="Y51" s="111" t="s">
        <v>24</v>
      </c>
      <c r="Z51" s="113"/>
      <c r="AA51" s="15" t="s">
        <v>25</v>
      </c>
    </row>
    <row r="52" spans="1:27" ht="22.9" customHeight="1" x14ac:dyDescent="0.2">
      <c r="A52" s="114" t="s">
        <v>17</v>
      </c>
      <c r="B52" s="115"/>
      <c r="C52" s="115"/>
      <c r="D52" s="116"/>
      <c r="E52" s="117">
        <v>596.99</v>
      </c>
      <c r="F52" s="118"/>
      <c r="G52" s="118"/>
      <c r="H52" s="119"/>
      <c r="I52" s="117">
        <v>0</v>
      </c>
      <c r="J52" s="118"/>
      <c r="K52" s="119"/>
      <c r="L52" s="117">
        <v>1998.18</v>
      </c>
      <c r="M52" s="118"/>
      <c r="N52" s="118"/>
      <c r="O52" s="119"/>
      <c r="P52" s="117">
        <v>1929.11</v>
      </c>
      <c r="Q52" s="118"/>
      <c r="R52" s="118"/>
      <c r="S52" s="118"/>
      <c r="T52" s="119"/>
      <c r="U52" s="114"/>
      <c r="V52" s="115"/>
      <c r="W52" s="116"/>
      <c r="X52" s="16">
        <v>666.06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198</v>
      </c>
      <c r="B53" s="115"/>
      <c r="C53" s="115"/>
      <c r="D53" s="116"/>
      <c r="E53" s="117">
        <v>740.36</v>
      </c>
      <c r="F53" s="118"/>
      <c r="G53" s="118"/>
      <c r="H53" s="119"/>
      <c r="I53" s="117">
        <v>0</v>
      </c>
      <c r="J53" s="118"/>
      <c r="K53" s="119"/>
      <c r="L53" s="117">
        <v>2478.06</v>
      </c>
      <c r="M53" s="118"/>
      <c r="N53" s="118"/>
      <c r="O53" s="119"/>
      <c r="P53" s="117">
        <v>2392.4</v>
      </c>
      <c r="Q53" s="118"/>
      <c r="R53" s="118"/>
      <c r="S53" s="118"/>
      <c r="T53" s="119"/>
      <c r="U53" s="114"/>
      <c r="V53" s="115"/>
      <c r="W53" s="116"/>
      <c r="X53" s="16">
        <v>826.02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592.04</v>
      </c>
      <c r="F54" s="118"/>
      <c r="G54" s="118"/>
      <c r="H54" s="119"/>
      <c r="I54" s="117">
        <v>0</v>
      </c>
      <c r="J54" s="118"/>
      <c r="K54" s="119"/>
      <c r="L54" s="117">
        <v>1981.62</v>
      </c>
      <c r="M54" s="118"/>
      <c r="N54" s="118"/>
      <c r="O54" s="119"/>
      <c r="P54" s="117">
        <v>1913.12</v>
      </c>
      <c r="Q54" s="118"/>
      <c r="R54" s="118"/>
      <c r="S54" s="118"/>
      <c r="T54" s="119"/>
      <c r="U54" s="114"/>
      <c r="V54" s="115"/>
      <c r="W54" s="116"/>
      <c r="X54" s="16">
        <v>660.54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199</v>
      </c>
      <c r="B55" s="115"/>
      <c r="C55" s="115"/>
      <c r="D55" s="116"/>
      <c r="E55" s="117">
        <v>606.88</v>
      </c>
      <c r="F55" s="118"/>
      <c r="G55" s="118"/>
      <c r="H55" s="119"/>
      <c r="I55" s="117">
        <v>0</v>
      </c>
      <c r="J55" s="118"/>
      <c r="K55" s="119"/>
      <c r="L55" s="117">
        <v>2031.27</v>
      </c>
      <c r="M55" s="118"/>
      <c r="N55" s="118"/>
      <c r="O55" s="119"/>
      <c r="P55" s="117">
        <v>1961.06</v>
      </c>
      <c r="Q55" s="118"/>
      <c r="R55" s="118"/>
      <c r="S55" s="118"/>
      <c r="T55" s="119"/>
      <c r="U55" s="114"/>
      <c r="V55" s="115"/>
      <c r="W55" s="116"/>
      <c r="X55" s="16">
        <v>677.09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200</v>
      </c>
      <c r="B56" s="115"/>
      <c r="C56" s="115"/>
      <c r="D56" s="116"/>
      <c r="E56" s="117">
        <v>391.81</v>
      </c>
      <c r="F56" s="118"/>
      <c r="G56" s="118"/>
      <c r="H56" s="119"/>
      <c r="I56" s="117">
        <v>0</v>
      </c>
      <c r="J56" s="118"/>
      <c r="K56" s="119"/>
      <c r="L56" s="117">
        <v>1311.42</v>
      </c>
      <c r="M56" s="118"/>
      <c r="N56" s="118"/>
      <c r="O56" s="119"/>
      <c r="P56" s="117">
        <v>1266.0899999999999</v>
      </c>
      <c r="Q56" s="118"/>
      <c r="R56" s="118"/>
      <c r="S56" s="118"/>
      <c r="T56" s="119"/>
      <c r="U56" s="114"/>
      <c r="V56" s="115"/>
      <c r="W56" s="116"/>
      <c r="X56" s="16">
        <v>437.14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201</v>
      </c>
      <c r="B57" s="115"/>
      <c r="C57" s="115"/>
      <c r="D57" s="116"/>
      <c r="E57" s="117">
        <v>744.07</v>
      </c>
      <c r="F57" s="118"/>
      <c r="G57" s="118"/>
      <c r="H57" s="119"/>
      <c r="I57" s="117">
        <v>0</v>
      </c>
      <c r="J57" s="118"/>
      <c r="K57" s="119"/>
      <c r="L57" s="117">
        <v>2490.48</v>
      </c>
      <c r="M57" s="118"/>
      <c r="N57" s="118"/>
      <c r="O57" s="119"/>
      <c r="P57" s="117">
        <v>2404.39</v>
      </c>
      <c r="Q57" s="118"/>
      <c r="R57" s="118"/>
      <c r="S57" s="118"/>
      <c r="T57" s="119"/>
      <c r="U57" s="114"/>
      <c r="V57" s="115"/>
      <c r="W57" s="116"/>
      <c r="X57" s="16">
        <v>830.16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202</v>
      </c>
      <c r="B58" s="115"/>
      <c r="C58" s="115"/>
      <c r="D58" s="116"/>
      <c r="E58" s="117">
        <v>606.88</v>
      </c>
      <c r="F58" s="118"/>
      <c r="G58" s="118"/>
      <c r="H58" s="119"/>
      <c r="I58" s="117">
        <v>0</v>
      </c>
      <c r="J58" s="118"/>
      <c r="K58" s="119"/>
      <c r="L58" s="117">
        <v>2031.27</v>
      </c>
      <c r="M58" s="118"/>
      <c r="N58" s="118"/>
      <c r="O58" s="119"/>
      <c r="P58" s="117">
        <v>1961.06</v>
      </c>
      <c r="Q58" s="118"/>
      <c r="R58" s="118"/>
      <c r="S58" s="118"/>
      <c r="T58" s="119"/>
      <c r="U58" s="114"/>
      <c r="V58" s="115"/>
      <c r="W58" s="116"/>
      <c r="X58" s="16">
        <v>677.09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203</v>
      </c>
      <c r="B59" s="115"/>
      <c r="C59" s="115"/>
      <c r="D59" s="116"/>
      <c r="E59" s="117">
        <v>0</v>
      </c>
      <c r="F59" s="118"/>
      <c r="G59" s="118"/>
      <c r="H59" s="119"/>
      <c r="I59" s="117">
        <v>0</v>
      </c>
      <c r="J59" s="118"/>
      <c r="K59" s="119"/>
      <c r="L59" s="117">
        <v>1303.17</v>
      </c>
      <c r="M59" s="118"/>
      <c r="N59" s="118"/>
      <c r="O59" s="119"/>
      <c r="P59" s="117">
        <v>868.78</v>
      </c>
      <c r="Q59" s="118"/>
      <c r="R59" s="118"/>
      <c r="S59" s="118"/>
      <c r="T59" s="119"/>
      <c r="U59" s="114"/>
      <c r="V59" s="115"/>
      <c r="W59" s="116"/>
      <c r="X59" s="16">
        <v>434.39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204</v>
      </c>
      <c r="B60" s="115"/>
      <c r="C60" s="115"/>
      <c r="D60" s="116"/>
      <c r="E60" s="117">
        <v>737.89</v>
      </c>
      <c r="F60" s="118"/>
      <c r="G60" s="118"/>
      <c r="H60" s="119"/>
      <c r="I60" s="117">
        <v>0</v>
      </c>
      <c r="J60" s="118"/>
      <c r="K60" s="119"/>
      <c r="L60" s="117">
        <v>2469.7800000000002</v>
      </c>
      <c r="M60" s="118"/>
      <c r="N60" s="118"/>
      <c r="O60" s="119"/>
      <c r="P60" s="117">
        <v>2384.41</v>
      </c>
      <c r="Q60" s="118"/>
      <c r="R60" s="118"/>
      <c r="S60" s="118"/>
      <c r="T60" s="119"/>
      <c r="U60" s="114"/>
      <c r="V60" s="115"/>
      <c r="W60" s="116"/>
      <c r="X60" s="16">
        <v>823.26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205</v>
      </c>
      <c r="B61" s="115"/>
      <c r="C61" s="115"/>
      <c r="D61" s="116"/>
      <c r="E61" s="117">
        <v>584.63</v>
      </c>
      <c r="F61" s="118"/>
      <c r="G61" s="118"/>
      <c r="H61" s="119"/>
      <c r="I61" s="117">
        <v>0</v>
      </c>
      <c r="J61" s="118"/>
      <c r="K61" s="119"/>
      <c r="L61" s="117">
        <v>1956.81</v>
      </c>
      <c r="M61" s="118"/>
      <c r="N61" s="118"/>
      <c r="O61" s="119"/>
      <c r="P61" s="117">
        <v>1889.17</v>
      </c>
      <c r="Q61" s="118"/>
      <c r="R61" s="118"/>
      <c r="S61" s="118"/>
      <c r="T61" s="119"/>
      <c r="U61" s="114"/>
      <c r="V61" s="115"/>
      <c r="W61" s="116"/>
      <c r="X61" s="16">
        <v>652.27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206</v>
      </c>
      <c r="B62" s="115"/>
      <c r="C62" s="115"/>
      <c r="D62" s="116"/>
      <c r="E62" s="117">
        <v>384.4</v>
      </c>
      <c r="F62" s="118"/>
      <c r="G62" s="118"/>
      <c r="H62" s="119"/>
      <c r="I62" s="117">
        <v>0</v>
      </c>
      <c r="J62" s="118"/>
      <c r="K62" s="119"/>
      <c r="L62" s="117">
        <v>1286.6099999999999</v>
      </c>
      <c r="M62" s="118"/>
      <c r="N62" s="118"/>
      <c r="O62" s="119"/>
      <c r="P62" s="117">
        <v>1242.1400000000001</v>
      </c>
      <c r="Q62" s="118"/>
      <c r="R62" s="118"/>
      <c r="S62" s="118"/>
      <c r="T62" s="119"/>
      <c r="U62" s="114"/>
      <c r="V62" s="115"/>
      <c r="W62" s="116"/>
      <c r="X62" s="16">
        <v>428.87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207</v>
      </c>
      <c r="B63" s="115"/>
      <c r="C63" s="115"/>
      <c r="D63" s="116"/>
      <c r="E63" s="117">
        <v>616.76</v>
      </c>
      <c r="F63" s="118"/>
      <c r="G63" s="118"/>
      <c r="H63" s="119"/>
      <c r="I63" s="117">
        <v>0</v>
      </c>
      <c r="J63" s="118"/>
      <c r="K63" s="119"/>
      <c r="L63" s="117">
        <v>2064.36</v>
      </c>
      <c r="M63" s="118"/>
      <c r="N63" s="118"/>
      <c r="O63" s="119"/>
      <c r="P63" s="117">
        <v>1993</v>
      </c>
      <c r="Q63" s="118"/>
      <c r="R63" s="118"/>
      <c r="S63" s="118"/>
      <c r="T63" s="119"/>
      <c r="U63" s="114"/>
      <c r="V63" s="115"/>
      <c r="W63" s="116"/>
      <c r="X63" s="16">
        <v>688.12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208</v>
      </c>
      <c r="B64" s="115"/>
      <c r="C64" s="115"/>
      <c r="D64" s="116"/>
      <c r="E64" s="117">
        <v>773.74</v>
      </c>
      <c r="F64" s="118"/>
      <c r="G64" s="118"/>
      <c r="H64" s="119"/>
      <c r="I64" s="117">
        <v>0</v>
      </c>
      <c r="J64" s="118"/>
      <c r="K64" s="119"/>
      <c r="L64" s="117">
        <v>2589.75</v>
      </c>
      <c r="M64" s="118"/>
      <c r="N64" s="118"/>
      <c r="O64" s="119"/>
      <c r="P64" s="117">
        <v>2500.2399999999998</v>
      </c>
      <c r="Q64" s="118"/>
      <c r="R64" s="118"/>
      <c r="S64" s="118"/>
      <c r="T64" s="119"/>
      <c r="U64" s="114"/>
      <c r="V64" s="115"/>
      <c r="W64" s="116"/>
      <c r="X64" s="16">
        <v>863.25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209</v>
      </c>
      <c r="B65" s="115"/>
      <c r="C65" s="115"/>
      <c r="D65" s="116"/>
      <c r="E65" s="117">
        <v>2819.01</v>
      </c>
      <c r="F65" s="118"/>
      <c r="G65" s="118"/>
      <c r="H65" s="119"/>
      <c r="I65" s="117">
        <v>0</v>
      </c>
      <c r="J65" s="118"/>
      <c r="K65" s="119"/>
      <c r="L65" s="117">
        <v>1371.37</v>
      </c>
      <c r="M65" s="118"/>
      <c r="N65" s="118"/>
      <c r="O65" s="119"/>
      <c r="P65" s="117">
        <v>0</v>
      </c>
      <c r="Q65" s="118"/>
      <c r="R65" s="118"/>
      <c r="S65" s="118"/>
      <c r="T65" s="119"/>
      <c r="U65" s="114"/>
      <c r="V65" s="115"/>
      <c r="W65" s="116"/>
      <c r="X65" s="16">
        <v>4190.38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21</v>
      </c>
      <c r="B66" s="115"/>
      <c r="C66" s="115"/>
      <c r="D66" s="116"/>
      <c r="E66" s="117">
        <v>394.28</v>
      </c>
      <c r="F66" s="118"/>
      <c r="G66" s="118"/>
      <c r="H66" s="119"/>
      <c r="I66" s="117">
        <v>0</v>
      </c>
      <c r="J66" s="118"/>
      <c r="K66" s="119"/>
      <c r="L66" s="117">
        <v>1319.7</v>
      </c>
      <c r="M66" s="118"/>
      <c r="N66" s="118"/>
      <c r="O66" s="119"/>
      <c r="P66" s="117">
        <v>1274.08</v>
      </c>
      <c r="Q66" s="118"/>
      <c r="R66" s="118"/>
      <c r="S66" s="118"/>
      <c r="T66" s="119"/>
      <c r="U66" s="114"/>
      <c r="V66" s="115"/>
      <c r="W66" s="116"/>
      <c r="X66" s="16">
        <v>439.9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210</v>
      </c>
      <c r="B67" s="115"/>
      <c r="C67" s="115"/>
      <c r="D67" s="116"/>
      <c r="E67" s="117">
        <v>610.58000000000004</v>
      </c>
      <c r="F67" s="118"/>
      <c r="G67" s="118"/>
      <c r="H67" s="119"/>
      <c r="I67" s="117">
        <v>0</v>
      </c>
      <c r="J67" s="118"/>
      <c r="K67" s="119"/>
      <c r="L67" s="117">
        <v>2043.69</v>
      </c>
      <c r="M67" s="118"/>
      <c r="N67" s="118"/>
      <c r="O67" s="119"/>
      <c r="P67" s="117">
        <v>1973.04</v>
      </c>
      <c r="Q67" s="118"/>
      <c r="R67" s="118"/>
      <c r="S67" s="118"/>
      <c r="T67" s="119"/>
      <c r="U67" s="114"/>
      <c r="V67" s="115"/>
      <c r="W67" s="116"/>
      <c r="X67" s="16">
        <v>681.23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211</v>
      </c>
      <c r="B68" s="115"/>
      <c r="C68" s="115"/>
      <c r="D68" s="116"/>
      <c r="E68" s="117">
        <v>737.89</v>
      </c>
      <c r="F68" s="118"/>
      <c r="G68" s="118"/>
      <c r="H68" s="119"/>
      <c r="I68" s="117">
        <v>0</v>
      </c>
      <c r="J68" s="118"/>
      <c r="K68" s="119"/>
      <c r="L68" s="117">
        <v>2469.7800000000002</v>
      </c>
      <c r="M68" s="118"/>
      <c r="N68" s="118"/>
      <c r="O68" s="119"/>
      <c r="P68" s="117">
        <v>2384.41</v>
      </c>
      <c r="Q68" s="118"/>
      <c r="R68" s="118"/>
      <c r="S68" s="118"/>
      <c r="T68" s="119"/>
      <c r="U68" s="114"/>
      <c r="V68" s="115"/>
      <c r="W68" s="116"/>
      <c r="X68" s="16">
        <v>823.26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212</v>
      </c>
      <c r="B69" s="115"/>
      <c r="C69" s="115"/>
      <c r="D69" s="116"/>
      <c r="E69" s="117">
        <v>388.1</v>
      </c>
      <c r="F69" s="118"/>
      <c r="G69" s="118"/>
      <c r="H69" s="119"/>
      <c r="I69" s="117">
        <v>0</v>
      </c>
      <c r="J69" s="118"/>
      <c r="K69" s="119"/>
      <c r="L69" s="117">
        <v>1299.03</v>
      </c>
      <c r="M69" s="118"/>
      <c r="N69" s="118"/>
      <c r="O69" s="119"/>
      <c r="P69" s="117">
        <v>1254.1199999999999</v>
      </c>
      <c r="Q69" s="118"/>
      <c r="R69" s="118"/>
      <c r="S69" s="118"/>
      <c r="T69" s="119"/>
      <c r="U69" s="114"/>
      <c r="V69" s="115"/>
      <c r="W69" s="116"/>
      <c r="X69" s="16">
        <v>433.01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213</v>
      </c>
      <c r="B70" s="115"/>
      <c r="C70" s="115"/>
      <c r="D70" s="116"/>
      <c r="E70" s="117">
        <v>599.46</v>
      </c>
      <c r="F70" s="118"/>
      <c r="G70" s="118"/>
      <c r="H70" s="119"/>
      <c r="I70" s="117">
        <v>0</v>
      </c>
      <c r="J70" s="118"/>
      <c r="K70" s="119"/>
      <c r="L70" s="117">
        <v>2006.46</v>
      </c>
      <c r="M70" s="118"/>
      <c r="N70" s="118"/>
      <c r="O70" s="119"/>
      <c r="P70" s="117">
        <v>1937.1</v>
      </c>
      <c r="Q70" s="118"/>
      <c r="R70" s="118"/>
      <c r="S70" s="118"/>
      <c r="T70" s="119"/>
      <c r="U70" s="114"/>
      <c r="V70" s="115"/>
      <c r="W70" s="116"/>
      <c r="X70" s="16">
        <v>668.82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214</v>
      </c>
      <c r="B71" s="115"/>
      <c r="C71" s="115"/>
      <c r="D71" s="116"/>
      <c r="E71" s="117">
        <v>745.31</v>
      </c>
      <c r="F71" s="118"/>
      <c r="G71" s="118"/>
      <c r="H71" s="119"/>
      <c r="I71" s="117">
        <v>0</v>
      </c>
      <c r="J71" s="118"/>
      <c r="K71" s="119"/>
      <c r="L71" s="117">
        <v>2494.62</v>
      </c>
      <c r="M71" s="118"/>
      <c r="N71" s="118"/>
      <c r="O71" s="119"/>
      <c r="P71" s="117">
        <v>2408.39</v>
      </c>
      <c r="Q71" s="118"/>
      <c r="R71" s="118"/>
      <c r="S71" s="118"/>
      <c r="T71" s="119"/>
      <c r="U71" s="114"/>
      <c r="V71" s="115"/>
      <c r="W71" s="116"/>
      <c r="X71" s="16">
        <v>831.54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215</v>
      </c>
      <c r="B72" s="115"/>
      <c r="C72" s="115"/>
      <c r="D72" s="116"/>
      <c r="E72" s="117">
        <v>380.69</v>
      </c>
      <c r="F72" s="118"/>
      <c r="G72" s="118"/>
      <c r="H72" s="119"/>
      <c r="I72" s="117">
        <v>0</v>
      </c>
      <c r="J72" s="118"/>
      <c r="K72" s="119"/>
      <c r="L72" s="117">
        <v>1274.19</v>
      </c>
      <c r="M72" s="118"/>
      <c r="N72" s="118"/>
      <c r="O72" s="119"/>
      <c r="P72" s="117">
        <v>1230.1500000000001</v>
      </c>
      <c r="Q72" s="118"/>
      <c r="R72" s="118"/>
      <c r="S72" s="118"/>
      <c r="T72" s="119"/>
      <c r="U72" s="114"/>
      <c r="V72" s="115"/>
      <c r="W72" s="116"/>
      <c r="X72" s="16">
        <v>424.73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216</v>
      </c>
      <c r="B73" s="115"/>
      <c r="C73" s="115"/>
      <c r="D73" s="116"/>
      <c r="E73" s="117">
        <v>592.04</v>
      </c>
      <c r="F73" s="118"/>
      <c r="G73" s="118"/>
      <c r="H73" s="119"/>
      <c r="I73" s="117">
        <v>0</v>
      </c>
      <c r="J73" s="118"/>
      <c r="K73" s="119"/>
      <c r="L73" s="117">
        <v>1981.62</v>
      </c>
      <c r="M73" s="118"/>
      <c r="N73" s="118"/>
      <c r="O73" s="119"/>
      <c r="P73" s="117">
        <v>1913.12</v>
      </c>
      <c r="Q73" s="118"/>
      <c r="R73" s="118"/>
      <c r="S73" s="118"/>
      <c r="T73" s="119"/>
      <c r="U73" s="114"/>
      <c r="V73" s="115"/>
      <c r="W73" s="116"/>
      <c r="X73" s="16">
        <v>660.54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217</v>
      </c>
      <c r="B74" s="115"/>
      <c r="C74" s="115"/>
      <c r="D74" s="116"/>
      <c r="E74" s="117">
        <v>745.31</v>
      </c>
      <c r="F74" s="118"/>
      <c r="G74" s="118"/>
      <c r="H74" s="119"/>
      <c r="I74" s="117">
        <v>0</v>
      </c>
      <c r="J74" s="118"/>
      <c r="K74" s="119"/>
      <c r="L74" s="117">
        <v>2494.62</v>
      </c>
      <c r="M74" s="118"/>
      <c r="N74" s="118"/>
      <c r="O74" s="119"/>
      <c r="P74" s="117">
        <v>2408.39</v>
      </c>
      <c r="Q74" s="118"/>
      <c r="R74" s="118"/>
      <c r="S74" s="118"/>
      <c r="T74" s="119"/>
      <c r="U74" s="114"/>
      <c r="V74" s="115"/>
      <c r="W74" s="116"/>
      <c r="X74" s="16">
        <v>831.54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218</v>
      </c>
      <c r="B75" s="115"/>
      <c r="C75" s="115"/>
      <c r="D75" s="116"/>
      <c r="E75" s="117">
        <v>389.34</v>
      </c>
      <c r="F75" s="118"/>
      <c r="G75" s="118"/>
      <c r="H75" s="119"/>
      <c r="I75" s="117">
        <v>0</v>
      </c>
      <c r="J75" s="118"/>
      <c r="K75" s="119"/>
      <c r="L75" s="117">
        <v>1303.17</v>
      </c>
      <c r="M75" s="118"/>
      <c r="N75" s="118"/>
      <c r="O75" s="119"/>
      <c r="P75" s="117">
        <v>1258.1199999999999</v>
      </c>
      <c r="Q75" s="118"/>
      <c r="R75" s="118"/>
      <c r="S75" s="118"/>
      <c r="T75" s="119"/>
      <c r="U75" s="114"/>
      <c r="V75" s="115"/>
      <c r="W75" s="116"/>
      <c r="X75" s="16">
        <v>434.39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22</v>
      </c>
      <c r="B76" s="115"/>
      <c r="C76" s="115"/>
      <c r="D76" s="116"/>
      <c r="E76" s="117">
        <v>751.49</v>
      </c>
      <c r="F76" s="118"/>
      <c r="G76" s="118"/>
      <c r="H76" s="119"/>
      <c r="I76" s="117">
        <v>0</v>
      </c>
      <c r="J76" s="118"/>
      <c r="K76" s="119"/>
      <c r="L76" s="117">
        <v>2515.29</v>
      </c>
      <c r="M76" s="118"/>
      <c r="N76" s="118"/>
      <c r="O76" s="119"/>
      <c r="P76" s="117">
        <v>2428.35</v>
      </c>
      <c r="Q76" s="118"/>
      <c r="R76" s="118"/>
      <c r="S76" s="118"/>
      <c r="T76" s="119"/>
      <c r="U76" s="114"/>
      <c r="V76" s="115"/>
      <c r="W76" s="116"/>
      <c r="X76" s="16">
        <v>838.43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219</v>
      </c>
      <c r="B77" s="115"/>
      <c r="C77" s="115"/>
      <c r="D77" s="116"/>
      <c r="E77" s="117">
        <v>1179.1400000000001</v>
      </c>
      <c r="F77" s="118"/>
      <c r="G77" s="118"/>
      <c r="H77" s="119"/>
      <c r="I77" s="117">
        <v>0</v>
      </c>
      <c r="J77" s="118"/>
      <c r="K77" s="119"/>
      <c r="L77" s="117">
        <v>1973.34</v>
      </c>
      <c r="M77" s="118"/>
      <c r="N77" s="118"/>
      <c r="O77" s="119"/>
      <c r="P77" s="117">
        <v>1679.14</v>
      </c>
      <c r="Q77" s="118"/>
      <c r="R77" s="118"/>
      <c r="S77" s="118"/>
      <c r="T77" s="119"/>
      <c r="U77" s="114"/>
      <c r="V77" s="115"/>
      <c r="W77" s="116"/>
      <c r="X77" s="16">
        <v>1473.34</v>
      </c>
      <c r="Y77" s="117">
        <v>0</v>
      </c>
      <c r="Z77" s="119"/>
      <c r="AA77" s="16">
        <v>0.18</v>
      </c>
    </row>
    <row r="78" spans="1:27" ht="22.9" customHeight="1" x14ac:dyDescent="0.2">
      <c r="A78" s="114" t="s">
        <v>23</v>
      </c>
      <c r="B78" s="115"/>
      <c r="C78" s="115"/>
      <c r="D78" s="116"/>
      <c r="E78" s="117">
        <v>600.70000000000005</v>
      </c>
      <c r="F78" s="118"/>
      <c r="G78" s="118"/>
      <c r="H78" s="119"/>
      <c r="I78" s="117">
        <v>0</v>
      </c>
      <c r="J78" s="118"/>
      <c r="K78" s="119"/>
      <c r="L78" s="117">
        <v>2010.57</v>
      </c>
      <c r="M78" s="118"/>
      <c r="N78" s="118"/>
      <c r="O78" s="119"/>
      <c r="P78" s="117">
        <v>1941.08</v>
      </c>
      <c r="Q78" s="118"/>
      <c r="R78" s="118"/>
      <c r="S78" s="118"/>
      <c r="T78" s="119"/>
      <c r="U78" s="114"/>
      <c r="V78" s="115"/>
      <c r="W78" s="116"/>
      <c r="X78" s="16">
        <v>670.19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220</v>
      </c>
      <c r="B79" s="115"/>
      <c r="C79" s="115"/>
      <c r="D79" s="116"/>
      <c r="E79" s="117">
        <v>385.63</v>
      </c>
      <c r="F79" s="118"/>
      <c r="G79" s="118"/>
      <c r="H79" s="119"/>
      <c r="I79" s="117">
        <v>0</v>
      </c>
      <c r="J79" s="118"/>
      <c r="K79" s="119"/>
      <c r="L79" s="117">
        <v>1290.75</v>
      </c>
      <c r="M79" s="118"/>
      <c r="N79" s="118"/>
      <c r="O79" s="119"/>
      <c r="P79" s="117">
        <v>1246.1300000000001</v>
      </c>
      <c r="Q79" s="118"/>
      <c r="R79" s="118"/>
      <c r="S79" s="118"/>
      <c r="T79" s="119"/>
      <c r="U79" s="114"/>
      <c r="V79" s="115"/>
      <c r="W79" s="116"/>
      <c r="X79" s="16">
        <v>430.25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221</v>
      </c>
      <c r="B80" s="115"/>
      <c r="C80" s="115"/>
      <c r="D80" s="116"/>
      <c r="E80" s="117">
        <v>599.46</v>
      </c>
      <c r="F80" s="118"/>
      <c r="G80" s="118"/>
      <c r="H80" s="119"/>
      <c r="I80" s="117">
        <v>0</v>
      </c>
      <c r="J80" s="118"/>
      <c r="K80" s="119"/>
      <c r="L80" s="117">
        <v>2006.46</v>
      </c>
      <c r="M80" s="118"/>
      <c r="N80" s="118"/>
      <c r="O80" s="119"/>
      <c r="P80" s="117">
        <v>1937.1</v>
      </c>
      <c r="Q80" s="118"/>
      <c r="R80" s="118"/>
      <c r="S80" s="118"/>
      <c r="T80" s="119"/>
      <c r="U80" s="114"/>
      <c r="V80" s="115"/>
      <c r="W80" s="116"/>
      <c r="X80" s="16">
        <v>668.82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222</v>
      </c>
      <c r="B81" s="115"/>
      <c r="C81" s="115"/>
      <c r="D81" s="116"/>
      <c r="E81" s="117">
        <v>742.84</v>
      </c>
      <c r="F81" s="118"/>
      <c r="G81" s="118"/>
      <c r="H81" s="119"/>
      <c r="I81" s="117">
        <v>0</v>
      </c>
      <c r="J81" s="118"/>
      <c r="K81" s="119"/>
      <c r="L81" s="117">
        <v>2486.34</v>
      </c>
      <c r="M81" s="118"/>
      <c r="N81" s="118"/>
      <c r="O81" s="119"/>
      <c r="P81" s="117">
        <v>1571.62</v>
      </c>
      <c r="Q81" s="118"/>
      <c r="R81" s="118"/>
      <c r="S81" s="118"/>
      <c r="T81" s="119"/>
      <c r="U81" s="114"/>
      <c r="V81" s="115"/>
      <c r="W81" s="116"/>
      <c r="X81" s="16">
        <v>1657.56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223</v>
      </c>
      <c r="B82" s="115"/>
      <c r="C82" s="115"/>
      <c r="D82" s="116"/>
      <c r="E82" s="117">
        <v>8071.16</v>
      </c>
      <c r="F82" s="118"/>
      <c r="G82" s="118"/>
      <c r="H82" s="119"/>
      <c r="I82" s="117">
        <v>0</v>
      </c>
      <c r="J82" s="118"/>
      <c r="K82" s="119"/>
      <c r="L82" s="117">
        <v>1464.33</v>
      </c>
      <c r="M82" s="118"/>
      <c r="N82" s="118"/>
      <c r="O82" s="119"/>
      <c r="P82" s="117">
        <v>0</v>
      </c>
      <c r="Q82" s="118"/>
      <c r="R82" s="118"/>
      <c r="S82" s="118"/>
      <c r="T82" s="119"/>
      <c r="U82" s="114"/>
      <c r="V82" s="115"/>
      <c r="W82" s="116"/>
      <c r="X82" s="16">
        <v>9535.49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47</v>
      </c>
      <c r="B83" s="115"/>
      <c r="C83" s="115"/>
      <c r="D83" s="116"/>
      <c r="E83" s="117">
        <v>619.24</v>
      </c>
      <c r="F83" s="118"/>
      <c r="G83" s="118"/>
      <c r="H83" s="119"/>
      <c r="I83" s="117">
        <v>0</v>
      </c>
      <c r="J83" s="118"/>
      <c r="K83" s="119"/>
      <c r="L83" s="117">
        <v>2072.64</v>
      </c>
      <c r="M83" s="118"/>
      <c r="N83" s="118"/>
      <c r="O83" s="119"/>
      <c r="P83" s="117">
        <v>2001</v>
      </c>
      <c r="Q83" s="118"/>
      <c r="R83" s="118"/>
      <c r="S83" s="118"/>
      <c r="T83" s="119"/>
      <c r="U83" s="114"/>
      <c r="V83" s="115"/>
      <c r="W83" s="116"/>
      <c r="X83" s="16">
        <v>690.88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48</v>
      </c>
      <c r="B84" s="115"/>
      <c r="C84" s="115"/>
      <c r="D84" s="116"/>
      <c r="E84" s="117">
        <v>798.46</v>
      </c>
      <c r="F84" s="118"/>
      <c r="G84" s="118"/>
      <c r="H84" s="119"/>
      <c r="I84" s="117">
        <v>0</v>
      </c>
      <c r="J84" s="118"/>
      <c r="K84" s="119"/>
      <c r="L84" s="117">
        <v>1336.26</v>
      </c>
      <c r="M84" s="118"/>
      <c r="N84" s="118"/>
      <c r="O84" s="119"/>
      <c r="P84" s="117">
        <v>1243.8800000000001</v>
      </c>
      <c r="Q84" s="118"/>
      <c r="R84" s="118"/>
      <c r="S84" s="118"/>
      <c r="T84" s="119"/>
      <c r="U84" s="114"/>
      <c r="V84" s="115"/>
      <c r="W84" s="116"/>
      <c r="X84" s="16">
        <v>890.84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49</v>
      </c>
      <c r="B85" s="115"/>
      <c r="C85" s="115"/>
      <c r="D85" s="116"/>
      <c r="E85" s="117">
        <v>736.66</v>
      </c>
      <c r="F85" s="118"/>
      <c r="G85" s="118"/>
      <c r="H85" s="119"/>
      <c r="I85" s="117">
        <v>0</v>
      </c>
      <c r="J85" s="118"/>
      <c r="K85" s="119"/>
      <c r="L85" s="117">
        <v>2465.64</v>
      </c>
      <c r="M85" s="118"/>
      <c r="N85" s="118"/>
      <c r="O85" s="119"/>
      <c r="P85" s="117">
        <v>2380.42</v>
      </c>
      <c r="Q85" s="118"/>
      <c r="R85" s="118"/>
      <c r="S85" s="118"/>
      <c r="T85" s="119"/>
      <c r="U85" s="114"/>
      <c r="V85" s="115"/>
      <c r="W85" s="116"/>
      <c r="X85" s="16">
        <v>821.88</v>
      </c>
      <c r="Y85" s="117">
        <v>0</v>
      </c>
      <c r="Z85" s="119"/>
      <c r="AA85" s="16">
        <v>0</v>
      </c>
    </row>
    <row r="86" spans="1:27" ht="22.9" customHeight="1" x14ac:dyDescent="0.2">
      <c r="A86" s="114" t="s">
        <v>50</v>
      </c>
      <c r="B86" s="115"/>
      <c r="C86" s="115"/>
      <c r="D86" s="116"/>
      <c r="E86" s="117">
        <v>599.46</v>
      </c>
      <c r="F86" s="118"/>
      <c r="G86" s="118"/>
      <c r="H86" s="119"/>
      <c r="I86" s="117">
        <v>0</v>
      </c>
      <c r="J86" s="118"/>
      <c r="K86" s="119"/>
      <c r="L86" s="117">
        <v>2006.46</v>
      </c>
      <c r="M86" s="118"/>
      <c r="N86" s="118"/>
      <c r="O86" s="119"/>
      <c r="P86" s="117">
        <v>1937.1</v>
      </c>
      <c r="Q86" s="118"/>
      <c r="R86" s="118"/>
      <c r="S86" s="118"/>
      <c r="T86" s="119"/>
      <c r="U86" s="114"/>
      <c r="V86" s="115"/>
      <c r="W86" s="116"/>
      <c r="X86" s="16">
        <v>668.82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51</v>
      </c>
      <c r="B87" s="115"/>
      <c r="C87" s="115"/>
      <c r="D87" s="116"/>
      <c r="E87" s="117">
        <v>386.87</v>
      </c>
      <c r="F87" s="118"/>
      <c r="G87" s="118"/>
      <c r="H87" s="119"/>
      <c r="I87" s="117">
        <v>0</v>
      </c>
      <c r="J87" s="118"/>
      <c r="K87" s="119"/>
      <c r="L87" s="117">
        <v>1294.8900000000001</v>
      </c>
      <c r="M87" s="118"/>
      <c r="N87" s="118"/>
      <c r="O87" s="119"/>
      <c r="P87" s="117">
        <v>1250.1300000000001</v>
      </c>
      <c r="Q87" s="118"/>
      <c r="R87" s="118"/>
      <c r="S87" s="118"/>
      <c r="T87" s="119"/>
      <c r="U87" s="114"/>
      <c r="V87" s="115"/>
      <c r="W87" s="116"/>
      <c r="X87" s="16">
        <v>431.63</v>
      </c>
      <c r="Y87" s="117">
        <v>0</v>
      </c>
      <c r="Z87" s="119"/>
      <c r="AA87" s="16">
        <v>0</v>
      </c>
    </row>
    <row r="88" spans="1:27" ht="22.9" customHeight="1" x14ac:dyDescent="0.2">
      <c r="A88" s="114" t="s">
        <v>93</v>
      </c>
      <c r="B88" s="115"/>
      <c r="C88" s="115"/>
      <c r="D88" s="116"/>
      <c r="E88" s="117">
        <v>735.42</v>
      </c>
      <c r="F88" s="118"/>
      <c r="G88" s="118"/>
      <c r="H88" s="119"/>
      <c r="I88" s="117">
        <v>0</v>
      </c>
      <c r="J88" s="118"/>
      <c r="K88" s="119"/>
      <c r="L88" s="117">
        <v>2461.5300000000002</v>
      </c>
      <c r="M88" s="118"/>
      <c r="N88" s="118"/>
      <c r="O88" s="119"/>
      <c r="P88" s="117">
        <v>2376.44</v>
      </c>
      <c r="Q88" s="118"/>
      <c r="R88" s="118"/>
      <c r="S88" s="118"/>
      <c r="T88" s="119"/>
      <c r="U88" s="114"/>
      <c r="V88" s="115"/>
      <c r="W88" s="116"/>
      <c r="X88" s="16">
        <v>820.51</v>
      </c>
      <c r="Y88" s="117">
        <v>0</v>
      </c>
      <c r="Z88" s="119"/>
      <c r="AA88" s="16">
        <v>0</v>
      </c>
    </row>
    <row r="89" spans="1:27" ht="23.65" customHeight="1" x14ac:dyDescent="0.2">
      <c r="A89" s="114" t="s">
        <v>92</v>
      </c>
      <c r="B89" s="115"/>
      <c r="C89" s="115"/>
      <c r="D89" s="116"/>
      <c r="E89" s="117">
        <v>584.63</v>
      </c>
      <c r="F89" s="118"/>
      <c r="G89" s="118"/>
      <c r="H89" s="119"/>
      <c r="I89" s="117">
        <v>0</v>
      </c>
      <c r="J89" s="118"/>
      <c r="K89" s="119"/>
      <c r="L89" s="117">
        <v>1956.81</v>
      </c>
      <c r="M89" s="118"/>
      <c r="N89" s="118"/>
      <c r="O89" s="119"/>
      <c r="P89" s="117">
        <v>1889.17</v>
      </c>
      <c r="Q89" s="118"/>
      <c r="R89" s="118"/>
      <c r="S89" s="118"/>
      <c r="T89" s="119"/>
      <c r="U89" s="114"/>
      <c r="V89" s="115"/>
      <c r="W89" s="116"/>
      <c r="X89" s="16">
        <v>652.27</v>
      </c>
      <c r="Y89" s="117">
        <v>0</v>
      </c>
      <c r="Z89" s="119"/>
      <c r="AA89" s="16">
        <v>0</v>
      </c>
    </row>
    <row r="90" spans="1:27" ht="22.9" customHeight="1" x14ac:dyDescent="0.2">
      <c r="A90" s="114" t="s">
        <v>91</v>
      </c>
      <c r="B90" s="115"/>
      <c r="C90" s="115"/>
      <c r="D90" s="116"/>
      <c r="E90" s="117">
        <v>386.87</v>
      </c>
      <c r="F90" s="118"/>
      <c r="G90" s="118"/>
      <c r="H90" s="119"/>
      <c r="I90" s="117">
        <v>0</v>
      </c>
      <c r="J90" s="118"/>
      <c r="K90" s="119"/>
      <c r="L90" s="117">
        <v>1294.8900000000001</v>
      </c>
      <c r="M90" s="118"/>
      <c r="N90" s="118"/>
      <c r="O90" s="119"/>
      <c r="P90" s="117">
        <v>1250.1300000000001</v>
      </c>
      <c r="Q90" s="118"/>
      <c r="R90" s="118"/>
      <c r="S90" s="118"/>
      <c r="T90" s="119"/>
      <c r="U90" s="114"/>
      <c r="V90" s="115"/>
      <c r="W90" s="116"/>
      <c r="X90" s="16">
        <v>431.63</v>
      </c>
      <c r="Y90" s="117">
        <v>0</v>
      </c>
      <c r="Z90" s="119"/>
      <c r="AA90" s="16">
        <v>0</v>
      </c>
    </row>
    <row r="91" spans="1:27" ht="23.65" customHeight="1" x14ac:dyDescent="0.2">
      <c r="A91" s="114" t="s">
        <v>90</v>
      </c>
      <c r="B91" s="115"/>
      <c r="C91" s="115"/>
      <c r="D91" s="116"/>
      <c r="E91" s="117">
        <v>594.52</v>
      </c>
      <c r="F91" s="118"/>
      <c r="G91" s="118"/>
      <c r="H91" s="119"/>
      <c r="I91" s="117">
        <v>0</v>
      </c>
      <c r="J91" s="118"/>
      <c r="K91" s="119"/>
      <c r="L91" s="117">
        <v>1989.9</v>
      </c>
      <c r="M91" s="118"/>
      <c r="N91" s="118"/>
      <c r="O91" s="119"/>
      <c r="P91" s="117">
        <v>1921.12</v>
      </c>
      <c r="Q91" s="118"/>
      <c r="R91" s="118"/>
      <c r="S91" s="118"/>
      <c r="T91" s="119"/>
      <c r="U91" s="114"/>
      <c r="V91" s="115"/>
      <c r="W91" s="116"/>
      <c r="X91" s="16">
        <v>663.3</v>
      </c>
      <c r="Y91" s="117">
        <v>0</v>
      </c>
      <c r="Z91" s="119"/>
      <c r="AA91" s="16">
        <v>0</v>
      </c>
    </row>
    <row r="92" spans="1:27" ht="22.9" customHeight="1" x14ac:dyDescent="0.2">
      <c r="A92" s="114" t="s">
        <v>89</v>
      </c>
      <c r="B92" s="115"/>
      <c r="C92" s="115"/>
      <c r="D92" s="116"/>
      <c r="E92" s="117">
        <v>749.02</v>
      </c>
      <c r="F92" s="118"/>
      <c r="G92" s="118"/>
      <c r="H92" s="119"/>
      <c r="I92" s="117">
        <v>0</v>
      </c>
      <c r="J92" s="118"/>
      <c r="K92" s="119"/>
      <c r="L92" s="117">
        <v>2507.0100000000002</v>
      </c>
      <c r="M92" s="118"/>
      <c r="N92" s="118"/>
      <c r="O92" s="119"/>
      <c r="P92" s="117">
        <v>2420.36</v>
      </c>
      <c r="Q92" s="118"/>
      <c r="R92" s="118"/>
      <c r="S92" s="118"/>
      <c r="T92" s="119"/>
      <c r="U92" s="114"/>
      <c r="V92" s="115"/>
      <c r="W92" s="116"/>
      <c r="X92" s="16">
        <v>835.67</v>
      </c>
      <c r="Y92" s="117">
        <v>0</v>
      </c>
      <c r="Z92" s="119"/>
      <c r="AA92" s="16">
        <v>0</v>
      </c>
    </row>
    <row r="93" spans="1:27" ht="23.65" customHeight="1" x14ac:dyDescent="0.2">
      <c r="A93" s="114" t="s">
        <v>18</v>
      </c>
      <c r="B93" s="115"/>
      <c r="C93" s="115"/>
      <c r="D93" s="116"/>
      <c r="E93" s="117">
        <v>389.34</v>
      </c>
      <c r="F93" s="118"/>
      <c r="G93" s="118"/>
      <c r="H93" s="119"/>
      <c r="I93" s="117">
        <v>0</v>
      </c>
      <c r="J93" s="118"/>
      <c r="K93" s="119"/>
      <c r="L93" s="117">
        <v>1303.17</v>
      </c>
      <c r="M93" s="118"/>
      <c r="N93" s="118"/>
      <c r="O93" s="119"/>
      <c r="P93" s="117">
        <v>1258.1199999999999</v>
      </c>
      <c r="Q93" s="118"/>
      <c r="R93" s="118"/>
      <c r="S93" s="118"/>
      <c r="T93" s="119"/>
      <c r="U93" s="114"/>
      <c r="V93" s="115"/>
      <c r="W93" s="116"/>
      <c r="X93" s="16">
        <v>434.39</v>
      </c>
      <c r="Y93" s="117">
        <v>0</v>
      </c>
      <c r="Z93" s="119"/>
      <c r="AA93" s="16">
        <v>0</v>
      </c>
    </row>
    <row r="94" spans="1:27" ht="22.9" customHeight="1" x14ac:dyDescent="0.2">
      <c r="A94" s="114" t="s">
        <v>88</v>
      </c>
      <c r="B94" s="115"/>
      <c r="C94" s="115"/>
      <c r="D94" s="116"/>
      <c r="E94" s="117">
        <v>386.87</v>
      </c>
      <c r="F94" s="118"/>
      <c r="G94" s="118"/>
      <c r="H94" s="119"/>
      <c r="I94" s="117">
        <v>0</v>
      </c>
      <c r="J94" s="118"/>
      <c r="K94" s="119"/>
      <c r="L94" s="117">
        <v>1294.8900000000001</v>
      </c>
      <c r="M94" s="118"/>
      <c r="N94" s="118"/>
      <c r="O94" s="119"/>
      <c r="P94" s="117">
        <v>1250.1300000000001</v>
      </c>
      <c r="Q94" s="118"/>
      <c r="R94" s="118"/>
      <c r="S94" s="118"/>
      <c r="T94" s="119"/>
      <c r="U94" s="114"/>
      <c r="V94" s="115"/>
      <c r="W94" s="116"/>
      <c r="X94" s="16">
        <v>431.63</v>
      </c>
      <c r="Y94" s="117">
        <v>0</v>
      </c>
      <c r="Z94" s="119"/>
      <c r="AA94" s="16">
        <v>0</v>
      </c>
    </row>
    <row r="95" spans="1:27" ht="23.65" customHeight="1" x14ac:dyDescent="0.2">
      <c r="A95" s="114" t="s">
        <v>87</v>
      </c>
      <c r="B95" s="115"/>
      <c r="C95" s="115"/>
      <c r="D95" s="116"/>
      <c r="E95" s="117">
        <v>601.92999999999995</v>
      </c>
      <c r="F95" s="118"/>
      <c r="G95" s="118"/>
      <c r="H95" s="119"/>
      <c r="I95" s="117">
        <v>0</v>
      </c>
      <c r="J95" s="118"/>
      <c r="K95" s="119"/>
      <c r="L95" s="117">
        <v>2014.71</v>
      </c>
      <c r="M95" s="118"/>
      <c r="N95" s="118"/>
      <c r="O95" s="119"/>
      <c r="P95" s="117">
        <v>1945.07</v>
      </c>
      <c r="Q95" s="118"/>
      <c r="R95" s="118"/>
      <c r="S95" s="118"/>
      <c r="T95" s="119"/>
      <c r="U95" s="114"/>
      <c r="V95" s="115"/>
      <c r="W95" s="116"/>
      <c r="X95" s="16">
        <v>671.57</v>
      </c>
      <c r="Y95" s="117">
        <v>0</v>
      </c>
      <c r="Z95" s="119"/>
      <c r="AA95" s="16">
        <v>0</v>
      </c>
    </row>
    <row r="96" spans="1:27" ht="22.9" customHeight="1" x14ac:dyDescent="0.2">
      <c r="A96" s="114" t="s">
        <v>85</v>
      </c>
      <c r="B96" s="115"/>
      <c r="C96" s="115"/>
      <c r="D96" s="116"/>
      <c r="E96" s="117">
        <v>747.78</v>
      </c>
      <c r="F96" s="118"/>
      <c r="G96" s="118"/>
      <c r="H96" s="119"/>
      <c r="I96" s="117">
        <v>0</v>
      </c>
      <c r="J96" s="118"/>
      <c r="K96" s="119"/>
      <c r="L96" s="117">
        <v>2502.9</v>
      </c>
      <c r="M96" s="118"/>
      <c r="N96" s="118"/>
      <c r="O96" s="119"/>
      <c r="P96" s="117">
        <v>2416.38</v>
      </c>
      <c r="Q96" s="118"/>
      <c r="R96" s="118"/>
      <c r="S96" s="118"/>
      <c r="T96" s="119"/>
      <c r="U96" s="114"/>
      <c r="V96" s="115"/>
      <c r="W96" s="116"/>
      <c r="X96" s="16">
        <v>834.3</v>
      </c>
      <c r="Y96" s="117">
        <v>0</v>
      </c>
      <c r="Z96" s="119"/>
      <c r="AA96" s="16">
        <v>0</v>
      </c>
    </row>
    <row r="97" spans="1:27" ht="23.65" customHeight="1" x14ac:dyDescent="0.2">
      <c r="A97" s="114" t="s">
        <v>84</v>
      </c>
      <c r="B97" s="115"/>
      <c r="C97" s="115"/>
      <c r="D97" s="116"/>
      <c r="E97" s="117">
        <v>399.23</v>
      </c>
      <c r="F97" s="118"/>
      <c r="G97" s="118"/>
      <c r="H97" s="119"/>
      <c r="I97" s="117">
        <v>0</v>
      </c>
      <c r="J97" s="118"/>
      <c r="K97" s="119"/>
      <c r="L97" s="117">
        <v>1336.26</v>
      </c>
      <c r="M97" s="118"/>
      <c r="N97" s="118"/>
      <c r="O97" s="119"/>
      <c r="P97" s="117">
        <v>1290.07</v>
      </c>
      <c r="Q97" s="118"/>
      <c r="R97" s="118"/>
      <c r="S97" s="118"/>
      <c r="T97" s="119"/>
      <c r="U97" s="114"/>
      <c r="V97" s="115"/>
      <c r="W97" s="116"/>
      <c r="X97" s="16">
        <v>445.42</v>
      </c>
      <c r="Y97" s="117">
        <v>0</v>
      </c>
      <c r="Z97" s="119"/>
      <c r="AA97" s="16">
        <v>0</v>
      </c>
    </row>
    <row r="98" spans="1:27" ht="22.9" customHeight="1" x14ac:dyDescent="0.2">
      <c r="A98" s="114" t="s">
        <v>83</v>
      </c>
      <c r="B98" s="115"/>
      <c r="C98" s="115"/>
      <c r="D98" s="116"/>
      <c r="E98" s="117">
        <v>1206.3399999999999</v>
      </c>
      <c r="F98" s="118"/>
      <c r="G98" s="118"/>
      <c r="H98" s="119"/>
      <c r="I98" s="117">
        <v>0</v>
      </c>
      <c r="J98" s="118"/>
      <c r="K98" s="119"/>
      <c r="L98" s="117">
        <v>2018.85</v>
      </c>
      <c r="M98" s="118"/>
      <c r="N98" s="118"/>
      <c r="O98" s="119"/>
      <c r="P98" s="117">
        <v>2552.29</v>
      </c>
      <c r="Q98" s="118"/>
      <c r="R98" s="118"/>
      <c r="S98" s="118"/>
      <c r="T98" s="119"/>
      <c r="U98" s="114"/>
      <c r="V98" s="115"/>
      <c r="W98" s="116"/>
      <c r="X98" s="16">
        <v>673.46</v>
      </c>
      <c r="Y98" s="117">
        <v>0</v>
      </c>
      <c r="Z98" s="119"/>
      <c r="AA98" s="16">
        <v>0</v>
      </c>
    </row>
    <row r="99" spans="1:27" ht="23.65" customHeight="1" x14ac:dyDescent="0.2">
      <c r="A99" s="114" t="s">
        <v>101</v>
      </c>
      <c r="B99" s="115"/>
      <c r="C99" s="115"/>
      <c r="D99" s="116"/>
      <c r="E99" s="117">
        <v>709.46</v>
      </c>
      <c r="F99" s="118"/>
      <c r="G99" s="118"/>
      <c r="H99" s="119"/>
      <c r="I99" s="117">
        <v>0</v>
      </c>
      <c r="J99" s="118"/>
      <c r="K99" s="119"/>
      <c r="L99" s="117">
        <v>2374.65</v>
      </c>
      <c r="M99" s="118"/>
      <c r="N99" s="118"/>
      <c r="O99" s="119"/>
      <c r="P99" s="117">
        <v>2292.56</v>
      </c>
      <c r="Q99" s="118"/>
      <c r="R99" s="118"/>
      <c r="S99" s="118"/>
      <c r="T99" s="119"/>
      <c r="U99" s="114"/>
      <c r="V99" s="115"/>
      <c r="W99" s="116"/>
      <c r="X99" s="16">
        <v>791.55</v>
      </c>
      <c r="Y99" s="117">
        <v>0</v>
      </c>
      <c r="Z99" s="119"/>
      <c r="AA99" s="16">
        <v>0</v>
      </c>
    </row>
    <row r="100" spans="1:27" ht="22.9" customHeight="1" x14ac:dyDescent="0.2">
      <c r="A100" s="114" t="s">
        <v>100</v>
      </c>
      <c r="B100" s="115"/>
      <c r="C100" s="115"/>
      <c r="D100" s="116"/>
      <c r="E100" s="117">
        <v>404.17</v>
      </c>
      <c r="F100" s="118"/>
      <c r="G100" s="118"/>
      <c r="H100" s="119"/>
      <c r="I100" s="117">
        <v>0</v>
      </c>
      <c r="J100" s="118"/>
      <c r="K100" s="119"/>
      <c r="L100" s="117">
        <v>1352.79</v>
      </c>
      <c r="M100" s="118"/>
      <c r="N100" s="118"/>
      <c r="O100" s="119"/>
      <c r="P100" s="117">
        <v>1306.03</v>
      </c>
      <c r="Q100" s="118"/>
      <c r="R100" s="118"/>
      <c r="S100" s="118"/>
      <c r="T100" s="119"/>
      <c r="U100" s="114"/>
      <c r="V100" s="115"/>
      <c r="W100" s="116"/>
      <c r="X100" s="16">
        <v>450.93</v>
      </c>
      <c r="Y100" s="117">
        <v>0</v>
      </c>
      <c r="Z100" s="119"/>
      <c r="AA100" s="16">
        <v>0</v>
      </c>
    </row>
    <row r="101" spans="1:27" ht="23.65" customHeight="1" x14ac:dyDescent="0.2">
      <c r="A101" s="114" t="s">
        <v>99</v>
      </c>
      <c r="B101" s="115"/>
      <c r="C101" s="115"/>
      <c r="D101" s="116"/>
      <c r="E101" s="117">
        <v>594.52</v>
      </c>
      <c r="F101" s="118"/>
      <c r="G101" s="118"/>
      <c r="H101" s="119"/>
      <c r="I101" s="117">
        <v>0</v>
      </c>
      <c r="J101" s="118"/>
      <c r="K101" s="119"/>
      <c r="L101" s="117">
        <v>1989.9</v>
      </c>
      <c r="M101" s="118"/>
      <c r="N101" s="118"/>
      <c r="O101" s="119"/>
      <c r="P101" s="117">
        <v>1921.12</v>
      </c>
      <c r="Q101" s="118"/>
      <c r="R101" s="118"/>
      <c r="S101" s="118"/>
      <c r="T101" s="119"/>
      <c r="U101" s="114"/>
      <c r="V101" s="115"/>
      <c r="W101" s="116"/>
      <c r="X101" s="16">
        <v>663.3</v>
      </c>
      <c r="Y101" s="117">
        <v>0</v>
      </c>
      <c r="Z101" s="119"/>
      <c r="AA101" s="16">
        <v>0</v>
      </c>
    </row>
    <row r="102" spans="1:27" ht="22.9" customHeight="1" x14ac:dyDescent="0.2">
      <c r="A102" s="114" t="s">
        <v>98</v>
      </c>
      <c r="B102" s="115"/>
      <c r="C102" s="115"/>
      <c r="D102" s="116"/>
      <c r="E102" s="117">
        <v>750.25</v>
      </c>
      <c r="F102" s="118"/>
      <c r="G102" s="118"/>
      <c r="H102" s="119"/>
      <c r="I102" s="117">
        <v>0</v>
      </c>
      <c r="J102" s="118"/>
      <c r="K102" s="119"/>
      <c r="L102" s="117">
        <v>2511.15</v>
      </c>
      <c r="M102" s="118"/>
      <c r="N102" s="118"/>
      <c r="O102" s="119"/>
      <c r="P102" s="117">
        <v>2424.35</v>
      </c>
      <c r="Q102" s="118"/>
      <c r="R102" s="118"/>
      <c r="S102" s="118"/>
      <c r="T102" s="119"/>
      <c r="U102" s="114"/>
      <c r="V102" s="115"/>
      <c r="W102" s="116"/>
      <c r="X102" s="16">
        <v>837.05</v>
      </c>
      <c r="Y102" s="117">
        <v>0</v>
      </c>
      <c r="Z102" s="119"/>
      <c r="AA102" s="16">
        <v>0</v>
      </c>
    </row>
    <row r="103" spans="1:27" ht="23.65" customHeight="1" x14ac:dyDescent="0.2">
      <c r="A103" s="114" t="s">
        <v>97</v>
      </c>
      <c r="B103" s="115"/>
      <c r="C103" s="115"/>
      <c r="D103" s="116"/>
      <c r="E103" s="117">
        <v>35535.230000000003</v>
      </c>
      <c r="F103" s="118"/>
      <c r="G103" s="118"/>
      <c r="H103" s="119"/>
      <c r="I103" s="117">
        <v>0</v>
      </c>
      <c r="J103" s="118"/>
      <c r="K103" s="119"/>
      <c r="L103" s="117">
        <v>2152.4499999999998</v>
      </c>
      <c r="M103" s="118"/>
      <c r="N103" s="118"/>
      <c r="O103" s="119"/>
      <c r="P103" s="117">
        <v>0</v>
      </c>
      <c r="Q103" s="118"/>
      <c r="R103" s="118"/>
      <c r="S103" s="118"/>
      <c r="T103" s="119"/>
      <c r="U103" s="114"/>
      <c r="V103" s="115"/>
      <c r="W103" s="116"/>
      <c r="X103" s="16">
        <v>37687.68</v>
      </c>
      <c r="Y103" s="117">
        <v>0</v>
      </c>
      <c r="Z103" s="119"/>
      <c r="AA103" s="16">
        <v>0</v>
      </c>
    </row>
    <row r="104" spans="1:27" ht="22.9" customHeight="1" x14ac:dyDescent="0.2">
      <c r="A104" s="114" t="s">
        <v>19</v>
      </c>
      <c r="B104" s="115"/>
      <c r="C104" s="115"/>
      <c r="D104" s="116"/>
      <c r="E104" s="117">
        <v>583.39</v>
      </c>
      <c r="F104" s="118"/>
      <c r="G104" s="118"/>
      <c r="H104" s="119"/>
      <c r="I104" s="117">
        <v>0</v>
      </c>
      <c r="J104" s="118"/>
      <c r="K104" s="119"/>
      <c r="L104" s="117">
        <v>1952.67</v>
      </c>
      <c r="M104" s="118"/>
      <c r="N104" s="118"/>
      <c r="O104" s="119"/>
      <c r="P104" s="117">
        <v>1885.17</v>
      </c>
      <c r="Q104" s="118"/>
      <c r="R104" s="118"/>
      <c r="S104" s="118"/>
      <c r="T104" s="119"/>
      <c r="U104" s="114"/>
      <c r="V104" s="115"/>
      <c r="W104" s="116"/>
      <c r="X104" s="16">
        <v>650.89</v>
      </c>
      <c r="Y104" s="117">
        <v>0</v>
      </c>
      <c r="Z104" s="119"/>
      <c r="AA104" s="16">
        <v>0</v>
      </c>
    </row>
    <row r="105" spans="1:27" ht="23.65" customHeight="1" x14ac:dyDescent="0.2">
      <c r="A105" s="114" t="s">
        <v>96</v>
      </c>
      <c r="B105" s="115"/>
      <c r="C105" s="115"/>
      <c r="D105" s="116"/>
      <c r="E105" s="117">
        <v>1166.78</v>
      </c>
      <c r="F105" s="118"/>
      <c r="G105" s="118"/>
      <c r="H105" s="119"/>
      <c r="I105" s="117">
        <v>0</v>
      </c>
      <c r="J105" s="118"/>
      <c r="K105" s="119"/>
      <c r="L105" s="117">
        <v>1952.67</v>
      </c>
      <c r="M105" s="118"/>
      <c r="N105" s="118"/>
      <c r="O105" s="119"/>
      <c r="P105" s="117">
        <v>4286.2299999999996</v>
      </c>
      <c r="Q105" s="118"/>
      <c r="R105" s="118"/>
      <c r="S105" s="118"/>
      <c r="T105" s="119"/>
      <c r="U105" s="114"/>
      <c r="V105" s="115"/>
      <c r="W105" s="116"/>
      <c r="X105" s="16">
        <v>0</v>
      </c>
      <c r="Y105" s="117">
        <v>-1163.82</v>
      </c>
      <c r="Z105" s="119"/>
      <c r="AA105" s="16">
        <v>0</v>
      </c>
    </row>
    <row r="106" spans="1:27" ht="22.9" customHeight="1" x14ac:dyDescent="0.2">
      <c r="A106" s="114" t="s">
        <v>224</v>
      </c>
      <c r="B106" s="115"/>
      <c r="C106" s="115"/>
      <c r="D106" s="116"/>
      <c r="E106" s="117">
        <v>601.92999999999995</v>
      </c>
      <c r="F106" s="118"/>
      <c r="G106" s="118"/>
      <c r="H106" s="119"/>
      <c r="I106" s="117">
        <v>0</v>
      </c>
      <c r="J106" s="118"/>
      <c r="K106" s="119"/>
      <c r="L106" s="117">
        <v>2014.71</v>
      </c>
      <c r="M106" s="118"/>
      <c r="N106" s="118"/>
      <c r="O106" s="119"/>
      <c r="P106" s="117">
        <v>1945.07</v>
      </c>
      <c r="Q106" s="118"/>
      <c r="R106" s="118"/>
      <c r="S106" s="118"/>
      <c r="T106" s="119"/>
      <c r="U106" s="114"/>
      <c r="V106" s="115"/>
      <c r="W106" s="116"/>
      <c r="X106" s="16">
        <v>671.57</v>
      </c>
      <c r="Y106" s="117">
        <v>0</v>
      </c>
      <c r="Z106" s="119"/>
      <c r="AA106" s="16">
        <v>0</v>
      </c>
    </row>
    <row r="107" spans="1:27" ht="23.65" customHeight="1" x14ac:dyDescent="0.2">
      <c r="A107" s="114" t="s">
        <v>225</v>
      </c>
      <c r="B107" s="115"/>
      <c r="C107" s="115"/>
      <c r="D107" s="116"/>
      <c r="E107" s="117">
        <v>391.81</v>
      </c>
      <c r="F107" s="118"/>
      <c r="G107" s="118"/>
      <c r="H107" s="119"/>
      <c r="I107" s="117">
        <v>0</v>
      </c>
      <c r="J107" s="118"/>
      <c r="K107" s="119"/>
      <c r="L107" s="117">
        <v>1311.42</v>
      </c>
      <c r="M107" s="118"/>
      <c r="N107" s="118"/>
      <c r="O107" s="119"/>
      <c r="P107" s="117">
        <v>1266.0899999999999</v>
      </c>
      <c r="Q107" s="118"/>
      <c r="R107" s="118"/>
      <c r="S107" s="118"/>
      <c r="T107" s="119"/>
      <c r="U107" s="114"/>
      <c r="V107" s="115"/>
      <c r="W107" s="116"/>
      <c r="X107" s="16">
        <v>437.14</v>
      </c>
      <c r="Y107" s="117">
        <v>0</v>
      </c>
      <c r="Z107" s="119"/>
      <c r="AA107" s="16">
        <v>0</v>
      </c>
    </row>
    <row r="108" spans="1:27" ht="22.9" customHeight="1" x14ac:dyDescent="0.2">
      <c r="A108" s="114" t="s">
        <v>226</v>
      </c>
      <c r="B108" s="115"/>
      <c r="C108" s="115"/>
      <c r="D108" s="116"/>
      <c r="E108" s="117">
        <v>579.67999999999995</v>
      </c>
      <c r="F108" s="118"/>
      <c r="G108" s="118"/>
      <c r="H108" s="119"/>
      <c r="I108" s="117">
        <v>0</v>
      </c>
      <c r="J108" s="118"/>
      <c r="K108" s="119"/>
      <c r="L108" s="117">
        <v>1940.25</v>
      </c>
      <c r="M108" s="118"/>
      <c r="N108" s="118"/>
      <c r="O108" s="119"/>
      <c r="P108" s="117">
        <v>1873.18</v>
      </c>
      <c r="Q108" s="118"/>
      <c r="R108" s="118"/>
      <c r="S108" s="118"/>
      <c r="T108" s="119"/>
      <c r="U108" s="114"/>
      <c r="V108" s="115"/>
      <c r="W108" s="116"/>
      <c r="X108" s="16">
        <v>646.75</v>
      </c>
      <c r="Y108" s="117">
        <v>0</v>
      </c>
      <c r="Z108" s="119"/>
      <c r="AA108" s="16">
        <v>0</v>
      </c>
    </row>
    <row r="109" spans="1:27" ht="23.65" customHeight="1" x14ac:dyDescent="0.2">
      <c r="A109" s="114" t="s">
        <v>227</v>
      </c>
      <c r="B109" s="115"/>
      <c r="C109" s="115"/>
      <c r="D109" s="116"/>
      <c r="E109" s="117">
        <v>596.99</v>
      </c>
      <c r="F109" s="118"/>
      <c r="G109" s="118"/>
      <c r="H109" s="119"/>
      <c r="I109" s="117">
        <v>0</v>
      </c>
      <c r="J109" s="118"/>
      <c r="K109" s="119"/>
      <c r="L109" s="117">
        <v>1998.18</v>
      </c>
      <c r="M109" s="118"/>
      <c r="N109" s="118"/>
      <c r="O109" s="119"/>
      <c r="P109" s="117">
        <v>1929.11</v>
      </c>
      <c r="Q109" s="118"/>
      <c r="R109" s="118"/>
      <c r="S109" s="118"/>
      <c r="T109" s="119"/>
      <c r="U109" s="114"/>
      <c r="V109" s="115"/>
      <c r="W109" s="116"/>
      <c r="X109" s="16">
        <v>666.06</v>
      </c>
      <c r="Y109" s="117">
        <v>0</v>
      </c>
      <c r="Z109" s="119"/>
      <c r="AA109" s="16">
        <v>0</v>
      </c>
    </row>
    <row r="110" spans="1:27" ht="22.9" customHeight="1" x14ac:dyDescent="0.2">
      <c r="A110" s="114" t="s">
        <v>24</v>
      </c>
      <c r="B110" s="115"/>
      <c r="C110" s="115"/>
      <c r="D110" s="116"/>
      <c r="E110" s="117">
        <v>26679.42</v>
      </c>
      <c r="F110" s="118"/>
      <c r="G110" s="118"/>
      <c r="H110" s="119"/>
      <c r="I110" s="117">
        <v>0</v>
      </c>
      <c r="J110" s="118"/>
      <c r="K110" s="119"/>
      <c r="L110" s="117">
        <v>1955.35</v>
      </c>
      <c r="M110" s="118"/>
      <c r="N110" s="118"/>
      <c r="O110" s="119"/>
      <c r="P110" s="117">
        <v>0</v>
      </c>
      <c r="Q110" s="118"/>
      <c r="R110" s="118"/>
      <c r="S110" s="118"/>
      <c r="T110" s="119"/>
      <c r="U110" s="114"/>
      <c r="V110" s="115"/>
      <c r="W110" s="116"/>
      <c r="X110" s="16">
        <v>28634.77</v>
      </c>
      <c r="Y110" s="117">
        <v>0</v>
      </c>
      <c r="Z110" s="119"/>
      <c r="AA110" s="16">
        <v>0</v>
      </c>
    </row>
    <row r="111" spans="1:27" ht="23.65" customHeight="1" x14ac:dyDescent="0.2">
      <c r="A111" s="120" t="s">
        <v>25</v>
      </c>
      <c r="B111" s="121"/>
      <c r="C111" s="121"/>
      <c r="D111" s="122"/>
      <c r="E111" s="123">
        <v>749.02</v>
      </c>
      <c r="F111" s="124"/>
      <c r="G111" s="124"/>
      <c r="H111" s="125"/>
      <c r="I111" s="123">
        <v>0</v>
      </c>
      <c r="J111" s="124"/>
      <c r="K111" s="125"/>
      <c r="L111" s="123">
        <v>2507.0100000000002</v>
      </c>
      <c r="M111" s="124"/>
      <c r="N111" s="124"/>
      <c r="O111" s="125"/>
      <c r="P111" s="123">
        <v>2420.36</v>
      </c>
      <c r="Q111" s="124"/>
      <c r="R111" s="124"/>
      <c r="S111" s="124"/>
      <c r="T111" s="125"/>
      <c r="U111" s="120"/>
      <c r="V111" s="121"/>
      <c r="W111" s="122"/>
      <c r="X111" s="17">
        <v>835.67</v>
      </c>
      <c r="Y111" s="123">
        <v>0</v>
      </c>
      <c r="Z111" s="125"/>
      <c r="AA111" s="17">
        <v>0</v>
      </c>
    </row>
    <row r="112" spans="1:27" ht="22.9" customHeight="1" x14ac:dyDescent="0.2">
      <c r="A112" s="87" t="s">
        <v>53</v>
      </c>
      <c r="B112" s="88"/>
      <c r="C112" s="88"/>
      <c r="D112" s="89"/>
      <c r="E112" s="126">
        <v>107374.17</v>
      </c>
      <c r="F112" s="127"/>
      <c r="G112" s="127"/>
      <c r="H112" s="128"/>
      <c r="I112" s="126">
        <v>0</v>
      </c>
      <c r="J112" s="127"/>
      <c r="K112" s="128"/>
      <c r="L112" s="126">
        <v>115668.12</v>
      </c>
      <c r="M112" s="127"/>
      <c r="N112" s="127"/>
      <c r="O112" s="128"/>
      <c r="P112" s="126">
        <v>106480.39</v>
      </c>
      <c r="Q112" s="127"/>
      <c r="R112" s="127"/>
      <c r="S112" s="127"/>
      <c r="T112" s="128"/>
      <c r="U112" s="87"/>
      <c r="V112" s="88"/>
      <c r="W112" s="89"/>
      <c r="X112" s="18">
        <v>117729.24</v>
      </c>
      <c r="Y112" s="126">
        <v>-1163.82</v>
      </c>
      <c r="Z112" s="128"/>
      <c r="AA112" s="18">
        <v>0.18</v>
      </c>
    </row>
  </sheetData>
  <mergeCells count="596">
    <mergeCell ref="A111:D111"/>
    <mergeCell ref="E111:H111"/>
    <mergeCell ref="I111:K111"/>
    <mergeCell ref="L111:O111"/>
    <mergeCell ref="P111:T111"/>
    <mergeCell ref="U111:W111"/>
    <mergeCell ref="Y111:Z111"/>
    <mergeCell ref="A112:D112"/>
    <mergeCell ref="E112:H112"/>
    <mergeCell ref="I112:K112"/>
    <mergeCell ref="L112:O112"/>
    <mergeCell ref="P112:T112"/>
    <mergeCell ref="U112:W112"/>
    <mergeCell ref="Y112:Z112"/>
    <mergeCell ref="A109:D109"/>
    <mergeCell ref="E109:H109"/>
    <mergeCell ref="I109:K109"/>
    <mergeCell ref="L109:O109"/>
    <mergeCell ref="P109:T109"/>
    <mergeCell ref="U109:W109"/>
    <mergeCell ref="Y109:Z109"/>
    <mergeCell ref="A110:D110"/>
    <mergeCell ref="E110:H110"/>
    <mergeCell ref="I110:K110"/>
    <mergeCell ref="L110:O110"/>
    <mergeCell ref="P110:T110"/>
    <mergeCell ref="U110:W110"/>
    <mergeCell ref="Y110:Z110"/>
    <mergeCell ref="A107:D107"/>
    <mergeCell ref="E107:H107"/>
    <mergeCell ref="I107:K107"/>
    <mergeCell ref="L107:O107"/>
    <mergeCell ref="P107:T107"/>
    <mergeCell ref="U107:W107"/>
    <mergeCell ref="Y107:Z107"/>
    <mergeCell ref="A108:D108"/>
    <mergeCell ref="E108:H108"/>
    <mergeCell ref="I108:K108"/>
    <mergeCell ref="L108:O108"/>
    <mergeCell ref="P108:T108"/>
    <mergeCell ref="U108:W108"/>
    <mergeCell ref="Y108:Z108"/>
    <mergeCell ref="A105:D105"/>
    <mergeCell ref="E105:H105"/>
    <mergeCell ref="I105:K105"/>
    <mergeCell ref="L105:O105"/>
    <mergeCell ref="P105:T105"/>
    <mergeCell ref="U105:W105"/>
    <mergeCell ref="Y105:Z105"/>
    <mergeCell ref="A106:D106"/>
    <mergeCell ref="E106:H106"/>
    <mergeCell ref="I106:K106"/>
    <mergeCell ref="L106:O106"/>
    <mergeCell ref="P106:T106"/>
    <mergeCell ref="U106:W106"/>
    <mergeCell ref="Y106:Z106"/>
    <mergeCell ref="A103:D103"/>
    <mergeCell ref="E103:H103"/>
    <mergeCell ref="I103:K103"/>
    <mergeCell ref="L103:O103"/>
    <mergeCell ref="P103:T103"/>
    <mergeCell ref="U103:W103"/>
    <mergeCell ref="Y103:Z103"/>
    <mergeCell ref="A104:D104"/>
    <mergeCell ref="E104:H104"/>
    <mergeCell ref="I104:K104"/>
    <mergeCell ref="L104:O104"/>
    <mergeCell ref="P104:T104"/>
    <mergeCell ref="U104:W104"/>
    <mergeCell ref="Y104:Z104"/>
    <mergeCell ref="A101:D101"/>
    <mergeCell ref="E101:H101"/>
    <mergeCell ref="I101:K101"/>
    <mergeCell ref="L101:O101"/>
    <mergeCell ref="P101:T101"/>
    <mergeCell ref="U101:W101"/>
    <mergeCell ref="Y101:Z101"/>
    <mergeCell ref="A102:D102"/>
    <mergeCell ref="E102:H102"/>
    <mergeCell ref="I102:K102"/>
    <mergeCell ref="L102:O102"/>
    <mergeCell ref="P102:T102"/>
    <mergeCell ref="U102:W102"/>
    <mergeCell ref="Y102:Z102"/>
    <mergeCell ref="A99:D99"/>
    <mergeCell ref="E99:H99"/>
    <mergeCell ref="I99:K99"/>
    <mergeCell ref="L99:O99"/>
    <mergeCell ref="P99:T99"/>
    <mergeCell ref="U99:W99"/>
    <mergeCell ref="Y99:Z99"/>
    <mergeCell ref="A100:D100"/>
    <mergeCell ref="E100:H100"/>
    <mergeCell ref="I100:K100"/>
    <mergeCell ref="L100:O100"/>
    <mergeCell ref="P100:T100"/>
    <mergeCell ref="U100:W100"/>
    <mergeCell ref="Y100:Z100"/>
    <mergeCell ref="A97:D97"/>
    <mergeCell ref="E97:H97"/>
    <mergeCell ref="I97:K97"/>
    <mergeCell ref="L97:O97"/>
    <mergeCell ref="P97:T97"/>
    <mergeCell ref="U97:W97"/>
    <mergeCell ref="Y97:Z97"/>
    <mergeCell ref="A98:D98"/>
    <mergeCell ref="E98:H98"/>
    <mergeCell ref="I98:K98"/>
    <mergeCell ref="L98:O98"/>
    <mergeCell ref="P98:T98"/>
    <mergeCell ref="U98:W98"/>
    <mergeCell ref="Y98:Z98"/>
    <mergeCell ref="A95:D95"/>
    <mergeCell ref="E95:H95"/>
    <mergeCell ref="I95:K95"/>
    <mergeCell ref="L95:O95"/>
    <mergeCell ref="P95:T95"/>
    <mergeCell ref="U95:W95"/>
    <mergeCell ref="Y95:Z95"/>
    <mergeCell ref="A96:D96"/>
    <mergeCell ref="E96:H96"/>
    <mergeCell ref="I96:K96"/>
    <mergeCell ref="L96:O96"/>
    <mergeCell ref="P96:T96"/>
    <mergeCell ref="U96:W96"/>
    <mergeCell ref="Y96:Z96"/>
    <mergeCell ref="A93:D93"/>
    <mergeCell ref="E93:H93"/>
    <mergeCell ref="I93:K93"/>
    <mergeCell ref="L93:O93"/>
    <mergeCell ref="P93:T93"/>
    <mergeCell ref="U93:W93"/>
    <mergeCell ref="Y93:Z93"/>
    <mergeCell ref="A94:D94"/>
    <mergeCell ref="E94:H94"/>
    <mergeCell ref="I94:K94"/>
    <mergeCell ref="L94:O94"/>
    <mergeCell ref="P94:T94"/>
    <mergeCell ref="U94:W94"/>
    <mergeCell ref="Y94:Z94"/>
    <mergeCell ref="A91:D91"/>
    <mergeCell ref="E91:H91"/>
    <mergeCell ref="I91:K91"/>
    <mergeCell ref="L91:O91"/>
    <mergeCell ref="P91:T91"/>
    <mergeCell ref="U91:W91"/>
    <mergeCell ref="Y91:Z91"/>
    <mergeCell ref="A92:D92"/>
    <mergeCell ref="E92:H92"/>
    <mergeCell ref="I92:K92"/>
    <mergeCell ref="L92:O92"/>
    <mergeCell ref="P92:T92"/>
    <mergeCell ref="U92:W92"/>
    <mergeCell ref="Y92:Z92"/>
    <mergeCell ref="A89:D89"/>
    <mergeCell ref="E89:H89"/>
    <mergeCell ref="I89:K89"/>
    <mergeCell ref="L89:O89"/>
    <mergeCell ref="P89:T89"/>
    <mergeCell ref="U89:W89"/>
    <mergeCell ref="Y89:Z89"/>
    <mergeCell ref="A90:D90"/>
    <mergeCell ref="E90:H90"/>
    <mergeCell ref="I90:K90"/>
    <mergeCell ref="L90:O90"/>
    <mergeCell ref="P90:T90"/>
    <mergeCell ref="U90:W90"/>
    <mergeCell ref="Y90:Z90"/>
    <mergeCell ref="A87:D87"/>
    <mergeCell ref="E87:H87"/>
    <mergeCell ref="I87:K87"/>
    <mergeCell ref="L87:O87"/>
    <mergeCell ref="P87:T87"/>
    <mergeCell ref="U87:W87"/>
    <mergeCell ref="Y87:Z87"/>
    <mergeCell ref="A88:D88"/>
    <mergeCell ref="E88:H88"/>
    <mergeCell ref="I88:K88"/>
    <mergeCell ref="L88:O88"/>
    <mergeCell ref="P88:T88"/>
    <mergeCell ref="U88:W88"/>
    <mergeCell ref="Y88:Z88"/>
    <mergeCell ref="A85:D85"/>
    <mergeCell ref="E85:H85"/>
    <mergeCell ref="I85:K85"/>
    <mergeCell ref="L85:O85"/>
    <mergeCell ref="P85:T85"/>
    <mergeCell ref="U85:W85"/>
    <mergeCell ref="Y85:Z85"/>
    <mergeCell ref="A86:D86"/>
    <mergeCell ref="E86:H86"/>
    <mergeCell ref="I86:K86"/>
    <mergeCell ref="L86:O86"/>
    <mergeCell ref="P86:T86"/>
    <mergeCell ref="U86:W86"/>
    <mergeCell ref="Y86:Z86"/>
    <mergeCell ref="A83:D83"/>
    <mergeCell ref="E83:H83"/>
    <mergeCell ref="I83:K83"/>
    <mergeCell ref="L83:O83"/>
    <mergeCell ref="P83:T83"/>
    <mergeCell ref="U83:W83"/>
    <mergeCell ref="Y83:Z83"/>
    <mergeCell ref="A84:D84"/>
    <mergeCell ref="E84:H84"/>
    <mergeCell ref="I84:K84"/>
    <mergeCell ref="L84:O84"/>
    <mergeCell ref="P84:T84"/>
    <mergeCell ref="U84:W84"/>
    <mergeCell ref="Y84:Z84"/>
    <mergeCell ref="A81:D81"/>
    <mergeCell ref="E81:H81"/>
    <mergeCell ref="I81:K81"/>
    <mergeCell ref="L81:O81"/>
    <mergeCell ref="P81:T81"/>
    <mergeCell ref="U81:W81"/>
    <mergeCell ref="Y81:Z81"/>
    <mergeCell ref="A82:D82"/>
    <mergeCell ref="E82:H82"/>
    <mergeCell ref="I82:K82"/>
    <mergeCell ref="L82:O82"/>
    <mergeCell ref="P82:T82"/>
    <mergeCell ref="U82:W82"/>
    <mergeCell ref="Y82:Z82"/>
    <mergeCell ref="A79:D79"/>
    <mergeCell ref="E79:H79"/>
    <mergeCell ref="I79:K79"/>
    <mergeCell ref="L79:O79"/>
    <mergeCell ref="P79:T79"/>
    <mergeCell ref="U79:W79"/>
    <mergeCell ref="Y79:Z79"/>
    <mergeCell ref="A80:D80"/>
    <mergeCell ref="E80:H80"/>
    <mergeCell ref="I80:K80"/>
    <mergeCell ref="L80:O80"/>
    <mergeCell ref="P80:T80"/>
    <mergeCell ref="U80:W80"/>
    <mergeCell ref="Y80:Z80"/>
    <mergeCell ref="A77:D77"/>
    <mergeCell ref="E77:H77"/>
    <mergeCell ref="I77:K77"/>
    <mergeCell ref="L77:O77"/>
    <mergeCell ref="P77:T77"/>
    <mergeCell ref="U77:W77"/>
    <mergeCell ref="Y77:Z77"/>
    <mergeCell ref="A78:D78"/>
    <mergeCell ref="E78:H78"/>
    <mergeCell ref="I78:K78"/>
    <mergeCell ref="L78:O78"/>
    <mergeCell ref="P78:T78"/>
    <mergeCell ref="U78:W78"/>
    <mergeCell ref="Y78:Z78"/>
    <mergeCell ref="A75:D75"/>
    <mergeCell ref="E75:H75"/>
    <mergeCell ref="I75:K75"/>
    <mergeCell ref="L75:O75"/>
    <mergeCell ref="P75:T75"/>
    <mergeCell ref="U75:W75"/>
    <mergeCell ref="Y75:Z75"/>
    <mergeCell ref="A76:D76"/>
    <mergeCell ref="E76:H76"/>
    <mergeCell ref="I76:K76"/>
    <mergeCell ref="L76:O76"/>
    <mergeCell ref="P76:T76"/>
    <mergeCell ref="U76:W76"/>
    <mergeCell ref="Y76:Z76"/>
    <mergeCell ref="A73:D73"/>
    <mergeCell ref="E73:H73"/>
    <mergeCell ref="I73:K73"/>
    <mergeCell ref="L73:O73"/>
    <mergeCell ref="P73:T73"/>
    <mergeCell ref="U73:W73"/>
    <mergeCell ref="Y73:Z73"/>
    <mergeCell ref="A74:D74"/>
    <mergeCell ref="E74:H74"/>
    <mergeCell ref="I74:K74"/>
    <mergeCell ref="L74:O74"/>
    <mergeCell ref="P74:T74"/>
    <mergeCell ref="U74:W74"/>
    <mergeCell ref="Y74:Z74"/>
    <mergeCell ref="A71:D71"/>
    <mergeCell ref="E71:H71"/>
    <mergeCell ref="I71:K71"/>
    <mergeCell ref="L71:O71"/>
    <mergeCell ref="P71:T71"/>
    <mergeCell ref="U71:W71"/>
    <mergeCell ref="Y71:Z71"/>
    <mergeCell ref="A72:D72"/>
    <mergeCell ref="E72:H72"/>
    <mergeCell ref="I72:K72"/>
    <mergeCell ref="L72:O72"/>
    <mergeCell ref="P72:T72"/>
    <mergeCell ref="U72:W72"/>
    <mergeCell ref="Y72:Z72"/>
    <mergeCell ref="A69:D69"/>
    <mergeCell ref="E69:H69"/>
    <mergeCell ref="I69:K69"/>
    <mergeCell ref="L69:O69"/>
    <mergeCell ref="P69:T69"/>
    <mergeCell ref="U69:W69"/>
    <mergeCell ref="Y69:Z69"/>
    <mergeCell ref="A70:D70"/>
    <mergeCell ref="E70:H70"/>
    <mergeCell ref="I70:K70"/>
    <mergeCell ref="L70:O70"/>
    <mergeCell ref="P70:T70"/>
    <mergeCell ref="U70:W70"/>
    <mergeCell ref="Y70:Z70"/>
    <mergeCell ref="A67:D67"/>
    <mergeCell ref="E67:H67"/>
    <mergeCell ref="I67:K67"/>
    <mergeCell ref="L67:O67"/>
    <mergeCell ref="P67:T67"/>
    <mergeCell ref="U67:W67"/>
    <mergeCell ref="Y67:Z67"/>
    <mergeCell ref="A68:D68"/>
    <mergeCell ref="E68:H68"/>
    <mergeCell ref="I68:K68"/>
    <mergeCell ref="L68:O68"/>
    <mergeCell ref="P68:T68"/>
    <mergeCell ref="U68:W68"/>
    <mergeCell ref="Y68:Z68"/>
    <mergeCell ref="A65:D65"/>
    <mergeCell ref="E65:H65"/>
    <mergeCell ref="I65:K65"/>
    <mergeCell ref="L65:O65"/>
    <mergeCell ref="P65:T65"/>
    <mergeCell ref="U65:W65"/>
    <mergeCell ref="Y65:Z65"/>
    <mergeCell ref="A66:D66"/>
    <mergeCell ref="E66:H66"/>
    <mergeCell ref="I66:K66"/>
    <mergeCell ref="L66:O66"/>
    <mergeCell ref="P66:T66"/>
    <mergeCell ref="U66:W66"/>
    <mergeCell ref="Y66:Z66"/>
    <mergeCell ref="A63:D63"/>
    <mergeCell ref="E63:H63"/>
    <mergeCell ref="I63:K63"/>
    <mergeCell ref="L63:O63"/>
    <mergeCell ref="P63:T63"/>
    <mergeCell ref="U63:W63"/>
    <mergeCell ref="Y63:Z63"/>
    <mergeCell ref="A64:D64"/>
    <mergeCell ref="E64:H64"/>
    <mergeCell ref="I64:K64"/>
    <mergeCell ref="L64:O64"/>
    <mergeCell ref="P64:T64"/>
    <mergeCell ref="U64:W64"/>
    <mergeCell ref="Y64:Z64"/>
    <mergeCell ref="A61:D61"/>
    <mergeCell ref="E61:H61"/>
    <mergeCell ref="I61:K61"/>
    <mergeCell ref="L61:O61"/>
    <mergeCell ref="P61:T61"/>
    <mergeCell ref="U61:W61"/>
    <mergeCell ref="Y61:Z61"/>
    <mergeCell ref="A62:D62"/>
    <mergeCell ref="E62:H62"/>
    <mergeCell ref="I62:K62"/>
    <mergeCell ref="L62:O62"/>
    <mergeCell ref="P62:T62"/>
    <mergeCell ref="U62:W62"/>
    <mergeCell ref="Y62:Z62"/>
    <mergeCell ref="A59:D59"/>
    <mergeCell ref="E59:H59"/>
    <mergeCell ref="I59:K59"/>
    <mergeCell ref="L59:O59"/>
    <mergeCell ref="P59:T59"/>
    <mergeCell ref="U59:W59"/>
    <mergeCell ref="Y59:Z59"/>
    <mergeCell ref="A60:D60"/>
    <mergeCell ref="E60:H60"/>
    <mergeCell ref="I60:K60"/>
    <mergeCell ref="L60:O60"/>
    <mergeCell ref="P60:T60"/>
    <mergeCell ref="U60:W60"/>
    <mergeCell ref="Y60:Z60"/>
    <mergeCell ref="A57:D57"/>
    <mergeCell ref="E57:H57"/>
    <mergeCell ref="I57:K57"/>
    <mergeCell ref="L57:O57"/>
    <mergeCell ref="P57:T57"/>
    <mergeCell ref="U57:W57"/>
    <mergeCell ref="Y57:Z57"/>
    <mergeCell ref="A58:D58"/>
    <mergeCell ref="E58:H58"/>
    <mergeCell ref="I58:K58"/>
    <mergeCell ref="L58:O58"/>
    <mergeCell ref="P58:T58"/>
    <mergeCell ref="U58:W58"/>
    <mergeCell ref="Y58:Z58"/>
    <mergeCell ref="A55:D55"/>
    <mergeCell ref="E55:H55"/>
    <mergeCell ref="I55:K55"/>
    <mergeCell ref="L55:O55"/>
    <mergeCell ref="P55:T55"/>
    <mergeCell ref="U55:W55"/>
    <mergeCell ref="Y55:Z55"/>
    <mergeCell ref="A56:D56"/>
    <mergeCell ref="E56:H56"/>
    <mergeCell ref="I56:K56"/>
    <mergeCell ref="L56:O56"/>
    <mergeCell ref="P56:T56"/>
    <mergeCell ref="U56:W56"/>
    <mergeCell ref="Y56:Z56"/>
    <mergeCell ref="A53:D53"/>
    <mergeCell ref="E53:H53"/>
    <mergeCell ref="I53:K53"/>
    <mergeCell ref="L53:O53"/>
    <mergeCell ref="P53:T53"/>
    <mergeCell ref="U53:W53"/>
    <mergeCell ref="Y53:Z53"/>
    <mergeCell ref="A54:D54"/>
    <mergeCell ref="E54:H54"/>
    <mergeCell ref="I54:K54"/>
    <mergeCell ref="L54:O54"/>
    <mergeCell ref="P54:T54"/>
    <mergeCell ref="U54:W54"/>
    <mergeCell ref="Y54:Z54"/>
    <mergeCell ref="A51:D51"/>
    <mergeCell ref="E51:H51"/>
    <mergeCell ref="I51:K51"/>
    <mergeCell ref="L51:O51"/>
    <mergeCell ref="P51:T51"/>
    <mergeCell ref="U51:W51"/>
    <mergeCell ref="Y51:Z51"/>
    <mergeCell ref="A52:D52"/>
    <mergeCell ref="E52:H52"/>
    <mergeCell ref="I52:K52"/>
    <mergeCell ref="L52:O52"/>
    <mergeCell ref="P52:T52"/>
    <mergeCell ref="U52:W52"/>
    <mergeCell ref="Y52:Z52"/>
    <mergeCell ref="A47:AA47"/>
    <mergeCell ref="A48:Z48"/>
    <mergeCell ref="A49:D50"/>
    <mergeCell ref="E49:K49"/>
    <mergeCell ref="L49:W49"/>
    <mergeCell ref="X49:Z49"/>
    <mergeCell ref="AA49:AA50"/>
    <mergeCell ref="E50:H50"/>
    <mergeCell ref="I50:K50"/>
    <mergeCell ref="L50:O50"/>
    <mergeCell ref="P50:T50"/>
    <mergeCell ref="U50:W50"/>
    <mergeCell ref="Y50:Z50"/>
    <mergeCell ref="B43:D43"/>
    <mergeCell ref="E43:H43"/>
    <mergeCell ref="I43:K43"/>
    <mergeCell ref="L43:O43"/>
    <mergeCell ref="P43:W43"/>
    <mergeCell ref="Y43:AA43"/>
    <mergeCell ref="B44:D44"/>
    <mergeCell ref="E44:H44"/>
    <mergeCell ref="I44:K44"/>
    <mergeCell ref="L44:O44"/>
    <mergeCell ref="P44:W44"/>
    <mergeCell ref="Y44:AA44"/>
    <mergeCell ref="B41:D41"/>
    <mergeCell ref="E41:H41"/>
    <mergeCell ref="I41:K41"/>
    <mergeCell ref="L41:O41"/>
    <mergeCell ref="P41:W41"/>
    <mergeCell ref="Y41:AA41"/>
    <mergeCell ref="B42:D42"/>
    <mergeCell ref="E42:H42"/>
    <mergeCell ref="I42:K42"/>
    <mergeCell ref="L42:O42"/>
    <mergeCell ref="P42:W42"/>
    <mergeCell ref="Y42:AA42"/>
    <mergeCell ref="B39:D39"/>
    <mergeCell ref="E39:H39"/>
    <mergeCell ref="L39:O39"/>
    <mergeCell ref="P39:W39"/>
    <mergeCell ref="Y39:AA39"/>
    <mergeCell ref="B40:D40"/>
    <mergeCell ref="E40:H40"/>
    <mergeCell ref="I40:K40"/>
    <mergeCell ref="L40:O40"/>
    <mergeCell ref="P40:W40"/>
    <mergeCell ref="Y40:AA40"/>
    <mergeCell ref="C30:Q31"/>
    <mergeCell ref="Y31:AA33"/>
    <mergeCell ref="A32:X33"/>
    <mergeCell ref="A35:A38"/>
    <mergeCell ref="B35:D37"/>
    <mergeCell ref="E35:H37"/>
    <mergeCell ref="I35:K37"/>
    <mergeCell ref="L35:X35"/>
    <mergeCell ref="Y35:AA37"/>
    <mergeCell ref="L36:O37"/>
    <mergeCell ref="P36:X36"/>
    <mergeCell ref="P37:W37"/>
    <mergeCell ref="B38:D38"/>
    <mergeCell ref="E38:F38"/>
    <mergeCell ref="G38:J38"/>
    <mergeCell ref="L38:O38"/>
    <mergeCell ref="P38:W38"/>
    <mergeCell ref="Y38:AA38"/>
    <mergeCell ref="B27:D27"/>
    <mergeCell ref="F27:H27"/>
    <mergeCell ref="J27:K27"/>
    <mergeCell ref="M27:N27"/>
    <mergeCell ref="Q27:S27"/>
    <mergeCell ref="T27:W27"/>
    <mergeCell ref="Z27:AA27"/>
    <mergeCell ref="A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400-000000000000}">
  <sheetPr>
    <pageSetUpPr fitToPage="1"/>
  </sheetPr>
  <dimension ref="A1:AA111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276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2748.2577099999999</v>
      </c>
      <c r="I13" s="50"/>
      <c r="J13" s="50"/>
      <c r="K13" s="51"/>
      <c r="L13" s="49">
        <v>109.57589</v>
      </c>
      <c r="M13" s="50"/>
      <c r="N13" s="51"/>
      <c r="O13" s="49">
        <v>109.56683</v>
      </c>
      <c r="P13" s="51"/>
      <c r="Q13" s="49">
        <v>4.5300000000000002E-3</v>
      </c>
      <c r="R13" s="50"/>
      <c r="S13" s="50"/>
      <c r="T13" s="50"/>
      <c r="U13" s="51"/>
      <c r="V13" s="49">
        <v>0</v>
      </c>
      <c r="W13" s="51"/>
      <c r="X13" s="4">
        <v>4.5300000000000002E-3</v>
      </c>
      <c r="Y13" s="4">
        <v>0</v>
      </c>
      <c r="Z13" s="49">
        <v>2857.8335999999999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2748.2577099999999</v>
      </c>
      <c r="I15" s="50"/>
      <c r="J15" s="50"/>
      <c r="K15" s="51"/>
      <c r="L15" s="49">
        <v>109.57589</v>
      </c>
      <c r="M15" s="50"/>
      <c r="N15" s="51"/>
      <c r="O15" s="49">
        <v>109.56683</v>
      </c>
      <c r="P15" s="51"/>
      <c r="Q15" s="49">
        <v>4.5300000000000002E-3</v>
      </c>
      <c r="R15" s="50"/>
      <c r="S15" s="50"/>
      <c r="T15" s="50"/>
      <c r="U15" s="51"/>
      <c r="V15" s="49">
        <v>0</v>
      </c>
      <c r="W15" s="51"/>
      <c r="X15" s="4">
        <v>4.5300000000000002E-3</v>
      </c>
      <c r="Y15" s="4">
        <v>0</v>
      </c>
      <c r="Z15" s="49">
        <v>2857.8335999999999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25.647829999999999</v>
      </c>
      <c r="F26" s="81">
        <v>25.647829999999999</v>
      </c>
      <c r="G26" s="82"/>
      <c r="H26" s="83"/>
      <c r="I26" s="10">
        <v>25.647829999999999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575.98</v>
      </c>
      <c r="F51" s="118"/>
      <c r="G51" s="118"/>
      <c r="H51" s="119"/>
      <c r="I51" s="117">
        <v>0</v>
      </c>
      <c r="J51" s="118"/>
      <c r="K51" s="119"/>
      <c r="L51" s="117">
        <v>1927.83</v>
      </c>
      <c r="M51" s="118"/>
      <c r="N51" s="118"/>
      <c r="O51" s="119"/>
      <c r="P51" s="117">
        <v>1861.2</v>
      </c>
      <c r="Q51" s="118"/>
      <c r="R51" s="118"/>
      <c r="S51" s="118"/>
      <c r="T51" s="119"/>
      <c r="U51" s="114"/>
      <c r="V51" s="115"/>
      <c r="W51" s="116"/>
      <c r="X51" s="16">
        <v>642.61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198</v>
      </c>
      <c r="B52" s="115"/>
      <c r="C52" s="115"/>
      <c r="D52" s="116"/>
      <c r="E52" s="117">
        <v>731.71</v>
      </c>
      <c r="F52" s="118"/>
      <c r="G52" s="118"/>
      <c r="H52" s="119"/>
      <c r="I52" s="117">
        <v>0</v>
      </c>
      <c r="J52" s="118"/>
      <c r="K52" s="119"/>
      <c r="L52" s="117">
        <v>2449.11</v>
      </c>
      <c r="M52" s="118"/>
      <c r="N52" s="118"/>
      <c r="O52" s="119"/>
      <c r="P52" s="117">
        <v>2364.4499999999998</v>
      </c>
      <c r="Q52" s="118"/>
      <c r="R52" s="118"/>
      <c r="S52" s="118"/>
      <c r="T52" s="119"/>
      <c r="U52" s="114"/>
      <c r="V52" s="115"/>
      <c r="W52" s="116"/>
      <c r="X52" s="16">
        <v>816.37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20</v>
      </c>
      <c r="B53" s="115"/>
      <c r="C53" s="115"/>
      <c r="D53" s="116"/>
      <c r="E53" s="117">
        <v>624.17999999999995</v>
      </c>
      <c r="F53" s="118"/>
      <c r="G53" s="118"/>
      <c r="H53" s="119"/>
      <c r="I53" s="117">
        <v>0</v>
      </c>
      <c r="J53" s="118"/>
      <c r="K53" s="119"/>
      <c r="L53" s="117">
        <v>2089.1999999999998</v>
      </c>
      <c r="M53" s="118"/>
      <c r="N53" s="118"/>
      <c r="O53" s="119"/>
      <c r="P53" s="117">
        <v>2016.98</v>
      </c>
      <c r="Q53" s="118"/>
      <c r="R53" s="118"/>
      <c r="S53" s="118"/>
      <c r="T53" s="119"/>
      <c r="U53" s="114"/>
      <c r="V53" s="115"/>
      <c r="W53" s="116"/>
      <c r="X53" s="16">
        <v>696.4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199</v>
      </c>
      <c r="B54" s="115"/>
      <c r="C54" s="115"/>
      <c r="D54" s="116"/>
      <c r="E54" s="117">
        <v>593.28</v>
      </c>
      <c r="F54" s="118"/>
      <c r="G54" s="118"/>
      <c r="H54" s="119"/>
      <c r="I54" s="117">
        <v>0</v>
      </c>
      <c r="J54" s="118"/>
      <c r="K54" s="119"/>
      <c r="L54" s="117">
        <v>1985.76</v>
      </c>
      <c r="M54" s="118"/>
      <c r="N54" s="118"/>
      <c r="O54" s="119"/>
      <c r="P54" s="117">
        <v>1917.12</v>
      </c>
      <c r="Q54" s="118"/>
      <c r="R54" s="118"/>
      <c r="S54" s="118"/>
      <c r="T54" s="119"/>
      <c r="U54" s="114"/>
      <c r="V54" s="115"/>
      <c r="W54" s="116"/>
      <c r="X54" s="16">
        <v>661.92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200</v>
      </c>
      <c r="B55" s="115"/>
      <c r="C55" s="115"/>
      <c r="D55" s="116"/>
      <c r="E55" s="117">
        <v>405.41</v>
      </c>
      <c r="F55" s="118"/>
      <c r="G55" s="118"/>
      <c r="H55" s="119"/>
      <c r="I55" s="117">
        <v>0</v>
      </c>
      <c r="J55" s="118"/>
      <c r="K55" s="119"/>
      <c r="L55" s="117">
        <v>1356.93</v>
      </c>
      <c r="M55" s="118"/>
      <c r="N55" s="118"/>
      <c r="O55" s="119"/>
      <c r="P55" s="117">
        <v>1310.03</v>
      </c>
      <c r="Q55" s="118"/>
      <c r="R55" s="118"/>
      <c r="S55" s="118"/>
      <c r="T55" s="119"/>
      <c r="U55" s="114"/>
      <c r="V55" s="115"/>
      <c r="W55" s="116"/>
      <c r="X55" s="16">
        <v>452.31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201</v>
      </c>
      <c r="B56" s="115"/>
      <c r="C56" s="115"/>
      <c r="D56" s="116"/>
      <c r="E56" s="117">
        <v>1498.04</v>
      </c>
      <c r="F56" s="118"/>
      <c r="G56" s="118"/>
      <c r="H56" s="119"/>
      <c r="I56" s="117">
        <v>0</v>
      </c>
      <c r="J56" s="118"/>
      <c r="K56" s="119"/>
      <c r="L56" s="117">
        <v>2507.0100000000002</v>
      </c>
      <c r="M56" s="118"/>
      <c r="N56" s="118"/>
      <c r="O56" s="119"/>
      <c r="P56" s="117">
        <v>3169.38</v>
      </c>
      <c r="Q56" s="118"/>
      <c r="R56" s="118"/>
      <c r="S56" s="118"/>
      <c r="T56" s="119"/>
      <c r="U56" s="114"/>
      <c r="V56" s="115"/>
      <c r="W56" s="116"/>
      <c r="X56" s="16">
        <v>835.67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202</v>
      </c>
      <c r="B57" s="115"/>
      <c r="C57" s="115"/>
      <c r="D57" s="116"/>
      <c r="E57" s="117">
        <v>598.22</v>
      </c>
      <c r="F57" s="118"/>
      <c r="G57" s="118"/>
      <c r="H57" s="119"/>
      <c r="I57" s="117">
        <v>0</v>
      </c>
      <c r="J57" s="118"/>
      <c r="K57" s="119"/>
      <c r="L57" s="117">
        <v>2002.32</v>
      </c>
      <c r="M57" s="118"/>
      <c r="N57" s="118"/>
      <c r="O57" s="119"/>
      <c r="P57" s="117">
        <v>1933.1</v>
      </c>
      <c r="Q57" s="118"/>
      <c r="R57" s="118"/>
      <c r="S57" s="118"/>
      <c r="T57" s="119"/>
      <c r="U57" s="114"/>
      <c r="V57" s="115"/>
      <c r="W57" s="116"/>
      <c r="X57" s="16">
        <v>667.44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203</v>
      </c>
      <c r="B58" s="115"/>
      <c r="C58" s="115"/>
      <c r="D58" s="116"/>
      <c r="E58" s="117">
        <v>390.58</v>
      </c>
      <c r="F58" s="118"/>
      <c r="G58" s="118"/>
      <c r="H58" s="119"/>
      <c r="I58" s="117">
        <v>0</v>
      </c>
      <c r="J58" s="118"/>
      <c r="K58" s="119"/>
      <c r="L58" s="117">
        <v>1307.28</v>
      </c>
      <c r="M58" s="118"/>
      <c r="N58" s="118"/>
      <c r="O58" s="119"/>
      <c r="P58" s="117">
        <v>1262.0999999999999</v>
      </c>
      <c r="Q58" s="118"/>
      <c r="R58" s="118"/>
      <c r="S58" s="118"/>
      <c r="T58" s="119"/>
      <c r="U58" s="114"/>
      <c r="V58" s="115"/>
      <c r="W58" s="116"/>
      <c r="X58" s="16">
        <v>435.76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204</v>
      </c>
      <c r="B59" s="115"/>
      <c r="C59" s="115"/>
      <c r="D59" s="116"/>
      <c r="E59" s="117">
        <v>752.72</v>
      </c>
      <c r="F59" s="118"/>
      <c r="G59" s="118"/>
      <c r="H59" s="119"/>
      <c r="I59" s="117">
        <v>0</v>
      </c>
      <c r="J59" s="118"/>
      <c r="K59" s="119"/>
      <c r="L59" s="117">
        <v>2519.4299999999998</v>
      </c>
      <c r="M59" s="118"/>
      <c r="N59" s="118"/>
      <c r="O59" s="119"/>
      <c r="P59" s="117">
        <v>2432.34</v>
      </c>
      <c r="Q59" s="118"/>
      <c r="R59" s="118"/>
      <c r="S59" s="118"/>
      <c r="T59" s="119"/>
      <c r="U59" s="114"/>
      <c r="V59" s="115"/>
      <c r="W59" s="116"/>
      <c r="X59" s="16">
        <v>839.81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205</v>
      </c>
      <c r="B60" s="115"/>
      <c r="C60" s="115"/>
      <c r="D60" s="116"/>
      <c r="E60" s="117">
        <v>599.46</v>
      </c>
      <c r="F60" s="118"/>
      <c r="G60" s="118"/>
      <c r="H60" s="119"/>
      <c r="I60" s="117">
        <v>0</v>
      </c>
      <c r="J60" s="118"/>
      <c r="K60" s="119"/>
      <c r="L60" s="117">
        <v>2006.46</v>
      </c>
      <c r="M60" s="118"/>
      <c r="N60" s="118"/>
      <c r="O60" s="119"/>
      <c r="P60" s="117">
        <v>1937.1</v>
      </c>
      <c r="Q60" s="118"/>
      <c r="R60" s="118"/>
      <c r="S60" s="118"/>
      <c r="T60" s="119"/>
      <c r="U60" s="114"/>
      <c r="V60" s="115"/>
      <c r="W60" s="116"/>
      <c r="X60" s="16">
        <v>668.82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206</v>
      </c>
      <c r="B61" s="115"/>
      <c r="C61" s="115"/>
      <c r="D61" s="116"/>
      <c r="E61" s="117">
        <v>383.16</v>
      </c>
      <c r="F61" s="118"/>
      <c r="G61" s="118"/>
      <c r="H61" s="119"/>
      <c r="I61" s="117">
        <v>0</v>
      </c>
      <c r="J61" s="118"/>
      <c r="K61" s="119"/>
      <c r="L61" s="117">
        <v>1282.47</v>
      </c>
      <c r="M61" s="118"/>
      <c r="N61" s="118"/>
      <c r="O61" s="119"/>
      <c r="P61" s="117">
        <v>1238.1400000000001</v>
      </c>
      <c r="Q61" s="118"/>
      <c r="R61" s="118"/>
      <c r="S61" s="118"/>
      <c r="T61" s="119"/>
      <c r="U61" s="114"/>
      <c r="V61" s="115"/>
      <c r="W61" s="116"/>
      <c r="X61" s="16">
        <v>427.49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207</v>
      </c>
      <c r="B62" s="115"/>
      <c r="C62" s="115"/>
      <c r="D62" s="116"/>
      <c r="E62" s="117">
        <v>579.67999999999995</v>
      </c>
      <c r="F62" s="118"/>
      <c r="G62" s="118"/>
      <c r="H62" s="119"/>
      <c r="I62" s="117">
        <v>0</v>
      </c>
      <c r="J62" s="118"/>
      <c r="K62" s="119"/>
      <c r="L62" s="117">
        <v>1940.25</v>
      </c>
      <c r="M62" s="118"/>
      <c r="N62" s="118"/>
      <c r="O62" s="119"/>
      <c r="P62" s="117">
        <v>1873.18</v>
      </c>
      <c r="Q62" s="118"/>
      <c r="R62" s="118"/>
      <c r="S62" s="118"/>
      <c r="T62" s="119"/>
      <c r="U62" s="114"/>
      <c r="V62" s="115"/>
      <c r="W62" s="116"/>
      <c r="X62" s="16">
        <v>646.75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208</v>
      </c>
      <c r="B63" s="115"/>
      <c r="C63" s="115"/>
      <c r="D63" s="116"/>
      <c r="E63" s="117">
        <v>690.62</v>
      </c>
      <c r="F63" s="118"/>
      <c r="G63" s="118"/>
      <c r="H63" s="119"/>
      <c r="I63" s="117">
        <v>0</v>
      </c>
      <c r="J63" s="118"/>
      <c r="K63" s="119"/>
      <c r="L63" s="117">
        <v>2457.39</v>
      </c>
      <c r="M63" s="118"/>
      <c r="N63" s="118"/>
      <c r="O63" s="119"/>
      <c r="P63" s="117">
        <v>1800</v>
      </c>
      <c r="Q63" s="118"/>
      <c r="R63" s="118"/>
      <c r="S63" s="118"/>
      <c r="T63" s="119"/>
      <c r="U63" s="114"/>
      <c r="V63" s="115"/>
      <c r="W63" s="116"/>
      <c r="X63" s="16">
        <v>1348.01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209</v>
      </c>
      <c r="B64" s="115"/>
      <c r="C64" s="115"/>
      <c r="D64" s="116"/>
      <c r="E64" s="117">
        <v>391.81</v>
      </c>
      <c r="F64" s="118"/>
      <c r="G64" s="118"/>
      <c r="H64" s="119"/>
      <c r="I64" s="117">
        <v>0</v>
      </c>
      <c r="J64" s="118"/>
      <c r="K64" s="119"/>
      <c r="L64" s="117">
        <v>1311.42</v>
      </c>
      <c r="M64" s="118"/>
      <c r="N64" s="118"/>
      <c r="O64" s="119"/>
      <c r="P64" s="117">
        <v>1266.0899999999999</v>
      </c>
      <c r="Q64" s="118"/>
      <c r="R64" s="118"/>
      <c r="S64" s="118"/>
      <c r="T64" s="119"/>
      <c r="U64" s="114"/>
      <c r="V64" s="115"/>
      <c r="W64" s="116"/>
      <c r="X64" s="16">
        <v>437.14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21</v>
      </c>
      <c r="B65" s="115"/>
      <c r="C65" s="115"/>
      <c r="D65" s="116"/>
      <c r="E65" s="117">
        <v>394.28</v>
      </c>
      <c r="F65" s="118"/>
      <c r="G65" s="118"/>
      <c r="H65" s="119"/>
      <c r="I65" s="117">
        <v>0</v>
      </c>
      <c r="J65" s="118"/>
      <c r="K65" s="119"/>
      <c r="L65" s="117">
        <v>1319.7</v>
      </c>
      <c r="M65" s="118"/>
      <c r="N65" s="118"/>
      <c r="O65" s="119"/>
      <c r="P65" s="117">
        <v>1274.08</v>
      </c>
      <c r="Q65" s="118"/>
      <c r="R65" s="118"/>
      <c r="S65" s="118"/>
      <c r="T65" s="119"/>
      <c r="U65" s="114"/>
      <c r="V65" s="115"/>
      <c r="W65" s="116"/>
      <c r="X65" s="16">
        <v>439.9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210</v>
      </c>
      <c r="B66" s="115"/>
      <c r="C66" s="115"/>
      <c r="D66" s="116"/>
      <c r="E66" s="117">
        <v>596.99</v>
      </c>
      <c r="F66" s="118"/>
      <c r="G66" s="118"/>
      <c r="H66" s="119"/>
      <c r="I66" s="117">
        <v>0</v>
      </c>
      <c r="J66" s="118"/>
      <c r="K66" s="119"/>
      <c r="L66" s="117">
        <v>1998.18</v>
      </c>
      <c r="M66" s="118"/>
      <c r="N66" s="118"/>
      <c r="O66" s="119"/>
      <c r="P66" s="117">
        <v>1929.11</v>
      </c>
      <c r="Q66" s="118"/>
      <c r="R66" s="118"/>
      <c r="S66" s="118"/>
      <c r="T66" s="119"/>
      <c r="U66" s="114"/>
      <c r="V66" s="115"/>
      <c r="W66" s="116"/>
      <c r="X66" s="16">
        <v>666.06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211</v>
      </c>
      <c r="B67" s="115"/>
      <c r="C67" s="115"/>
      <c r="D67" s="116"/>
      <c r="E67" s="117">
        <v>755.2</v>
      </c>
      <c r="F67" s="118"/>
      <c r="G67" s="118"/>
      <c r="H67" s="119"/>
      <c r="I67" s="117">
        <v>0</v>
      </c>
      <c r="J67" s="118"/>
      <c r="K67" s="119"/>
      <c r="L67" s="117">
        <v>2527.71</v>
      </c>
      <c r="M67" s="118"/>
      <c r="N67" s="118"/>
      <c r="O67" s="119"/>
      <c r="P67" s="117">
        <v>2440.34</v>
      </c>
      <c r="Q67" s="118"/>
      <c r="R67" s="118"/>
      <c r="S67" s="118"/>
      <c r="T67" s="119"/>
      <c r="U67" s="114"/>
      <c r="V67" s="115"/>
      <c r="W67" s="116"/>
      <c r="X67" s="16">
        <v>842.57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212</v>
      </c>
      <c r="B68" s="115"/>
      <c r="C68" s="115"/>
      <c r="D68" s="116"/>
      <c r="E68" s="117">
        <v>397.99</v>
      </c>
      <c r="F68" s="118"/>
      <c r="G68" s="118"/>
      <c r="H68" s="119"/>
      <c r="I68" s="117">
        <v>0</v>
      </c>
      <c r="J68" s="118"/>
      <c r="K68" s="119"/>
      <c r="L68" s="117">
        <v>1332.12</v>
      </c>
      <c r="M68" s="118"/>
      <c r="N68" s="118"/>
      <c r="O68" s="119"/>
      <c r="P68" s="117">
        <v>1286.07</v>
      </c>
      <c r="Q68" s="118"/>
      <c r="R68" s="118"/>
      <c r="S68" s="118"/>
      <c r="T68" s="119"/>
      <c r="U68" s="114"/>
      <c r="V68" s="115"/>
      <c r="W68" s="116"/>
      <c r="X68" s="16">
        <v>444.04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213</v>
      </c>
      <c r="B69" s="115"/>
      <c r="C69" s="115"/>
      <c r="D69" s="116"/>
      <c r="E69" s="117">
        <v>0</v>
      </c>
      <c r="F69" s="118"/>
      <c r="G69" s="118"/>
      <c r="H69" s="119"/>
      <c r="I69" s="117">
        <v>0</v>
      </c>
      <c r="J69" s="118"/>
      <c r="K69" s="119"/>
      <c r="L69" s="117">
        <v>2039.55</v>
      </c>
      <c r="M69" s="118"/>
      <c r="N69" s="118"/>
      <c r="O69" s="119"/>
      <c r="P69" s="117">
        <v>1359.7</v>
      </c>
      <c r="Q69" s="118"/>
      <c r="R69" s="118"/>
      <c r="S69" s="118"/>
      <c r="T69" s="119"/>
      <c r="U69" s="114"/>
      <c r="V69" s="115"/>
      <c r="W69" s="116"/>
      <c r="X69" s="16">
        <v>679.85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214</v>
      </c>
      <c r="B70" s="115"/>
      <c r="C70" s="115"/>
      <c r="D70" s="116"/>
      <c r="E70" s="117">
        <v>752.72</v>
      </c>
      <c r="F70" s="118"/>
      <c r="G70" s="118"/>
      <c r="H70" s="119"/>
      <c r="I70" s="117">
        <v>0</v>
      </c>
      <c r="J70" s="118"/>
      <c r="K70" s="119"/>
      <c r="L70" s="117">
        <v>2519.4299999999998</v>
      </c>
      <c r="M70" s="118"/>
      <c r="N70" s="118"/>
      <c r="O70" s="119"/>
      <c r="P70" s="117">
        <v>2432.34</v>
      </c>
      <c r="Q70" s="118"/>
      <c r="R70" s="118"/>
      <c r="S70" s="118"/>
      <c r="T70" s="119"/>
      <c r="U70" s="114"/>
      <c r="V70" s="115"/>
      <c r="W70" s="116"/>
      <c r="X70" s="16">
        <v>839.81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215</v>
      </c>
      <c r="B71" s="115"/>
      <c r="C71" s="115"/>
      <c r="D71" s="116"/>
      <c r="E71" s="117">
        <v>388.1</v>
      </c>
      <c r="F71" s="118"/>
      <c r="G71" s="118"/>
      <c r="H71" s="119"/>
      <c r="I71" s="117">
        <v>0</v>
      </c>
      <c r="J71" s="118"/>
      <c r="K71" s="119"/>
      <c r="L71" s="117">
        <v>1299.03</v>
      </c>
      <c r="M71" s="118"/>
      <c r="N71" s="118"/>
      <c r="O71" s="119"/>
      <c r="P71" s="117">
        <v>1254.1199999999999</v>
      </c>
      <c r="Q71" s="118"/>
      <c r="R71" s="118"/>
      <c r="S71" s="118"/>
      <c r="T71" s="119"/>
      <c r="U71" s="114"/>
      <c r="V71" s="115"/>
      <c r="W71" s="116"/>
      <c r="X71" s="16">
        <v>433.01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216</v>
      </c>
      <c r="B72" s="115"/>
      <c r="C72" s="115"/>
      <c r="D72" s="116"/>
      <c r="E72" s="117">
        <v>23575.78</v>
      </c>
      <c r="F72" s="118"/>
      <c r="G72" s="118"/>
      <c r="H72" s="119"/>
      <c r="I72" s="117">
        <v>0</v>
      </c>
      <c r="J72" s="118"/>
      <c r="K72" s="119"/>
      <c r="L72" s="117">
        <v>2386.04</v>
      </c>
      <c r="M72" s="118"/>
      <c r="N72" s="118"/>
      <c r="O72" s="119"/>
      <c r="P72" s="117">
        <v>1909.97</v>
      </c>
      <c r="Q72" s="118"/>
      <c r="R72" s="118"/>
      <c r="S72" s="118"/>
      <c r="T72" s="119"/>
      <c r="U72" s="114"/>
      <c r="V72" s="115"/>
      <c r="W72" s="116"/>
      <c r="X72" s="16">
        <v>24051.86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217</v>
      </c>
      <c r="B73" s="115"/>
      <c r="C73" s="115"/>
      <c r="D73" s="116"/>
      <c r="E73" s="117">
        <v>0</v>
      </c>
      <c r="F73" s="118"/>
      <c r="G73" s="118"/>
      <c r="H73" s="119"/>
      <c r="I73" s="117">
        <v>0</v>
      </c>
      <c r="J73" s="118"/>
      <c r="K73" s="119"/>
      <c r="L73" s="117">
        <v>2507.0100000000002</v>
      </c>
      <c r="M73" s="118"/>
      <c r="N73" s="118"/>
      <c r="O73" s="119"/>
      <c r="P73" s="117">
        <v>1671.34</v>
      </c>
      <c r="Q73" s="118"/>
      <c r="R73" s="118"/>
      <c r="S73" s="118"/>
      <c r="T73" s="119"/>
      <c r="U73" s="114"/>
      <c r="V73" s="115"/>
      <c r="W73" s="116"/>
      <c r="X73" s="16">
        <v>835.67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218</v>
      </c>
      <c r="B74" s="115"/>
      <c r="C74" s="115"/>
      <c r="D74" s="116"/>
      <c r="E74" s="117">
        <v>793.52</v>
      </c>
      <c r="F74" s="118"/>
      <c r="G74" s="118"/>
      <c r="H74" s="119"/>
      <c r="I74" s="117">
        <v>0</v>
      </c>
      <c r="J74" s="118"/>
      <c r="K74" s="119"/>
      <c r="L74" s="117">
        <v>1327.98</v>
      </c>
      <c r="M74" s="118"/>
      <c r="N74" s="118"/>
      <c r="O74" s="119"/>
      <c r="P74" s="117">
        <v>1678.84</v>
      </c>
      <c r="Q74" s="118"/>
      <c r="R74" s="118"/>
      <c r="S74" s="118"/>
      <c r="T74" s="119"/>
      <c r="U74" s="114"/>
      <c r="V74" s="115"/>
      <c r="W74" s="116"/>
      <c r="X74" s="16">
        <v>442.66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22</v>
      </c>
      <c r="B75" s="115"/>
      <c r="C75" s="115"/>
      <c r="D75" s="116"/>
      <c r="E75" s="117">
        <v>750.25</v>
      </c>
      <c r="F75" s="118"/>
      <c r="G75" s="118"/>
      <c r="H75" s="119"/>
      <c r="I75" s="117">
        <v>0</v>
      </c>
      <c r="J75" s="118"/>
      <c r="K75" s="119"/>
      <c r="L75" s="117">
        <v>2511.15</v>
      </c>
      <c r="M75" s="118"/>
      <c r="N75" s="118"/>
      <c r="O75" s="119"/>
      <c r="P75" s="117">
        <v>2424.35</v>
      </c>
      <c r="Q75" s="118"/>
      <c r="R75" s="118"/>
      <c r="S75" s="118"/>
      <c r="T75" s="119"/>
      <c r="U75" s="114"/>
      <c r="V75" s="115"/>
      <c r="W75" s="116"/>
      <c r="X75" s="16">
        <v>837.05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219</v>
      </c>
      <c r="B76" s="115"/>
      <c r="C76" s="115"/>
      <c r="D76" s="116"/>
      <c r="E76" s="117">
        <v>595.75</v>
      </c>
      <c r="F76" s="118"/>
      <c r="G76" s="118"/>
      <c r="H76" s="119"/>
      <c r="I76" s="117">
        <v>0</v>
      </c>
      <c r="J76" s="118"/>
      <c r="K76" s="119"/>
      <c r="L76" s="117">
        <v>1994.04</v>
      </c>
      <c r="M76" s="118"/>
      <c r="N76" s="118"/>
      <c r="O76" s="119"/>
      <c r="P76" s="117">
        <v>1925.11</v>
      </c>
      <c r="Q76" s="118"/>
      <c r="R76" s="118"/>
      <c r="S76" s="118"/>
      <c r="T76" s="119"/>
      <c r="U76" s="114"/>
      <c r="V76" s="115"/>
      <c r="W76" s="116"/>
      <c r="X76" s="16">
        <v>664.68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23</v>
      </c>
      <c r="B77" s="115"/>
      <c r="C77" s="115"/>
      <c r="D77" s="116"/>
      <c r="E77" s="117">
        <v>611.82000000000005</v>
      </c>
      <c r="F77" s="118"/>
      <c r="G77" s="118"/>
      <c r="H77" s="119"/>
      <c r="I77" s="117">
        <v>0</v>
      </c>
      <c r="J77" s="118"/>
      <c r="K77" s="119"/>
      <c r="L77" s="117">
        <v>2047.83</v>
      </c>
      <c r="M77" s="118"/>
      <c r="N77" s="118"/>
      <c r="O77" s="119"/>
      <c r="P77" s="117">
        <v>1977.04</v>
      </c>
      <c r="Q77" s="118"/>
      <c r="R77" s="118"/>
      <c r="S77" s="118"/>
      <c r="T77" s="119"/>
      <c r="U77" s="114"/>
      <c r="V77" s="115"/>
      <c r="W77" s="116"/>
      <c r="X77" s="16">
        <v>682.61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220</v>
      </c>
      <c r="B78" s="115"/>
      <c r="C78" s="115"/>
      <c r="D78" s="116"/>
      <c r="E78" s="117">
        <v>375.74</v>
      </c>
      <c r="F78" s="118"/>
      <c r="G78" s="118"/>
      <c r="H78" s="119"/>
      <c r="I78" s="117">
        <v>0</v>
      </c>
      <c r="J78" s="118"/>
      <c r="K78" s="119"/>
      <c r="L78" s="117">
        <v>1257.6600000000001</v>
      </c>
      <c r="M78" s="118"/>
      <c r="N78" s="118"/>
      <c r="O78" s="119"/>
      <c r="P78" s="117">
        <v>1214.18</v>
      </c>
      <c r="Q78" s="118"/>
      <c r="R78" s="118"/>
      <c r="S78" s="118"/>
      <c r="T78" s="119"/>
      <c r="U78" s="114"/>
      <c r="V78" s="115"/>
      <c r="W78" s="116"/>
      <c r="X78" s="16">
        <v>419.22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221</v>
      </c>
      <c r="B79" s="115"/>
      <c r="C79" s="115"/>
      <c r="D79" s="116"/>
      <c r="E79" s="117">
        <v>593.28</v>
      </c>
      <c r="F79" s="118"/>
      <c r="G79" s="118"/>
      <c r="H79" s="119"/>
      <c r="I79" s="117">
        <v>0</v>
      </c>
      <c r="J79" s="118"/>
      <c r="K79" s="119"/>
      <c r="L79" s="117">
        <v>1985.76</v>
      </c>
      <c r="M79" s="118"/>
      <c r="N79" s="118"/>
      <c r="O79" s="119"/>
      <c r="P79" s="117">
        <v>1917.12</v>
      </c>
      <c r="Q79" s="118"/>
      <c r="R79" s="118"/>
      <c r="S79" s="118"/>
      <c r="T79" s="119"/>
      <c r="U79" s="114"/>
      <c r="V79" s="115"/>
      <c r="W79" s="116"/>
      <c r="X79" s="16">
        <v>661.92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222</v>
      </c>
      <c r="B80" s="115"/>
      <c r="C80" s="115"/>
      <c r="D80" s="116"/>
      <c r="E80" s="117">
        <v>734.18</v>
      </c>
      <c r="F80" s="118"/>
      <c r="G80" s="118"/>
      <c r="H80" s="119"/>
      <c r="I80" s="117">
        <v>0</v>
      </c>
      <c r="J80" s="118"/>
      <c r="K80" s="119"/>
      <c r="L80" s="117">
        <v>2457.39</v>
      </c>
      <c r="M80" s="118"/>
      <c r="N80" s="118"/>
      <c r="O80" s="119"/>
      <c r="P80" s="117">
        <v>2372.44</v>
      </c>
      <c r="Q80" s="118"/>
      <c r="R80" s="118"/>
      <c r="S80" s="118"/>
      <c r="T80" s="119"/>
      <c r="U80" s="114"/>
      <c r="V80" s="115"/>
      <c r="W80" s="116"/>
      <c r="X80" s="16">
        <v>819.13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223</v>
      </c>
      <c r="B81" s="115"/>
      <c r="C81" s="115"/>
      <c r="D81" s="116"/>
      <c r="E81" s="117">
        <v>399.23</v>
      </c>
      <c r="F81" s="118"/>
      <c r="G81" s="118"/>
      <c r="H81" s="119"/>
      <c r="I81" s="117">
        <v>0</v>
      </c>
      <c r="J81" s="118"/>
      <c r="K81" s="119"/>
      <c r="L81" s="117">
        <v>1336.26</v>
      </c>
      <c r="M81" s="118"/>
      <c r="N81" s="118"/>
      <c r="O81" s="119"/>
      <c r="P81" s="117">
        <v>1290.07</v>
      </c>
      <c r="Q81" s="118"/>
      <c r="R81" s="118"/>
      <c r="S81" s="118"/>
      <c r="T81" s="119"/>
      <c r="U81" s="114"/>
      <c r="V81" s="115"/>
      <c r="W81" s="116"/>
      <c r="X81" s="16">
        <v>445.42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47</v>
      </c>
      <c r="B82" s="115"/>
      <c r="C82" s="115"/>
      <c r="D82" s="116"/>
      <c r="E82" s="117">
        <v>605.64</v>
      </c>
      <c r="F82" s="118"/>
      <c r="G82" s="118"/>
      <c r="H82" s="119"/>
      <c r="I82" s="117">
        <v>0</v>
      </c>
      <c r="J82" s="118"/>
      <c r="K82" s="119"/>
      <c r="L82" s="117">
        <v>2027.13</v>
      </c>
      <c r="M82" s="118"/>
      <c r="N82" s="118"/>
      <c r="O82" s="119"/>
      <c r="P82" s="117">
        <v>1957.06</v>
      </c>
      <c r="Q82" s="118"/>
      <c r="R82" s="118"/>
      <c r="S82" s="118"/>
      <c r="T82" s="119"/>
      <c r="U82" s="114"/>
      <c r="V82" s="115"/>
      <c r="W82" s="116"/>
      <c r="X82" s="16">
        <v>675.71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48</v>
      </c>
      <c r="B83" s="115"/>
      <c r="C83" s="115"/>
      <c r="D83" s="116"/>
      <c r="E83" s="117">
        <v>393.05</v>
      </c>
      <c r="F83" s="118"/>
      <c r="G83" s="118"/>
      <c r="H83" s="119"/>
      <c r="I83" s="117">
        <v>0</v>
      </c>
      <c r="J83" s="118"/>
      <c r="K83" s="119"/>
      <c r="L83" s="117">
        <v>1315.56</v>
      </c>
      <c r="M83" s="118"/>
      <c r="N83" s="118"/>
      <c r="O83" s="119"/>
      <c r="P83" s="117">
        <v>1270.0899999999999</v>
      </c>
      <c r="Q83" s="118"/>
      <c r="R83" s="118"/>
      <c r="S83" s="118"/>
      <c r="T83" s="119"/>
      <c r="U83" s="114"/>
      <c r="V83" s="115"/>
      <c r="W83" s="116"/>
      <c r="X83" s="16">
        <v>438.52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49</v>
      </c>
      <c r="B84" s="115"/>
      <c r="C84" s="115"/>
      <c r="D84" s="116"/>
      <c r="E84" s="117">
        <v>745.31</v>
      </c>
      <c r="F84" s="118"/>
      <c r="G84" s="118"/>
      <c r="H84" s="119"/>
      <c r="I84" s="117">
        <v>0</v>
      </c>
      <c r="J84" s="118"/>
      <c r="K84" s="119"/>
      <c r="L84" s="117">
        <v>2494.62</v>
      </c>
      <c r="M84" s="118"/>
      <c r="N84" s="118"/>
      <c r="O84" s="119"/>
      <c r="P84" s="117">
        <v>2408.39</v>
      </c>
      <c r="Q84" s="118"/>
      <c r="R84" s="118"/>
      <c r="S84" s="118"/>
      <c r="T84" s="119"/>
      <c r="U84" s="114"/>
      <c r="V84" s="115"/>
      <c r="W84" s="116"/>
      <c r="X84" s="16">
        <v>831.54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50</v>
      </c>
      <c r="B85" s="115"/>
      <c r="C85" s="115"/>
      <c r="D85" s="116"/>
      <c r="E85" s="117">
        <v>596.99</v>
      </c>
      <c r="F85" s="118"/>
      <c r="G85" s="118"/>
      <c r="H85" s="119"/>
      <c r="I85" s="117">
        <v>0</v>
      </c>
      <c r="J85" s="118"/>
      <c r="K85" s="119"/>
      <c r="L85" s="117">
        <v>1998.18</v>
      </c>
      <c r="M85" s="118"/>
      <c r="N85" s="118"/>
      <c r="O85" s="119"/>
      <c r="P85" s="117">
        <v>1929.11</v>
      </c>
      <c r="Q85" s="118"/>
      <c r="R85" s="118"/>
      <c r="S85" s="118"/>
      <c r="T85" s="119"/>
      <c r="U85" s="114"/>
      <c r="V85" s="115"/>
      <c r="W85" s="116"/>
      <c r="X85" s="16">
        <v>666.06</v>
      </c>
      <c r="Y85" s="117">
        <v>0</v>
      </c>
      <c r="Z85" s="119"/>
      <c r="AA85" s="16">
        <v>0</v>
      </c>
    </row>
    <row r="86" spans="1:27" ht="22.9" customHeight="1" x14ac:dyDescent="0.2">
      <c r="A86" s="114" t="s">
        <v>51</v>
      </c>
      <c r="B86" s="115"/>
      <c r="C86" s="115"/>
      <c r="D86" s="116"/>
      <c r="E86" s="117">
        <v>396.76</v>
      </c>
      <c r="F86" s="118"/>
      <c r="G86" s="118"/>
      <c r="H86" s="119"/>
      <c r="I86" s="117">
        <v>0</v>
      </c>
      <c r="J86" s="118"/>
      <c r="K86" s="119"/>
      <c r="L86" s="117">
        <v>1327.98</v>
      </c>
      <c r="M86" s="118"/>
      <c r="N86" s="118"/>
      <c r="O86" s="119"/>
      <c r="P86" s="117">
        <v>1282.08</v>
      </c>
      <c r="Q86" s="118"/>
      <c r="R86" s="118"/>
      <c r="S86" s="118"/>
      <c r="T86" s="119"/>
      <c r="U86" s="114"/>
      <c r="V86" s="115"/>
      <c r="W86" s="116"/>
      <c r="X86" s="16">
        <v>442.66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93</v>
      </c>
      <c r="B87" s="115"/>
      <c r="C87" s="115"/>
      <c r="D87" s="116"/>
      <c r="E87" s="117">
        <v>725.53</v>
      </c>
      <c r="F87" s="118"/>
      <c r="G87" s="118"/>
      <c r="H87" s="119"/>
      <c r="I87" s="117">
        <v>0</v>
      </c>
      <c r="J87" s="118"/>
      <c r="K87" s="119"/>
      <c r="L87" s="117">
        <v>2428.41</v>
      </c>
      <c r="M87" s="118"/>
      <c r="N87" s="118"/>
      <c r="O87" s="119"/>
      <c r="P87" s="117">
        <v>2344.4699999999998</v>
      </c>
      <c r="Q87" s="118"/>
      <c r="R87" s="118"/>
      <c r="S87" s="118"/>
      <c r="T87" s="119"/>
      <c r="U87" s="114"/>
      <c r="V87" s="115"/>
      <c r="W87" s="116"/>
      <c r="X87" s="16">
        <v>809.47</v>
      </c>
      <c r="Y87" s="117">
        <v>0</v>
      </c>
      <c r="Z87" s="119"/>
      <c r="AA87" s="16">
        <v>0</v>
      </c>
    </row>
    <row r="88" spans="1:27" ht="22.9" customHeight="1" x14ac:dyDescent="0.2">
      <c r="A88" s="114" t="s">
        <v>92</v>
      </c>
      <c r="B88" s="115"/>
      <c r="C88" s="115"/>
      <c r="D88" s="116"/>
      <c r="E88" s="117">
        <v>510.47</v>
      </c>
      <c r="F88" s="118"/>
      <c r="G88" s="118"/>
      <c r="H88" s="119"/>
      <c r="I88" s="117">
        <v>0</v>
      </c>
      <c r="J88" s="118"/>
      <c r="K88" s="119"/>
      <c r="L88" s="117">
        <v>1708.59</v>
      </c>
      <c r="M88" s="118"/>
      <c r="N88" s="118"/>
      <c r="O88" s="119"/>
      <c r="P88" s="117">
        <v>1649.53</v>
      </c>
      <c r="Q88" s="118"/>
      <c r="R88" s="118"/>
      <c r="S88" s="118"/>
      <c r="T88" s="119"/>
      <c r="U88" s="114"/>
      <c r="V88" s="115"/>
      <c r="W88" s="116"/>
      <c r="X88" s="16">
        <v>569.53</v>
      </c>
      <c r="Y88" s="117">
        <v>0</v>
      </c>
      <c r="Z88" s="119"/>
      <c r="AA88" s="16">
        <v>0</v>
      </c>
    </row>
    <row r="89" spans="1:27" ht="23.65" customHeight="1" x14ac:dyDescent="0.2">
      <c r="A89" s="114" t="s">
        <v>91</v>
      </c>
      <c r="B89" s="115"/>
      <c r="C89" s="115"/>
      <c r="D89" s="116"/>
      <c r="E89" s="117">
        <v>386.87</v>
      </c>
      <c r="F89" s="118"/>
      <c r="G89" s="118"/>
      <c r="H89" s="119"/>
      <c r="I89" s="117">
        <v>0</v>
      </c>
      <c r="J89" s="118"/>
      <c r="K89" s="119"/>
      <c r="L89" s="117">
        <v>1294.8900000000001</v>
      </c>
      <c r="M89" s="118"/>
      <c r="N89" s="118"/>
      <c r="O89" s="119"/>
      <c r="P89" s="117">
        <v>1250.1300000000001</v>
      </c>
      <c r="Q89" s="118"/>
      <c r="R89" s="118"/>
      <c r="S89" s="118"/>
      <c r="T89" s="119"/>
      <c r="U89" s="114"/>
      <c r="V89" s="115"/>
      <c r="W89" s="116"/>
      <c r="X89" s="16">
        <v>431.63</v>
      </c>
      <c r="Y89" s="117">
        <v>0</v>
      </c>
      <c r="Z89" s="119"/>
      <c r="AA89" s="16">
        <v>0</v>
      </c>
    </row>
    <row r="90" spans="1:27" ht="22.9" customHeight="1" x14ac:dyDescent="0.2">
      <c r="A90" s="114" t="s">
        <v>90</v>
      </c>
      <c r="B90" s="115"/>
      <c r="C90" s="115"/>
      <c r="D90" s="116"/>
      <c r="E90" s="117">
        <v>573.5</v>
      </c>
      <c r="F90" s="118"/>
      <c r="G90" s="118"/>
      <c r="H90" s="119"/>
      <c r="I90" s="117">
        <v>0</v>
      </c>
      <c r="J90" s="118"/>
      <c r="K90" s="119"/>
      <c r="L90" s="117">
        <v>1919.58</v>
      </c>
      <c r="M90" s="118"/>
      <c r="N90" s="118"/>
      <c r="O90" s="119"/>
      <c r="P90" s="117">
        <v>1853.22</v>
      </c>
      <c r="Q90" s="118"/>
      <c r="R90" s="118"/>
      <c r="S90" s="118"/>
      <c r="T90" s="119"/>
      <c r="U90" s="114"/>
      <c r="V90" s="115"/>
      <c r="W90" s="116"/>
      <c r="X90" s="16">
        <v>639.86</v>
      </c>
      <c r="Y90" s="117">
        <v>0</v>
      </c>
      <c r="Z90" s="119"/>
      <c r="AA90" s="16">
        <v>0</v>
      </c>
    </row>
    <row r="91" spans="1:27" ht="23.65" customHeight="1" x14ac:dyDescent="0.2">
      <c r="A91" s="114" t="s">
        <v>89</v>
      </c>
      <c r="B91" s="115"/>
      <c r="C91" s="115"/>
      <c r="D91" s="116"/>
      <c r="E91" s="117">
        <v>735.42</v>
      </c>
      <c r="F91" s="118"/>
      <c r="G91" s="118"/>
      <c r="H91" s="119"/>
      <c r="I91" s="117">
        <v>0</v>
      </c>
      <c r="J91" s="118"/>
      <c r="K91" s="119"/>
      <c r="L91" s="117">
        <v>2461.5300000000002</v>
      </c>
      <c r="M91" s="118"/>
      <c r="N91" s="118"/>
      <c r="O91" s="119"/>
      <c r="P91" s="117">
        <v>2376.44</v>
      </c>
      <c r="Q91" s="118"/>
      <c r="R91" s="118"/>
      <c r="S91" s="118"/>
      <c r="T91" s="119"/>
      <c r="U91" s="114"/>
      <c r="V91" s="115"/>
      <c r="W91" s="116"/>
      <c r="X91" s="16">
        <v>820.51</v>
      </c>
      <c r="Y91" s="117">
        <v>0</v>
      </c>
      <c r="Z91" s="119"/>
      <c r="AA91" s="16">
        <v>0</v>
      </c>
    </row>
    <row r="92" spans="1:27" ht="22.9" customHeight="1" x14ac:dyDescent="0.2">
      <c r="A92" s="114" t="s">
        <v>18</v>
      </c>
      <c r="B92" s="115"/>
      <c r="C92" s="115"/>
      <c r="D92" s="116"/>
      <c r="E92" s="117">
        <v>393.05</v>
      </c>
      <c r="F92" s="118"/>
      <c r="G92" s="118"/>
      <c r="H92" s="119"/>
      <c r="I92" s="117">
        <v>0</v>
      </c>
      <c r="J92" s="118"/>
      <c r="K92" s="119"/>
      <c r="L92" s="117">
        <v>1315.56</v>
      </c>
      <c r="M92" s="118"/>
      <c r="N92" s="118"/>
      <c r="O92" s="119"/>
      <c r="P92" s="117">
        <v>1270.0899999999999</v>
      </c>
      <c r="Q92" s="118"/>
      <c r="R92" s="118"/>
      <c r="S92" s="118"/>
      <c r="T92" s="119"/>
      <c r="U92" s="114"/>
      <c r="V92" s="115"/>
      <c r="W92" s="116"/>
      <c r="X92" s="16">
        <v>438.52</v>
      </c>
      <c r="Y92" s="117">
        <v>0</v>
      </c>
      <c r="Z92" s="119"/>
      <c r="AA92" s="16">
        <v>0</v>
      </c>
    </row>
    <row r="93" spans="1:27" ht="23.65" customHeight="1" x14ac:dyDescent="0.2">
      <c r="A93" s="114" t="s">
        <v>88</v>
      </c>
      <c r="B93" s="115"/>
      <c r="C93" s="115"/>
      <c r="D93" s="116"/>
      <c r="E93" s="117">
        <v>383.16</v>
      </c>
      <c r="F93" s="118"/>
      <c r="G93" s="118"/>
      <c r="H93" s="119"/>
      <c r="I93" s="117">
        <v>0</v>
      </c>
      <c r="J93" s="118"/>
      <c r="K93" s="119"/>
      <c r="L93" s="117">
        <v>1282.47</v>
      </c>
      <c r="M93" s="118"/>
      <c r="N93" s="118"/>
      <c r="O93" s="119"/>
      <c r="P93" s="117">
        <v>1238.1400000000001</v>
      </c>
      <c r="Q93" s="118"/>
      <c r="R93" s="118"/>
      <c r="S93" s="118"/>
      <c r="T93" s="119"/>
      <c r="U93" s="114"/>
      <c r="V93" s="115"/>
      <c r="W93" s="116"/>
      <c r="X93" s="16">
        <v>427.49</v>
      </c>
      <c r="Y93" s="117">
        <v>0</v>
      </c>
      <c r="Z93" s="119"/>
      <c r="AA93" s="16">
        <v>0</v>
      </c>
    </row>
    <row r="94" spans="1:27" ht="22.9" customHeight="1" x14ac:dyDescent="0.2">
      <c r="A94" s="114" t="s">
        <v>87</v>
      </c>
      <c r="B94" s="115"/>
      <c r="C94" s="115"/>
      <c r="D94" s="116"/>
      <c r="E94" s="117">
        <v>584.63</v>
      </c>
      <c r="F94" s="118"/>
      <c r="G94" s="118"/>
      <c r="H94" s="119"/>
      <c r="I94" s="117">
        <v>0</v>
      </c>
      <c r="J94" s="118"/>
      <c r="K94" s="119"/>
      <c r="L94" s="117">
        <v>1956.81</v>
      </c>
      <c r="M94" s="118"/>
      <c r="N94" s="118"/>
      <c r="O94" s="119"/>
      <c r="P94" s="117">
        <v>1889.17</v>
      </c>
      <c r="Q94" s="118"/>
      <c r="R94" s="118"/>
      <c r="S94" s="118"/>
      <c r="T94" s="119"/>
      <c r="U94" s="114"/>
      <c r="V94" s="115"/>
      <c r="W94" s="116"/>
      <c r="X94" s="16">
        <v>652.27</v>
      </c>
      <c r="Y94" s="117">
        <v>0</v>
      </c>
      <c r="Z94" s="119"/>
      <c r="AA94" s="16">
        <v>0</v>
      </c>
    </row>
    <row r="95" spans="1:27" ht="23.65" customHeight="1" x14ac:dyDescent="0.2">
      <c r="A95" s="114" t="s">
        <v>85</v>
      </c>
      <c r="B95" s="115"/>
      <c r="C95" s="115"/>
      <c r="D95" s="116"/>
      <c r="E95" s="117">
        <v>741.6</v>
      </c>
      <c r="F95" s="118"/>
      <c r="G95" s="118"/>
      <c r="H95" s="119"/>
      <c r="I95" s="117">
        <v>0</v>
      </c>
      <c r="J95" s="118"/>
      <c r="K95" s="119"/>
      <c r="L95" s="117">
        <v>2482.1999999999998</v>
      </c>
      <c r="M95" s="118"/>
      <c r="N95" s="118"/>
      <c r="O95" s="119"/>
      <c r="P95" s="117">
        <v>2396.4</v>
      </c>
      <c r="Q95" s="118"/>
      <c r="R95" s="118"/>
      <c r="S95" s="118"/>
      <c r="T95" s="119"/>
      <c r="U95" s="114"/>
      <c r="V95" s="115"/>
      <c r="W95" s="116"/>
      <c r="X95" s="16">
        <v>827.4</v>
      </c>
      <c r="Y95" s="117">
        <v>0</v>
      </c>
      <c r="Z95" s="119"/>
      <c r="AA95" s="16">
        <v>0</v>
      </c>
    </row>
    <row r="96" spans="1:27" ht="22.9" customHeight="1" x14ac:dyDescent="0.2">
      <c r="A96" s="114" t="s">
        <v>84</v>
      </c>
      <c r="B96" s="115"/>
      <c r="C96" s="115"/>
      <c r="D96" s="116"/>
      <c r="E96" s="117">
        <v>1572.2</v>
      </c>
      <c r="F96" s="118"/>
      <c r="G96" s="118"/>
      <c r="H96" s="119"/>
      <c r="I96" s="117">
        <v>0</v>
      </c>
      <c r="J96" s="118"/>
      <c r="K96" s="119"/>
      <c r="L96" s="117">
        <v>1319.05</v>
      </c>
      <c r="M96" s="118"/>
      <c r="N96" s="118"/>
      <c r="O96" s="119"/>
      <c r="P96" s="117">
        <v>1572.2</v>
      </c>
      <c r="Q96" s="118"/>
      <c r="R96" s="118"/>
      <c r="S96" s="118"/>
      <c r="T96" s="119"/>
      <c r="U96" s="114"/>
      <c r="V96" s="115"/>
      <c r="W96" s="116"/>
      <c r="X96" s="16">
        <v>1322.91</v>
      </c>
      <c r="Y96" s="117">
        <v>0</v>
      </c>
      <c r="Z96" s="119"/>
      <c r="AA96" s="16">
        <v>0</v>
      </c>
    </row>
    <row r="97" spans="1:27" ht="23.65" customHeight="1" x14ac:dyDescent="0.2">
      <c r="A97" s="114" t="s">
        <v>83</v>
      </c>
      <c r="B97" s="115"/>
      <c r="C97" s="115"/>
      <c r="D97" s="116"/>
      <c r="E97" s="117">
        <v>1191.5</v>
      </c>
      <c r="F97" s="118"/>
      <c r="G97" s="118"/>
      <c r="H97" s="119"/>
      <c r="I97" s="117">
        <v>0</v>
      </c>
      <c r="J97" s="118"/>
      <c r="K97" s="119"/>
      <c r="L97" s="117">
        <v>1994.04</v>
      </c>
      <c r="M97" s="118"/>
      <c r="N97" s="118"/>
      <c r="O97" s="119"/>
      <c r="P97" s="117">
        <v>2520.86</v>
      </c>
      <c r="Q97" s="118"/>
      <c r="R97" s="118"/>
      <c r="S97" s="118"/>
      <c r="T97" s="119"/>
      <c r="U97" s="114"/>
      <c r="V97" s="115"/>
      <c r="W97" s="116"/>
      <c r="X97" s="16">
        <v>664.68</v>
      </c>
      <c r="Y97" s="117">
        <v>0</v>
      </c>
      <c r="Z97" s="119"/>
      <c r="AA97" s="16">
        <v>0</v>
      </c>
    </row>
    <row r="98" spans="1:27" ht="22.9" customHeight="1" x14ac:dyDescent="0.2">
      <c r="A98" s="114" t="s">
        <v>101</v>
      </c>
      <c r="B98" s="115"/>
      <c r="C98" s="115"/>
      <c r="D98" s="116"/>
      <c r="E98" s="117">
        <v>751.49</v>
      </c>
      <c r="F98" s="118"/>
      <c r="G98" s="118"/>
      <c r="H98" s="119"/>
      <c r="I98" s="117">
        <v>0</v>
      </c>
      <c r="J98" s="118"/>
      <c r="K98" s="119"/>
      <c r="L98" s="117">
        <v>2515.29</v>
      </c>
      <c r="M98" s="118"/>
      <c r="N98" s="118"/>
      <c r="O98" s="119"/>
      <c r="P98" s="117">
        <v>2428.35</v>
      </c>
      <c r="Q98" s="118"/>
      <c r="R98" s="118"/>
      <c r="S98" s="118"/>
      <c r="T98" s="119"/>
      <c r="U98" s="114"/>
      <c r="V98" s="115"/>
      <c r="W98" s="116"/>
      <c r="X98" s="16">
        <v>838.43</v>
      </c>
      <c r="Y98" s="117">
        <v>0</v>
      </c>
      <c r="Z98" s="119"/>
      <c r="AA98" s="16">
        <v>0</v>
      </c>
    </row>
    <row r="99" spans="1:27" ht="23.65" customHeight="1" x14ac:dyDescent="0.2">
      <c r="A99" s="114" t="s">
        <v>100</v>
      </c>
      <c r="B99" s="115"/>
      <c r="C99" s="115"/>
      <c r="D99" s="116"/>
      <c r="E99" s="117">
        <v>373.27</v>
      </c>
      <c r="F99" s="118"/>
      <c r="G99" s="118"/>
      <c r="H99" s="119"/>
      <c r="I99" s="117">
        <v>0</v>
      </c>
      <c r="J99" s="118"/>
      <c r="K99" s="119"/>
      <c r="L99" s="117">
        <v>1249.3800000000001</v>
      </c>
      <c r="M99" s="118"/>
      <c r="N99" s="118"/>
      <c r="O99" s="119"/>
      <c r="P99" s="117">
        <v>1206.19</v>
      </c>
      <c r="Q99" s="118"/>
      <c r="R99" s="118"/>
      <c r="S99" s="118"/>
      <c r="T99" s="119"/>
      <c r="U99" s="114"/>
      <c r="V99" s="115"/>
      <c r="W99" s="116"/>
      <c r="X99" s="16">
        <v>416.46</v>
      </c>
      <c r="Y99" s="117">
        <v>0</v>
      </c>
      <c r="Z99" s="119"/>
      <c r="AA99" s="16">
        <v>0</v>
      </c>
    </row>
    <row r="100" spans="1:27" ht="22.9" customHeight="1" x14ac:dyDescent="0.2">
      <c r="A100" s="114" t="s">
        <v>99</v>
      </c>
      <c r="B100" s="115"/>
      <c r="C100" s="115"/>
      <c r="D100" s="116"/>
      <c r="E100" s="117">
        <v>606.88</v>
      </c>
      <c r="F100" s="118"/>
      <c r="G100" s="118"/>
      <c r="H100" s="119"/>
      <c r="I100" s="117">
        <v>0</v>
      </c>
      <c r="J100" s="118"/>
      <c r="K100" s="119"/>
      <c r="L100" s="117">
        <v>2031.27</v>
      </c>
      <c r="M100" s="118"/>
      <c r="N100" s="118"/>
      <c r="O100" s="119"/>
      <c r="P100" s="117">
        <v>1961.06</v>
      </c>
      <c r="Q100" s="118"/>
      <c r="R100" s="118"/>
      <c r="S100" s="118"/>
      <c r="T100" s="119"/>
      <c r="U100" s="114"/>
      <c r="V100" s="115"/>
      <c r="W100" s="116"/>
      <c r="X100" s="16">
        <v>677.09</v>
      </c>
      <c r="Y100" s="117">
        <v>0</v>
      </c>
      <c r="Z100" s="119"/>
      <c r="AA100" s="16">
        <v>0</v>
      </c>
    </row>
    <row r="101" spans="1:27" ht="23.65" customHeight="1" x14ac:dyDescent="0.2">
      <c r="A101" s="114" t="s">
        <v>98</v>
      </c>
      <c r="B101" s="115"/>
      <c r="C101" s="115"/>
      <c r="D101" s="116"/>
      <c r="E101" s="117">
        <v>782.39</v>
      </c>
      <c r="F101" s="118"/>
      <c r="G101" s="118"/>
      <c r="H101" s="119"/>
      <c r="I101" s="117">
        <v>0</v>
      </c>
      <c r="J101" s="118"/>
      <c r="K101" s="119"/>
      <c r="L101" s="117">
        <v>2618.73</v>
      </c>
      <c r="M101" s="118"/>
      <c r="N101" s="118"/>
      <c r="O101" s="119"/>
      <c r="P101" s="117">
        <v>1655.3</v>
      </c>
      <c r="Q101" s="118"/>
      <c r="R101" s="118"/>
      <c r="S101" s="118"/>
      <c r="T101" s="119"/>
      <c r="U101" s="114"/>
      <c r="V101" s="115"/>
      <c r="W101" s="116"/>
      <c r="X101" s="16">
        <v>1745.82</v>
      </c>
      <c r="Y101" s="117">
        <v>0</v>
      </c>
      <c r="Z101" s="119"/>
      <c r="AA101" s="16">
        <v>0</v>
      </c>
    </row>
    <row r="102" spans="1:27" ht="22.9" customHeight="1" x14ac:dyDescent="0.2">
      <c r="A102" s="114" t="s">
        <v>97</v>
      </c>
      <c r="B102" s="115"/>
      <c r="C102" s="115"/>
      <c r="D102" s="116"/>
      <c r="E102" s="117">
        <v>396.76</v>
      </c>
      <c r="F102" s="118"/>
      <c r="G102" s="118"/>
      <c r="H102" s="119"/>
      <c r="I102" s="117">
        <v>0</v>
      </c>
      <c r="J102" s="118"/>
      <c r="K102" s="119"/>
      <c r="L102" s="117">
        <v>1327.98</v>
      </c>
      <c r="M102" s="118"/>
      <c r="N102" s="118"/>
      <c r="O102" s="119"/>
      <c r="P102" s="117">
        <v>1282.08</v>
      </c>
      <c r="Q102" s="118"/>
      <c r="R102" s="118"/>
      <c r="S102" s="118"/>
      <c r="T102" s="119"/>
      <c r="U102" s="114"/>
      <c r="V102" s="115"/>
      <c r="W102" s="116"/>
      <c r="X102" s="16">
        <v>442.66</v>
      </c>
      <c r="Y102" s="117">
        <v>0</v>
      </c>
      <c r="Z102" s="119"/>
      <c r="AA102" s="16">
        <v>0</v>
      </c>
    </row>
    <row r="103" spans="1:27" ht="23.65" customHeight="1" x14ac:dyDescent="0.2">
      <c r="A103" s="114" t="s">
        <v>19</v>
      </c>
      <c r="B103" s="115"/>
      <c r="C103" s="115"/>
      <c r="D103" s="116"/>
      <c r="E103" s="117">
        <v>577.21</v>
      </c>
      <c r="F103" s="118"/>
      <c r="G103" s="118"/>
      <c r="H103" s="119"/>
      <c r="I103" s="117">
        <v>0</v>
      </c>
      <c r="J103" s="118"/>
      <c r="K103" s="119"/>
      <c r="L103" s="117">
        <v>1931.97</v>
      </c>
      <c r="M103" s="118"/>
      <c r="N103" s="118"/>
      <c r="O103" s="119"/>
      <c r="P103" s="117">
        <v>1865.19</v>
      </c>
      <c r="Q103" s="118"/>
      <c r="R103" s="118"/>
      <c r="S103" s="118"/>
      <c r="T103" s="119"/>
      <c r="U103" s="114"/>
      <c r="V103" s="115"/>
      <c r="W103" s="116"/>
      <c r="X103" s="16">
        <v>643.99</v>
      </c>
      <c r="Y103" s="117">
        <v>0</v>
      </c>
      <c r="Z103" s="119"/>
      <c r="AA103" s="16">
        <v>0</v>
      </c>
    </row>
    <row r="104" spans="1:27" ht="22.9" customHeight="1" x14ac:dyDescent="0.2">
      <c r="A104" s="114" t="s">
        <v>96</v>
      </c>
      <c r="B104" s="115"/>
      <c r="C104" s="115"/>
      <c r="D104" s="116"/>
      <c r="E104" s="117">
        <v>598.22</v>
      </c>
      <c r="F104" s="118"/>
      <c r="G104" s="118"/>
      <c r="H104" s="119"/>
      <c r="I104" s="117">
        <v>0</v>
      </c>
      <c r="J104" s="118"/>
      <c r="K104" s="119"/>
      <c r="L104" s="117">
        <v>2002.32</v>
      </c>
      <c r="M104" s="118"/>
      <c r="N104" s="118"/>
      <c r="O104" s="119"/>
      <c r="P104" s="117">
        <v>1933.1</v>
      </c>
      <c r="Q104" s="118"/>
      <c r="R104" s="118"/>
      <c r="S104" s="118"/>
      <c r="T104" s="119"/>
      <c r="U104" s="114"/>
      <c r="V104" s="115"/>
      <c r="W104" s="116"/>
      <c r="X104" s="16">
        <v>667.44</v>
      </c>
      <c r="Y104" s="117">
        <v>0</v>
      </c>
      <c r="Z104" s="119"/>
      <c r="AA104" s="16">
        <v>0</v>
      </c>
    </row>
    <row r="105" spans="1:27" ht="23.65" customHeight="1" x14ac:dyDescent="0.2">
      <c r="A105" s="114" t="s">
        <v>224</v>
      </c>
      <c r="B105" s="115"/>
      <c r="C105" s="115"/>
      <c r="D105" s="116"/>
      <c r="E105" s="117">
        <v>593.28</v>
      </c>
      <c r="F105" s="118"/>
      <c r="G105" s="118"/>
      <c r="H105" s="119"/>
      <c r="I105" s="117">
        <v>0</v>
      </c>
      <c r="J105" s="118"/>
      <c r="K105" s="119"/>
      <c r="L105" s="117">
        <v>1985.76</v>
      </c>
      <c r="M105" s="118"/>
      <c r="N105" s="118"/>
      <c r="O105" s="119"/>
      <c r="P105" s="117">
        <v>1917.12</v>
      </c>
      <c r="Q105" s="118"/>
      <c r="R105" s="118"/>
      <c r="S105" s="118"/>
      <c r="T105" s="119"/>
      <c r="U105" s="114"/>
      <c r="V105" s="115"/>
      <c r="W105" s="116"/>
      <c r="X105" s="16">
        <v>661.92</v>
      </c>
      <c r="Y105" s="117">
        <v>0</v>
      </c>
      <c r="Z105" s="119"/>
      <c r="AA105" s="16">
        <v>0</v>
      </c>
    </row>
    <row r="106" spans="1:27" ht="22.9" customHeight="1" x14ac:dyDescent="0.2">
      <c r="A106" s="114" t="s">
        <v>225</v>
      </c>
      <c r="B106" s="115"/>
      <c r="C106" s="115"/>
      <c r="D106" s="116"/>
      <c r="E106" s="117">
        <v>389.34</v>
      </c>
      <c r="F106" s="118"/>
      <c r="G106" s="118"/>
      <c r="H106" s="119"/>
      <c r="I106" s="117">
        <v>0</v>
      </c>
      <c r="J106" s="118"/>
      <c r="K106" s="119"/>
      <c r="L106" s="117">
        <v>1303.17</v>
      </c>
      <c r="M106" s="118"/>
      <c r="N106" s="118"/>
      <c r="O106" s="119"/>
      <c r="P106" s="117">
        <v>1258.1199999999999</v>
      </c>
      <c r="Q106" s="118"/>
      <c r="R106" s="118"/>
      <c r="S106" s="118"/>
      <c r="T106" s="119"/>
      <c r="U106" s="114"/>
      <c r="V106" s="115"/>
      <c r="W106" s="116"/>
      <c r="X106" s="16">
        <v>434.39</v>
      </c>
      <c r="Y106" s="117">
        <v>0</v>
      </c>
      <c r="Z106" s="119"/>
      <c r="AA106" s="16">
        <v>0</v>
      </c>
    </row>
    <row r="107" spans="1:27" ht="23.65" customHeight="1" x14ac:dyDescent="0.2">
      <c r="A107" s="114" t="s">
        <v>226</v>
      </c>
      <c r="B107" s="115"/>
      <c r="C107" s="115"/>
      <c r="D107" s="116"/>
      <c r="E107" s="117">
        <v>1181.6199999999999</v>
      </c>
      <c r="F107" s="118"/>
      <c r="G107" s="118"/>
      <c r="H107" s="119"/>
      <c r="I107" s="117">
        <v>0</v>
      </c>
      <c r="J107" s="118"/>
      <c r="K107" s="119"/>
      <c r="L107" s="117">
        <v>1977.48</v>
      </c>
      <c r="M107" s="118"/>
      <c r="N107" s="118"/>
      <c r="O107" s="119"/>
      <c r="P107" s="117">
        <v>2499.94</v>
      </c>
      <c r="Q107" s="118"/>
      <c r="R107" s="118"/>
      <c r="S107" s="118"/>
      <c r="T107" s="119"/>
      <c r="U107" s="114"/>
      <c r="V107" s="115"/>
      <c r="W107" s="116"/>
      <c r="X107" s="16">
        <v>659.16</v>
      </c>
      <c r="Y107" s="117">
        <v>0</v>
      </c>
      <c r="Z107" s="119"/>
      <c r="AA107" s="16">
        <v>0</v>
      </c>
    </row>
    <row r="108" spans="1:27" ht="22.9" customHeight="1" x14ac:dyDescent="0.2">
      <c r="A108" s="114" t="s">
        <v>227</v>
      </c>
      <c r="B108" s="115"/>
      <c r="C108" s="115"/>
      <c r="D108" s="116"/>
      <c r="E108" s="117">
        <v>587.1</v>
      </c>
      <c r="F108" s="118"/>
      <c r="G108" s="118"/>
      <c r="H108" s="119"/>
      <c r="I108" s="117">
        <v>0</v>
      </c>
      <c r="J108" s="118"/>
      <c r="K108" s="119"/>
      <c r="L108" s="117">
        <v>1965.09</v>
      </c>
      <c r="M108" s="118"/>
      <c r="N108" s="118"/>
      <c r="O108" s="119"/>
      <c r="P108" s="117">
        <v>1897.16</v>
      </c>
      <c r="Q108" s="118"/>
      <c r="R108" s="118"/>
      <c r="S108" s="118"/>
      <c r="T108" s="119"/>
      <c r="U108" s="114"/>
      <c r="V108" s="115"/>
      <c r="W108" s="116"/>
      <c r="X108" s="16">
        <v>655.03</v>
      </c>
      <c r="Y108" s="117">
        <v>0</v>
      </c>
      <c r="Z108" s="119"/>
      <c r="AA108" s="16">
        <v>0</v>
      </c>
    </row>
    <row r="109" spans="1:27" ht="23.65" customHeight="1" x14ac:dyDescent="0.2">
      <c r="A109" s="114" t="s">
        <v>24</v>
      </c>
      <c r="B109" s="115"/>
      <c r="C109" s="115"/>
      <c r="D109" s="116"/>
      <c r="E109" s="117">
        <v>404.17</v>
      </c>
      <c r="F109" s="118"/>
      <c r="G109" s="118"/>
      <c r="H109" s="119"/>
      <c r="I109" s="117">
        <v>0</v>
      </c>
      <c r="J109" s="118"/>
      <c r="K109" s="119"/>
      <c r="L109" s="117">
        <v>1352.79</v>
      </c>
      <c r="M109" s="118"/>
      <c r="N109" s="118"/>
      <c r="O109" s="119"/>
      <c r="P109" s="117">
        <v>1306.03</v>
      </c>
      <c r="Q109" s="118"/>
      <c r="R109" s="118"/>
      <c r="S109" s="118"/>
      <c r="T109" s="119"/>
      <c r="U109" s="114"/>
      <c r="V109" s="115"/>
      <c r="W109" s="116"/>
      <c r="X109" s="16">
        <v>450.93</v>
      </c>
      <c r="Y109" s="117">
        <v>0</v>
      </c>
      <c r="Z109" s="119"/>
      <c r="AA109" s="16">
        <v>0</v>
      </c>
    </row>
    <row r="110" spans="1:27" ht="22.9" customHeight="1" x14ac:dyDescent="0.2">
      <c r="A110" s="120" t="s">
        <v>25</v>
      </c>
      <c r="B110" s="121"/>
      <c r="C110" s="121"/>
      <c r="D110" s="122"/>
      <c r="E110" s="123">
        <v>746.54</v>
      </c>
      <c r="F110" s="124"/>
      <c r="G110" s="124"/>
      <c r="H110" s="125"/>
      <c r="I110" s="123">
        <v>0</v>
      </c>
      <c r="J110" s="124"/>
      <c r="K110" s="125"/>
      <c r="L110" s="123">
        <v>2498.7600000000002</v>
      </c>
      <c r="M110" s="124"/>
      <c r="N110" s="124"/>
      <c r="O110" s="125"/>
      <c r="P110" s="123">
        <v>2412.38</v>
      </c>
      <c r="Q110" s="124"/>
      <c r="R110" s="124"/>
      <c r="S110" s="124"/>
      <c r="T110" s="125"/>
      <c r="U110" s="120"/>
      <c r="V110" s="121"/>
      <c r="W110" s="122"/>
      <c r="X110" s="17">
        <v>832.92</v>
      </c>
      <c r="Y110" s="123">
        <v>0</v>
      </c>
      <c r="Z110" s="125"/>
      <c r="AA110" s="17">
        <v>0</v>
      </c>
    </row>
    <row r="111" spans="1:27" ht="23.65" customHeight="1" x14ac:dyDescent="0.2">
      <c r="A111" s="87" t="s">
        <v>53</v>
      </c>
      <c r="B111" s="88"/>
      <c r="C111" s="88"/>
      <c r="D111" s="89"/>
      <c r="E111" s="126">
        <v>59053.63</v>
      </c>
      <c r="F111" s="127"/>
      <c r="G111" s="127"/>
      <c r="H111" s="128"/>
      <c r="I111" s="126">
        <v>0</v>
      </c>
      <c r="J111" s="127"/>
      <c r="K111" s="128"/>
      <c r="L111" s="126">
        <v>114076.29</v>
      </c>
      <c r="M111" s="127"/>
      <c r="N111" s="127"/>
      <c r="O111" s="128"/>
      <c r="P111" s="126">
        <v>109566.83</v>
      </c>
      <c r="Q111" s="127"/>
      <c r="R111" s="127"/>
      <c r="S111" s="127"/>
      <c r="T111" s="128"/>
      <c r="U111" s="87"/>
      <c r="V111" s="88"/>
      <c r="W111" s="89"/>
      <c r="X111" s="18">
        <v>63566.96</v>
      </c>
      <c r="Y111" s="126">
        <v>0</v>
      </c>
      <c r="Z111" s="128"/>
      <c r="AA111" s="18">
        <v>0</v>
      </c>
    </row>
  </sheetData>
  <mergeCells count="589">
    <mergeCell ref="A110:D110"/>
    <mergeCell ref="E110:H110"/>
    <mergeCell ref="I110:K110"/>
    <mergeCell ref="L110:O110"/>
    <mergeCell ref="P110:T110"/>
    <mergeCell ref="U110:W110"/>
    <mergeCell ref="Y110:Z110"/>
    <mergeCell ref="A111:D111"/>
    <mergeCell ref="E111:H111"/>
    <mergeCell ref="I111:K111"/>
    <mergeCell ref="L111:O111"/>
    <mergeCell ref="P111:T111"/>
    <mergeCell ref="U111:W111"/>
    <mergeCell ref="Y111:Z111"/>
    <mergeCell ref="A108:D108"/>
    <mergeCell ref="E108:H108"/>
    <mergeCell ref="I108:K108"/>
    <mergeCell ref="L108:O108"/>
    <mergeCell ref="P108:T108"/>
    <mergeCell ref="U108:W108"/>
    <mergeCell ref="Y108:Z108"/>
    <mergeCell ref="A109:D109"/>
    <mergeCell ref="E109:H109"/>
    <mergeCell ref="I109:K109"/>
    <mergeCell ref="L109:O109"/>
    <mergeCell ref="P109:T109"/>
    <mergeCell ref="U109:W109"/>
    <mergeCell ref="Y109:Z109"/>
    <mergeCell ref="A106:D106"/>
    <mergeCell ref="E106:H106"/>
    <mergeCell ref="I106:K106"/>
    <mergeCell ref="L106:O106"/>
    <mergeCell ref="P106:T106"/>
    <mergeCell ref="U106:W106"/>
    <mergeCell ref="Y106:Z106"/>
    <mergeCell ref="A107:D107"/>
    <mergeCell ref="E107:H107"/>
    <mergeCell ref="I107:K107"/>
    <mergeCell ref="L107:O107"/>
    <mergeCell ref="P107:T107"/>
    <mergeCell ref="U107:W107"/>
    <mergeCell ref="Y107:Z107"/>
    <mergeCell ref="A104:D104"/>
    <mergeCell ref="E104:H104"/>
    <mergeCell ref="I104:K104"/>
    <mergeCell ref="L104:O104"/>
    <mergeCell ref="P104:T104"/>
    <mergeCell ref="U104:W104"/>
    <mergeCell ref="Y104:Z104"/>
    <mergeCell ref="A105:D105"/>
    <mergeCell ref="E105:H105"/>
    <mergeCell ref="I105:K105"/>
    <mergeCell ref="L105:O105"/>
    <mergeCell ref="P105:T105"/>
    <mergeCell ref="U105:W105"/>
    <mergeCell ref="Y105:Z105"/>
    <mergeCell ref="A102:D102"/>
    <mergeCell ref="E102:H102"/>
    <mergeCell ref="I102:K102"/>
    <mergeCell ref="L102:O102"/>
    <mergeCell ref="P102:T102"/>
    <mergeCell ref="U102:W102"/>
    <mergeCell ref="Y102:Z102"/>
    <mergeCell ref="A103:D103"/>
    <mergeCell ref="E103:H103"/>
    <mergeCell ref="I103:K103"/>
    <mergeCell ref="L103:O103"/>
    <mergeCell ref="P103:T103"/>
    <mergeCell ref="U103:W103"/>
    <mergeCell ref="Y103:Z103"/>
    <mergeCell ref="A100:D100"/>
    <mergeCell ref="E100:H100"/>
    <mergeCell ref="I100:K100"/>
    <mergeCell ref="L100:O100"/>
    <mergeCell ref="P100:T100"/>
    <mergeCell ref="U100:W100"/>
    <mergeCell ref="Y100:Z100"/>
    <mergeCell ref="A101:D101"/>
    <mergeCell ref="E101:H101"/>
    <mergeCell ref="I101:K101"/>
    <mergeCell ref="L101:O101"/>
    <mergeCell ref="P101:T101"/>
    <mergeCell ref="U101:W101"/>
    <mergeCell ref="Y101:Z101"/>
    <mergeCell ref="A98:D98"/>
    <mergeCell ref="E98:H98"/>
    <mergeCell ref="I98:K98"/>
    <mergeCell ref="L98:O98"/>
    <mergeCell ref="P98:T98"/>
    <mergeCell ref="U98:W98"/>
    <mergeCell ref="Y98:Z98"/>
    <mergeCell ref="A99:D99"/>
    <mergeCell ref="E99:H99"/>
    <mergeCell ref="I99:K99"/>
    <mergeCell ref="L99:O99"/>
    <mergeCell ref="P99:T99"/>
    <mergeCell ref="U99:W99"/>
    <mergeCell ref="Y99:Z99"/>
    <mergeCell ref="A96:D96"/>
    <mergeCell ref="E96:H96"/>
    <mergeCell ref="I96:K96"/>
    <mergeCell ref="L96:O96"/>
    <mergeCell ref="P96:T96"/>
    <mergeCell ref="U96:W96"/>
    <mergeCell ref="Y96:Z96"/>
    <mergeCell ref="A97:D97"/>
    <mergeCell ref="E97:H97"/>
    <mergeCell ref="I97:K97"/>
    <mergeCell ref="L97:O97"/>
    <mergeCell ref="P97:T97"/>
    <mergeCell ref="U97:W97"/>
    <mergeCell ref="Y97:Z97"/>
    <mergeCell ref="A94:D94"/>
    <mergeCell ref="E94:H94"/>
    <mergeCell ref="I94:K94"/>
    <mergeCell ref="L94:O94"/>
    <mergeCell ref="P94:T94"/>
    <mergeCell ref="U94:W94"/>
    <mergeCell ref="Y94:Z94"/>
    <mergeCell ref="A95:D95"/>
    <mergeCell ref="E95:H95"/>
    <mergeCell ref="I95:K95"/>
    <mergeCell ref="L95:O95"/>
    <mergeCell ref="P95:T95"/>
    <mergeCell ref="U95:W95"/>
    <mergeCell ref="Y95:Z95"/>
    <mergeCell ref="A92:D92"/>
    <mergeCell ref="E92:H92"/>
    <mergeCell ref="I92:K92"/>
    <mergeCell ref="L92:O92"/>
    <mergeCell ref="P92:T92"/>
    <mergeCell ref="U92:W92"/>
    <mergeCell ref="Y92:Z92"/>
    <mergeCell ref="A93:D93"/>
    <mergeCell ref="E93:H93"/>
    <mergeCell ref="I93:K93"/>
    <mergeCell ref="L93:O93"/>
    <mergeCell ref="P93:T93"/>
    <mergeCell ref="U93:W93"/>
    <mergeCell ref="Y93:Z93"/>
    <mergeCell ref="A90:D90"/>
    <mergeCell ref="E90:H90"/>
    <mergeCell ref="I90:K90"/>
    <mergeCell ref="L90:O90"/>
    <mergeCell ref="P90:T90"/>
    <mergeCell ref="U90:W90"/>
    <mergeCell ref="Y90:Z90"/>
    <mergeCell ref="A91:D91"/>
    <mergeCell ref="E91:H91"/>
    <mergeCell ref="I91:K91"/>
    <mergeCell ref="L91:O91"/>
    <mergeCell ref="P91:T91"/>
    <mergeCell ref="U91:W91"/>
    <mergeCell ref="Y91:Z91"/>
    <mergeCell ref="A88:D88"/>
    <mergeCell ref="E88:H88"/>
    <mergeCell ref="I88:K88"/>
    <mergeCell ref="L88:O88"/>
    <mergeCell ref="P88:T88"/>
    <mergeCell ref="U88:W88"/>
    <mergeCell ref="Y88:Z88"/>
    <mergeCell ref="A89:D89"/>
    <mergeCell ref="E89:H89"/>
    <mergeCell ref="I89:K89"/>
    <mergeCell ref="L89:O89"/>
    <mergeCell ref="P89:T89"/>
    <mergeCell ref="U89:W89"/>
    <mergeCell ref="Y89:Z89"/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500-000000000000}">
  <sheetPr>
    <pageSetUpPr fitToPage="1"/>
  </sheetPr>
  <dimension ref="A1:AA120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277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3538.0960399999999</v>
      </c>
      <c r="I13" s="50"/>
      <c r="J13" s="50"/>
      <c r="K13" s="51"/>
      <c r="L13" s="49">
        <v>141.78695999999999</v>
      </c>
      <c r="M13" s="50"/>
      <c r="N13" s="51"/>
      <c r="O13" s="49">
        <v>140.29612</v>
      </c>
      <c r="P13" s="51"/>
      <c r="Q13" s="49">
        <v>0.74541999999999997</v>
      </c>
      <c r="R13" s="50"/>
      <c r="S13" s="50"/>
      <c r="T13" s="50"/>
      <c r="U13" s="51"/>
      <c r="V13" s="49">
        <v>0</v>
      </c>
      <c r="W13" s="51"/>
      <c r="X13" s="4">
        <v>0.74541999999999997</v>
      </c>
      <c r="Y13" s="4">
        <v>0</v>
      </c>
      <c r="Z13" s="49">
        <v>3679.8829999999998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0.18975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0.18975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3538.2857899999999</v>
      </c>
      <c r="I15" s="50"/>
      <c r="J15" s="50"/>
      <c r="K15" s="51"/>
      <c r="L15" s="49">
        <v>141.78695999999999</v>
      </c>
      <c r="M15" s="50"/>
      <c r="N15" s="51"/>
      <c r="O15" s="49">
        <v>140.29612</v>
      </c>
      <c r="P15" s="51"/>
      <c r="Q15" s="49">
        <v>0.74541999999999997</v>
      </c>
      <c r="R15" s="50"/>
      <c r="S15" s="50"/>
      <c r="T15" s="50"/>
      <c r="U15" s="51"/>
      <c r="V15" s="49">
        <v>0</v>
      </c>
      <c r="W15" s="51"/>
      <c r="X15" s="4">
        <v>0.74541999999999997</v>
      </c>
      <c r="Y15" s="4">
        <v>0</v>
      </c>
      <c r="Z15" s="49">
        <v>3680.0727499999998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30.39442</v>
      </c>
      <c r="F26" s="81">
        <v>30.39442</v>
      </c>
      <c r="G26" s="82"/>
      <c r="H26" s="83"/>
      <c r="I26" s="10">
        <v>30.39442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645.19000000000005</v>
      </c>
      <c r="F51" s="118"/>
      <c r="G51" s="118"/>
      <c r="H51" s="119"/>
      <c r="I51" s="117">
        <v>0</v>
      </c>
      <c r="J51" s="118"/>
      <c r="K51" s="119"/>
      <c r="L51" s="117">
        <v>2159.52</v>
      </c>
      <c r="M51" s="118"/>
      <c r="N51" s="118"/>
      <c r="O51" s="119"/>
      <c r="P51" s="117">
        <v>2084.87</v>
      </c>
      <c r="Q51" s="118"/>
      <c r="R51" s="118"/>
      <c r="S51" s="118"/>
      <c r="T51" s="119"/>
      <c r="U51" s="114"/>
      <c r="V51" s="115"/>
      <c r="W51" s="116"/>
      <c r="X51" s="16">
        <v>719.84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201</v>
      </c>
      <c r="B52" s="115"/>
      <c r="C52" s="115"/>
      <c r="D52" s="116"/>
      <c r="E52" s="117">
        <v>741.6</v>
      </c>
      <c r="F52" s="118"/>
      <c r="G52" s="118"/>
      <c r="H52" s="119"/>
      <c r="I52" s="117">
        <v>0</v>
      </c>
      <c r="J52" s="118"/>
      <c r="K52" s="119"/>
      <c r="L52" s="117">
        <v>2482.1999999999998</v>
      </c>
      <c r="M52" s="118"/>
      <c r="N52" s="118"/>
      <c r="O52" s="119"/>
      <c r="P52" s="117">
        <v>2396.4</v>
      </c>
      <c r="Q52" s="118"/>
      <c r="R52" s="118"/>
      <c r="S52" s="118"/>
      <c r="T52" s="119"/>
      <c r="U52" s="114"/>
      <c r="V52" s="115"/>
      <c r="W52" s="116"/>
      <c r="X52" s="16">
        <v>827.4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202</v>
      </c>
      <c r="B53" s="115"/>
      <c r="C53" s="115"/>
      <c r="D53" s="116"/>
      <c r="E53" s="117">
        <v>75277.429999999993</v>
      </c>
      <c r="F53" s="118"/>
      <c r="G53" s="118"/>
      <c r="H53" s="119"/>
      <c r="I53" s="117">
        <v>0</v>
      </c>
      <c r="J53" s="118"/>
      <c r="K53" s="119"/>
      <c r="L53" s="117">
        <v>3944.2</v>
      </c>
      <c r="M53" s="118"/>
      <c r="N53" s="118"/>
      <c r="O53" s="119"/>
      <c r="P53" s="117">
        <v>0</v>
      </c>
      <c r="Q53" s="118"/>
      <c r="R53" s="118"/>
      <c r="S53" s="118"/>
      <c r="T53" s="119"/>
      <c r="U53" s="114"/>
      <c r="V53" s="115"/>
      <c r="W53" s="116"/>
      <c r="X53" s="16">
        <v>79221.63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203</v>
      </c>
      <c r="B54" s="115"/>
      <c r="C54" s="115"/>
      <c r="D54" s="116"/>
      <c r="E54" s="117">
        <v>0</v>
      </c>
      <c r="F54" s="118"/>
      <c r="G54" s="118"/>
      <c r="H54" s="119"/>
      <c r="I54" s="117">
        <v>0</v>
      </c>
      <c r="J54" s="118"/>
      <c r="K54" s="119"/>
      <c r="L54" s="117">
        <v>2486.34</v>
      </c>
      <c r="M54" s="118"/>
      <c r="N54" s="118"/>
      <c r="O54" s="119"/>
      <c r="P54" s="117">
        <v>1657.56</v>
      </c>
      <c r="Q54" s="118"/>
      <c r="R54" s="118"/>
      <c r="S54" s="118"/>
      <c r="T54" s="119"/>
      <c r="U54" s="114"/>
      <c r="V54" s="115"/>
      <c r="W54" s="116"/>
      <c r="X54" s="16">
        <v>828.78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204</v>
      </c>
      <c r="B55" s="115"/>
      <c r="C55" s="115"/>
      <c r="D55" s="116"/>
      <c r="E55" s="117">
        <v>721.82</v>
      </c>
      <c r="F55" s="118"/>
      <c r="G55" s="118"/>
      <c r="H55" s="119"/>
      <c r="I55" s="117">
        <v>0</v>
      </c>
      <c r="J55" s="118"/>
      <c r="K55" s="119"/>
      <c r="L55" s="117">
        <v>2416.02</v>
      </c>
      <c r="M55" s="118"/>
      <c r="N55" s="118"/>
      <c r="O55" s="119"/>
      <c r="P55" s="117">
        <v>2332.5</v>
      </c>
      <c r="Q55" s="118"/>
      <c r="R55" s="118"/>
      <c r="S55" s="118"/>
      <c r="T55" s="119"/>
      <c r="U55" s="114"/>
      <c r="V55" s="115"/>
      <c r="W55" s="116"/>
      <c r="X55" s="16">
        <v>805.34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205</v>
      </c>
      <c r="B56" s="115"/>
      <c r="C56" s="115"/>
      <c r="D56" s="116"/>
      <c r="E56" s="117">
        <v>740.36</v>
      </c>
      <c r="F56" s="118"/>
      <c r="G56" s="118"/>
      <c r="H56" s="119"/>
      <c r="I56" s="117">
        <v>0</v>
      </c>
      <c r="J56" s="118"/>
      <c r="K56" s="119"/>
      <c r="L56" s="117">
        <v>2478.06</v>
      </c>
      <c r="M56" s="118"/>
      <c r="N56" s="118"/>
      <c r="O56" s="119"/>
      <c r="P56" s="117">
        <v>2392.4</v>
      </c>
      <c r="Q56" s="118"/>
      <c r="R56" s="118"/>
      <c r="S56" s="118"/>
      <c r="T56" s="119"/>
      <c r="U56" s="114"/>
      <c r="V56" s="115"/>
      <c r="W56" s="116"/>
      <c r="X56" s="16">
        <v>826.02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206</v>
      </c>
      <c r="B57" s="115"/>
      <c r="C57" s="115"/>
      <c r="D57" s="116"/>
      <c r="E57" s="117">
        <v>726.77</v>
      </c>
      <c r="F57" s="118"/>
      <c r="G57" s="118"/>
      <c r="H57" s="119"/>
      <c r="I57" s="117">
        <v>0</v>
      </c>
      <c r="J57" s="118"/>
      <c r="K57" s="119"/>
      <c r="L57" s="117">
        <v>2432.5500000000002</v>
      </c>
      <c r="M57" s="118"/>
      <c r="N57" s="118"/>
      <c r="O57" s="119"/>
      <c r="P57" s="117">
        <v>2348.4699999999998</v>
      </c>
      <c r="Q57" s="118"/>
      <c r="R57" s="118"/>
      <c r="S57" s="118"/>
      <c r="T57" s="119"/>
      <c r="U57" s="114"/>
      <c r="V57" s="115"/>
      <c r="W57" s="116"/>
      <c r="X57" s="16">
        <v>810.85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207</v>
      </c>
      <c r="B58" s="115"/>
      <c r="C58" s="115"/>
      <c r="D58" s="116"/>
      <c r="E58" s="117">
        <v>688.45</v>
      </c>
      <c r="F58" s="118"/>
      <c r="G58" s="118"/>
      <c r="H58" s="119"/>
      <c r="I58" s="117">
        <v>0</v>
      </c>
      <c r="J58" s="118"/>
      <c r="K58" s="119"/>
      <c r="L58" s="117">
        <v>2304.3000000000002</v>
      </c>
      <c r="M58" s="118"/>
      <c r="N58" s="118"/>
      <c r="O58" s="119"/>
      <c r="P58" s="117">
        <v>2224.65</v>
      </c>
      <c r="Q58" s="118"/>
      <c r="R58" s="118"/>
      <c r="S58" s="118"/>
      <c r="T58" s="119"/>
      <c r="U58" s="114"/>
      <c r="V58" s="115"/>
      <c r="W58" s="116"/>
      <c r="X58" s="16">
        <v>768.1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208</v>
      </c>
      <c r="B59" s="115"/>
      <c r="C59" s="115"/>
      <c r="D59" s="116"/>
      <c r="E59" s="117">
        <v>719.35</v>
      </c>
      <c r="F59" s="118"/>
      <c r="G59" s="118"/>
      <c r="H59" s="119"/>
      <c r="I59" s="117">
        <v>0</v>
      </c>
      <c r="J59" s="118"/>
      <c r="K59" s="119"/>
      <c r="L59" s="117">
        <v>2407.7399999999998</v>
      </c>
      <c r="M59" s="118"/>
      <c r="N59" s="118"/>
      <c r="O59" s="119"/>
      <c r="P59" s="117">
        <v>2324.5100000000002</v>
      </c>
      <c r="Q59" s="118"/>
      <c r="R59" s="118"/>
      <c r="S59" s="118"/>
      <c r="T59" s="119"/>
      <c r="U59" s="114"/>
      <c r="V59" s="115"/>
      <c r="W59" s="116"/>
      <c r="X59" s="16">
        <v>802.58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21</v>
      </c>
      <c r="B60" s="115"/>
      <c r="C60" s="115"/>
      <c r="D60" s="116"/>
      <c r="E60" s="117">
        <v>603.16999999999996</v>
      </c>
      <c r="F60" s="118"/>
      <c r="G60" s="118"/>
      <c r="H60" s="119"/>
      <c r="I60" s="117">
        <v>0</v>
      </c>
      <c r="J60" s="118"/>
      <c r="K60" s="119"/>
      <c r="L60" s="117">
        <v>2018.85</v>
      </c>
      <c r="M60" s="118"/>
      <c r="N60" s="118"/>
      <c r="O60" s="119"/>
      <c r="P60" s="117">
        <v>1949.07</v>
      </c>
      <c r="Q60" s="118"/>
      <c r="R60" s="118"/>
      <c r="S60" s="118"/>
      <c r="T60" s="119"/>
      <c r="U60" s="114"/>
      <c r="V60" s="115"/>
      <c r="W60" s="116"/>
      <c r="X60" s="16">
        <v>672.95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220</v>
      </c>
      <c r="B61" s="115"/>
      <c r="C61" s="115"/>
      <c r="D61" s="116"/>
      <c r="E61" s="117">
        <v>668.68</v>
      </c>
      <c r="F61" s="118"/>
      <c r="G61" s="118"/>
      <c r="H61" s="119"/>
      <c r="I61" s="117">
        <v>0</v>
      </c>
      <c r="J61" s="118"/>
      <c r="K61" s="119"/>
      <c r="L61" s="117">
        <v>2238.12</v>
      </c>
      <c r="M61" s="118"/>
      <c r="N61" s="118"/>
      <c r="O61" s="119"/>
      <c r="P61" s="117">
        <v>2160.7600000000002</v>
      </c>
      <c r="Q61" s="118"/>
      <c r="R61" s="118"/>
      <c r="S61" s="118"/>
      <c r="T61" s="119"/>
      <c r="U61" s="114"/>
      <c r="V61" s="115"/>
      <c r="W61" s="116"/>
      <c r="X61" s="16">
        <v>746.04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210</v>
      </c>
      <c r="B62" s="115"/>
      <c r="C62" s="115"/>
      <c r="D62" s="116"/>
      <c r="E62" s="117">
        <v>710.7</v>
      </c>
      <c r="F62" s="118"/>
      <c r="G62" s="118"/>
      <c r="H62" s="119"/>
      <c r="I62" s="117">
        <v>0</v>
      </c>
      <c r="J62" s="118"/>
      <c r="K62" s="119"/>
      <c r="L62" s="117">
        <v>2378.79</v>
      </c>
      <c r="M62" s="118"/>
      <c r="N62" s="118"/>
      <c r="O62" s="119"/>
      <c r="P62" s="117">
        <v>2296.56</v>
      </c>
      <c r="Q62" s="118"/>
      <c r="R62" s="118"/>
      <c r="S62" s="118"/>
      <c r="T62" s="119"/>
      <c r="U62" s="114"/>
      <c r="V62" s="115"/>
      <c r="W62" s="116"/>
      <c r="X62" s="16">
        <v>792.93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211</v>
      </c>
      <c r="B63" s="115"/>
      <c r="C63" s="115"/>
      <c r="D63" s="116"/>
      <c r="E63" s="117">
        <v>724.3</v>
      </c>
      <c r="F63" s="118"/>
      <c r="G63" s="118"/>
      <c r="H63" s="119"/>
      <c r="I63" s="117">
        <v>0</v>
      </c>
      <c r="J63" s="118"/>
      <c r="K63" s="119"/>
      <c r="L63" s="117">
        <v>2424.27</v>
      </c>
      <c r="M63" s="118"/>
      <c r="N63" s="118"/>
      <c r="O63" s="119"/>
      <c r="P63" s="117">
        <v>2340.48</v>
      </c>
      <c r="Q63" s="118"/>
      <c r="R63" s="118"/>
      <c r="S63" s="118"/>
      <c r="T63" s="119"/>
      <c r="U63" s="114"/>
      <c r="V63" s="115"/>
      <c r="W63" s="116"/>
      <c r="X63" s="16">
        <v>808.09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212</v>
      </c>
      <c r="B64" s="115"/>
      <c r="C64" s="115"/>
      <c r="D64" s="116"/>
      <c r="E64" s="117">
        <v>729.24</v>
      </c>
      <c r="F64" s="118"/>
      <c r="G64" s="118"/>
      <c r="H64" s="119"/>
      <c r="I64" s="117">
        <v>0</v>
      </c>
      <c r="J64" s="118"/>
      <c r="K64" s="119"/>
      <c r="L64" s="117">
        <v>2440.83</v>
      </c>
      <c r="M64" s="118"/>
      <c r="N64" s="118"/>
      <c r="O64" s="119"/>
      <c r="P64" s="117">
        <v>2356.46</v>
      </c>
      <c r="Q64" s="118"/>
      <c r="R64" s="118"/>
      <c r="S64" s="118"/>
      <c r="T64" s="119"/>
      <c r="U64" s="114"/>
      <c r="V64" s="115"/>
      <c r="W64" s="116"/>
      <c r="X64" s="16">
        <v>813.61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213</v>
      </c>
      <c r="B65" s="115"/>
      <c r="C65" s="115"/>
      <c r="D65" s="116"/>
      <c r="E65" s="117">
        <v>0</v>
      </c>
      <c r="F65" s="118"/>
      <c r="G65" s="118"/>
      <c r="H65" s="119"/>
      <c r="I65" s="117">
        <v>0</v>
      </c>
      <c r="J65" s="118"/>
      <c r="K65" s="119"/>
      <c r="L65" s="117">
        <v>2411.88</v>
      </c>
      <c r="M65" s="118"/>
      <c r="N65" s="118"/>
      <c r="O65" s="119"/>
      <c r="P65" s="117">
        <v>1607.92</v>
      </c>
      <c r="Q65" s="118"/>
      <c r="R65" s="118"/>
      <c r="S65" s="118"/>
      <c r="T65" s="119"/>
      <c r="U65" s="114"/>
      <c r="V65" s="115"/>
      <c r="W65" s="116"/>
      <c r="X65" s="16">
        <v>803.96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214</v>
      </c>
      <c r="B66" s="115"/>
      <c r="C66" s="115"/>
      <c r="D66" s="116"/>
      <c r="E66" s="117">
        <v>627.89</v>
      </c>
      <c r="F66" s="118"/>
      <c r="G66" s="118"/>
      <c r="H66" s="119"/>
      <c r="I66" s="117">
        <v>0</v>
      </c>
      <c r="J66" s="118"/>
      <c r="K66" s="119"/>
      <c r="L66" s="117">
        <v>2101.59</v>
      </c>
      <c r="M66" s="118"/>
      <c r="N66" s="118"/>
      <c r="O66" s="119"/>
      <c r="P66" s="117">
        <v>2028.95</v>
      </c>
      <c r="Q66" s="118"/>
      <c r="R66" s="118"/>
      <c r="S66" s="118"/>
      <c r="T66" s="119"/>
      <c r="U66" s="114"/>
      <c r="V66" s="115"/>
      <c r="W66" s="116"/>
      <c r="X66" s="16">
        <v>700.53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215</v>
      </c>
      <c r="B67" s="115"/>
      <c r="C67" s="115"/>
      <c r="D67" s="116"/>
      <c r="E67" s="117">
        <v>384.4</v>
      </c>
      <c r="F67" s="118"/>
      <c r="G67" s="118"/>
      <c r="H67" s="119"/>
      <c r="I67" s="117">
        <v>0</v>
      </c>
      <c r="J67" s="118"/>
      <c r="K67" s="119"/>
      <c r="L67" s="117">
        <v>1286.6099999999999</v>
      </c>
      <c r="M67" s="118"/>
      <c r="N67" s="118"/>
      <c r="O67" s="119"/>
      <c r="P67" s="117">
        <v>1242.1400000000001</v>
      </c>
      <c r="Q67" s="118"/>
      <c r="R67" s="118"/>
      <c r="S67" s="118"/>
      <c r="T67" s="119"/>
      <c r="U67" s="114"/>
      <c r="V67" s="115"/>
      <c r="W67" s="116"/>
      <c r="X67" s="16">
        <v>428.87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216</v>
      </c>
      <c r="B68" s="115"/>
      <c r="C68" s="115"/>
      <c r="D68" s="116"/>
      <c r="E68" s="117">
        <v>593.28</v>
      </c>
      <c r="F68" s="118"/>
      <c r="G68" s="118"/>
      <c r="H68" s="119"/>
      <c r="I68" s="117">
        <v>0</v>
      </c>
      <c r="J68" s="118"/>
      <c r="K68" s="119"/>
      <c r="L68" s="117">
        <v>1985.76</v>
      </c>
      <c r="M68" s="118"/>
      <c r="N68" s="118"/>
      <c r="O68" s="119"/>
      <c r="P68" s="117">
        <v>1917.12</v>
      </c>
      <c r="Q68" s="118"/>
      <c r="R68" s="118"/>
      <c r="S68" s="118"/>
      <c r="T68" s="119"/>
      <c r="U68" s="114"/>
      <c r="V68" s="115"/>
      <c r="W68" s="116"/>
      <c r="X68" s="16">
        <v>661.92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23</v>
      </c>
      <c r="B69" s="115"/>
      <c r="C69" s="115"/>
      <c r="D69" s="116"/>
      <c r="E69" s="117">
        <v>817.27</v>
      </c>
      <c r="F69" s="118"/>
      <c r="G69" s="118"/>
      <c r="H69" s="119"/>
      <c r="I69" s="117">
        <v>0</v>
      </c>
      <c r="J69" s="118"/>
      <c r="K69" s="119"/>
      <c r="L69" s="117">
        <v>1367.25</v>
      </c>
      <c r="M69" s="118"/>
      <c r="N69" s="118"/>
      <c r="O69" s="119"/>
      <c r="P69" s="117">
        <v>1724.65</v>
      </c>
      <c r="Q69" s="118"/>
      <c r="R69" s="118"/>
      <c r="S69" s="118"/>
      <c r="T69" s="119"/>
      <c r="U69" s="114"/>
      <c r="V69" s="115"/>
      <c r="W69" s="116"/>
      <c r="X69" s="16">
        <v>463.86</v>
      </c>
      <c r="Y69" s="117">
        <v>0</v>
      </c>
      <c r="Z69" s="119"/>
      <c r="AA69" s="16">
        <v>3.99</v>
      </c>
    </row>
    <row r="70" spans="1:27" ht="22.9" customHeight="1" x14ac:dyDescent="0.2">
      <c r="A70" s="114" t="s">
        <v>234</v>
      </c>
      <c r="B70" s="115"/>
      <c r="C70" s="115"/>
      <c r="D70" s="116"/>
      <c r="E70" s="117">
        <v>596.99</v>
      </c>
      <c r="F70" s="118"/>
      <c r="G70" s="118"/>
      <c r="H70" s="119"/>
      <c r="I70" s="117">
        <v>0</v>
      </c>
      <c r="J70" s="118"/>
      <c r="K70" s="119"/>
      <c r="L70" s="117">
        <v>1998.18</v>
      </c>
      <c r="M70" s="118"/>
      <c r="N70" s="118"/>
      <c r="O70" s="119"/>
      <c r="P70" s="117">
        <v>1929.11</v>
      </c>
      <c r="Q70" s="118"/>
      <c r="R70" s="118"/>
      <c r="S70" s="118"/>
      <c r="T70" s="119"/>
      <c r="U70" s="114"/>
      <c r="V70" s="115"/>
      <c r="W70" s="116"/>
      <c r="X70" s="16">
        <v>666.06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235</v>
      </c>
      <c r="B71" s="115"/>
      <c r="C71" s="115"/>
      <c r="D71" s="116"/>
      <c r="E71" s="117">
        <v>2459.56</v>
      </c>
      <c r="F71" s="118"/>
      <c r="G71" s="118"/>
      <c r="H71" s="119"/>
      <c r="I71" s="117">
        <v>0</v>
      </c>
      <c r="J71" s="118"/>
      <c r="K71" s="119"/>
      <c r="L71" s="117">
        <v>1411.88</v>
      </c>
      <c r="M71" s="118"/>
      <c r="N71" s="118"/>
      <c r="O71" s="119"/>
      <c r="P71" s="117">
        <v>1000</v>
      </c>
      <c r="Q71" s="118"/>
      <c r="R71" s="118"/>
      <c r="S71" s="118"/>
      <c r="T71" s="119"/>
      <c r="U71" s="114"/>
      <c r="V71" s="115"/>
      <c r="W71" s="116"/>
      <c r="X71" s="16">
        <v>2875.43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236</v>
      </c>
      <c r="B72" s="115"/>
      <c r="C72" s="115"/>
      <c r="D72" s="116"/>
      <c r="E72" s="117">
        <v>593.28</v>
      </c>
      <c r="F72" s="118"/>
      <c r="G72" s="118"/>
      <c r="H72" s="119"/>
      <c r="I72" s="117">
        <v>0</v>
      </c>
      <c r="J72" s="118"/>
      <c r="K72" s="119"/>
      <c r="L72" s="117">
        <v>1985.76</v>
      </c>
      <c r="M72" s="118"/>
      <c r="N72" s="118"/>
      <c r="O72" s="119"/>
      <c r="P72" s="117">
        <v>1917.12</v>
      </c>
      <c r="Q72" s="118"/>
      <c r="R72" s="118"/>
      <c r="S72" s="118"/>
      <c r="T72" s="119"/>
      <c r="U72" s="114"/>
      <c r="V72" s="115"/>
      <c r="W72" s="116"/>
      <c r="X72" s="16">
        <v>661.92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237</v>
      </c>
      <c r="B73" s="115"/>
      <c r="C73" s="115"/>
      <c r="D73" s="116"/>
      <c r="E73" s="117">
        <v>600.70000000000005</v>
      </c>
      <c r="F73" s="118"/>
      <c r="G73" s="118"/>
      <c r="H73" s="119"/>
      <c r="I73" s="117">
        <v>0</v>
      </c>
      <c r="J73" s="118"/>
      <c r="K73" s="119"/>
      <c r="L73" s="117">
        <v>2010.57</v>
      </c>
      <c r="M73" s="118"/>
      <c r="N73" s="118"/>
      <c r="O73" s="119"/>
      <c r="P73" s="117">
        <v>1941.08</v>
      </c>
      <c r="Q73" s="118"/>
      <c r="R73" s="118"/>
      <c r="S73" s="118"/>
      <c r="T73" s="119"/>
      <c r="U73" s="114"/>
      <c r="V73" s="115"/>
      <c r="W73" s="116"/>
      <c r="X73" s="16">
        <v>670.19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238</v>
      </c>
      <c r="B74" s="115"/>
      <c r="C74" s="115"/>
      <c r="D74" s="116"/>
      <c r="E74" s="117">
        <v>413.15</v>
      </c>
      <c r="F74" s="118"/>
      <c r="G74" s="118"/>
      <c r="H74" s="119"/>
      <c r="I74" s="117">
        <v>0</v>
      </c>
      <c r="J74" s="118"/>
      <c r="K74" s="119"/>
      <c r="L74" s="117">
        <v>1348.65</v>
      </c>
      <c r="M74" s="118"/>
      <c r="N74" s="118"/>
      <c r="O74" s="119"/>
      <c r="P74" s="117">
        <v>862.7</v>
      </c>
      <c r="Q74" s="118"/>
      <c r="R74" s="118"/>
      <c r="S74" s="118"/>
      <c r="T74" s="119"/>
      <c r="U74" s="114"/>
      <c r="V74" s="115"/>
      <c r="W74" s="116"/>
      <c r="X74" s="16">
        <v>899.1</v>
      </c>
      <c r="Y74" s="117">
        <v>0</v>
      </c>
      <c r="Z74" s="119"/>
      <c r="AA74" s="16">
        <v>10.210000000000001</v>
      </c>
    </row>
    <row r="75" spans="1:27" ht="23.65" customHeight="1" x14ac:dyDescent="0.2">
      <c r="A75" s="114" t="s">
        <v>200</v>
      </c>
      <c r="B75" s="115"/>
      <c r="C75" s="115"/>
      <c r="D75" s="116"/>
      <c r="E75" s="117">
        <v>714.41</v>
      </c>
      <c r="F75" s="118"/>
      <c r="G75" s="118"/>
      <c r="H75" s="119"/>
      <c r="I75" s="117">
        <v>0</v>
      </c>
      <c r="J75" s="118"/>
      <c r="K75" s="119"/>
      <c r="L75" s="117">
        <v>2391.1799999999998</v>
      </c>
      <c r="M75" s="118"/>
      <c r="N75" s="118"/>
      <c r="O75" s="119"/>
      <c r="P75" s="117">
        <v>2308.5300000000002</v>
      </c>
      <c r="Q75" s="118"/>
      <c r="R75" s="118"/>
      <c r="S75" s="118"/>
      <c r="T75" s="119"/>
      <c r="U75" s="114"/>
      <c r="V75" s="115"/>
      <c r="W75" s="116"/>
      <c r="X75" s="16">
        <v>797.06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239</v>
      </c>
      <c r="B76" s="115"/>
      <c r="C76" s="115"/>
      <c r="D76" s="116"/>
      <c r="E76" s="117">
        <v>608.11</v>
      </c>
      <c r="F76" s="118"/>
      <c r="G76" s="118"/>
      <c r="H76" s="119"/>
      <c r="I76" s="117">
        <v>0</v>
      </c>
      <c r="J76" s="118"/>
      <c r="K76" s="119"/>
      <c r="L76" s="117">
        <v>2035.41</v>
      </c>
      <c r="M76" s="118"/>
      <c r="N76" s="118"/>
      <c r="O76" s="119"/>
      <c r="P76" s="117">
        <v>1965.05</v>
      </c>
      <c r="Q76" s="118"/>
      <c r="R76" s="118"/>
      <c r="S76" s="118"/>
      <c r="T76" s="119"/>
      <c r="U76" s="114"/>
      <c r="V76" s="115"/>
      <c r="W76" s="116"/>
      <c r="X76" s="16">
        <v>678.47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241</v>
      </c>
      <c r="B77" s="115"/>
      <c r="C77" s="115"/>
      <c r="D77" s="116"/>
      <c r="E77" s="117">
        <v>400.46</v>
      </c>
      <c r="F77" s="118"/>
      <c r="G77" s="118"/>
      <c r="H77" s="119"/>
      <c r="I77" s="117">
        <v>0</v>
      </c>
      <c r="J77" s="118"/>
      <c r="K77" s="119"/>
      <c r="L77" s="117">
        <v>1340.4</v>
      </c>
      <c r="M77" s="118"/>
      <c r="N77" s="118"/>
      <c r="O77" s="119"/>
      <c r="P77" s="117">
        <v>1294.06</v>
      </c>
      <c r="Q77" s="118"/>
      <c r="R77" s="118"/>
      <c r="S77" s="118"/>
      <c r="T77" s="119"/>
      <c r="U77" s="114"/>
      <c r="V77" s="115"/>
      <c r="W77" s="116"/>
      <c r="X77" s="16">
        <v>446.8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242</v>
      </c>
      <c r="B78" s="115"/>
      <c r="C78" s="115"/>
      <c r="D78" s="116"/>
      <c r="E78" s="117">
        <v>632.83000000000004</v>
      </c>
      <c r="F78" s="118"/>
      <c r="G78" s="118"/>
      <c r="H78" s="119"/>
      <c r="I78" s="117">
        <v>0</v>
      </c>
      <c r="J78" s="118"/>
      <c r="K78" s="119"/>
      <c r="L78" s="117">
        <v>2118.15</v>
      </c>
      <c r="M78" s="118"/>
      <c r="N78" s="118"/>
      <c r="O78" s="119"/>
      <c r="P78" s="117">
        <v>1338.88</v>
      </c>
      <c r="Q78" s="118"/>
      <c r="R78" s="118"/>
      <c r="S78" s="118"/>
      <c r="T78" s="119"/>
      <c r="U78" s="114"/>
      <c r="V78" s="115"/>
      <c r="W78" s="116"/>
      <c r="X78" s="16">
        <v>1412.1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219</v>
      </c>
      <c r="B79" s="115"/>
      <c r="C79" s="115"/>
      <c r="D79" s="116"/>
      <c r="E79" s="117">
        <v>7227.51</v>
      </c>
      <c r="F79" s="118"/>
      <c r="G79" s="118"/>
      <c r="H79" s="119"/>
      <c r="I79" s="117">
        <v>0</v>
      </c>
      <c r="J79" s="118"/>
      <c r="K79" s="119"/>
      <c r="L79" s="117">
        <v>2077.7399999999998</v>
      </c>
      <c r="M79" s="118"/>
      <c r="N79" s="118"/>
      <c r="O79" s="119"/>
      <c r="P79" s="117">
        <v>7000</v>
      </c>
      <c r="Q79" s="118"/>
      <c r="R79" s="118"/>
      <c r="S79" s="118"/>
      <c r="T79" s="119"/>
      <c r="U79" s="114"/>
      <c r="V79" s="115"/>
      <c r="W79" s="116"/>
      <c r="X79" s="16">
        <v>2305.2399999999998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22</v>
      </c>
      <c r="B80" s="115"/>
      <c r="C80" s="115"/>
      <c r="D80" s="116"/>
      <c r="E80" s="117">
        <v>589.57000000000005</v>
      </c>
      <c r="F80" s="118"/>
      <c r="G80" s="118"/>
      <c r="H80" s="119"/>
      <c r="I80" s="117">
        <v>0</v>
      </c>
      <c r="J80" s="118"/>
      <c r="K80" s="119"/>
      <c r="L80" s="117">
        <v>1973.34</v>
      </c>
      <c r="M80" s="118"/>
      <c r="N80" s="118"/>
      <c r="O80" s="119"/>
      <c r="P80" s="117">
        <v>1905.13</v>
      </c>
      <c r="Q80" s="118"/>
      <c r="R80" s="118"/>
      <c r="S80" s="118"/>
      <c r="T80" s="119"/>
      <c r="U80" s="114"/>
      <c r="V80" s="115"/>
      <c r="W80" s="116"/>
      <c r="X80" s="16">
        <v>657.78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218</v>
      </c>
      <c r="B81" s="115"/>
      <c r="C81" s="115"/>
      <c r="D81" s="116"/>
      <c r="E81" s="117">
        <v>788.56</v>
      </c>
      <c r="F81" s="118"/>
      <c r="G81" s="118"/>
      <c r="H81" s="119"/>
      <c r="I81" s="117">
        <v>0</v>
      </c>
      <c r="J81" s="118"/>
      <c r="K81" s="119"/>
      <c r="L81" s="117">
        <v>1319.7</v>
      </c>
      <c r="M81" s="118"/>
      <c r="N81" s="118"/>
      <c r="O81" s="119"/>
      <c r="P81" s="117">
        <v>1668.36</v>
      </c>
      <c r="Q81" s="118"/>
      <c r="R81" s="118"/>
      <c r="S81" s="118"/>
      <c r="T81" s="119"/>
      <c r="U81" s="114"/>
      <c r="V81" s="115"/>
      <c r="W81" s="116"/>
      <c r="X81" s="16">
        <v>439.9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217</v>
      </c>
      <c r="B82" s="115"/>
      <c r="C82" s="115"/>
      <c r="D82" s="116"/>
      <c r="E82" s="117">
        <v>624.17999999999995</v>
      </c>
      <c r="F82" s="118"/>
      <c r="G82" s="118"/>
      <c r="H82" s="119"/>
      <c r="I82" s="117">
        <v>0</v>
      </c>
      <c r="J82" s="118"/>
      <c r="K82" s="119"/>
      <c r="L82" s="117">
        <v>2089.1999999999998</v>
      </c>
      <c r="M82" s="118"/>
      <c r="N82" s="118"/>
      <c r="O82" s="119"/>
      <c r="P82" s="117">
        <v>2016.98</v>
      </c>
      <c r="Q82" s="118"/>
      <c r="R82" s="118"/>
      <c r="S82" s="118"/>
      <c r="T82" s="119"/>
      <c r="U82" s="114"/>
      <c r="V82" s="115"/>
      <c r="W82" s="116"/>
      <c r="X82" s="16">
        <v>696.4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240</v>
      </c>
      <c r="B83" s="115"/>
      <c r="C83" s="115"/>
      <c r="D83" s="116"/>
      <c r="E83" s="117">
        <v>1206.3399999999999</v>
      </c>
      <c r="F83" s="118"/>
      <c r="G83" s="118"/>
      <c r="H83" s="119"/>
      <c r="I83" s="117">
        <v>0</v>
      </c>
      <c r="J83" s="118"/>
      <c r="K83" s="119"/>
      <c r="L83" s="117">
        <v>2018.85</v>
      </c>
      <c r="M83" s="118"/>
      <c r="N83" s="118"/>
      <c r="O83" s="119"/>
      <c r="P83" s="117">
        <v>1879.29</v>
      </c>
      <c r="Q83" s="118"/>
      <c r="R83" s="118"/>
      <c r="S83" s="118"/>
      <c r="T83" s="119"/>
      <c r="U83" s="114"/>
      <c r="V83" s="115"/>
      <c r="W83" s="116"/>
      <c r="X83" s="16">
        <v>1345.9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24</v>
      </c>
      <c r="B84" s="115"/>
      <c r="C84" s="115"/>
      <c r="D84" s="116"/>
      <c r="E84" s="117">
        <v>575.98</v>
      </c>
      <c r="F84" s="118"/>
      <c r="G84" s="118"/>
      <c r="H84" s="119"/>
      <c r="I84" s="117">
        <v>0</v>
      </c>
      <c r="J84" s="118"/>
      <c r="K84" s="119"/>
      <c r="L84" s="117">
        <v>1927.83</v>
      </c>
      <c r="M84" s="118"/>
      <c r="N84" s="118"/>
      <c r="O84" s="119"/>
      <c r="P84" s="117">
        <v>1861.2</v>
      </c>
      <c r="Q84" s="118"/>
      <c r="R84" s="118"/>
      <c r="S84" s="118"/>
      <c r="T84" s="119"/>
      <c r="U84" s="114"/>
      <c r="V84" s="115"/>
      <c r="W84" s="116"/>
      <c r="X84" s="16">
        <v>642.61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199</v>
      </c>
      <c r="B85" s="115"/>
      <c r="C85" s="115"/>
      <c r="D85" s="116"/>
      <c r="E85" s="117">
        <v>734.18</v>
      </c>
      <c r="F85" s="118"/>
      <c r="G85" s="118"/>
      <c r="H85" s="119"/>
      <c r="I85" s="117">
        <v>0</v>
      </c>
      <c r="J85" s="118"/>
      <c r="K85" s="119"/>
      <c r="L85" s="117">
        <v>2457.39</v>
      </c>
      <c r="M85" s="118"/>
      <c r="N85" s="118"/>
      <c r="O85" s="119"/>
      <c r="P85" s="117">
        <v>2372.44</v>
      </c>
      <c r="Q85" s="118"/>
      <c r="R85" s="118"/>
      <c r="S85" s="118"/>
      <c r="T85" s="119"/>
      <c r="U85" s="114"/>
      <c r="V85" s="115"/>
      <c r="W85" s="116"/>
      <c r="X85" s="16">
        <v>819.13</v>
      </c>
      <c r="Y85" s="117">
        <v>0</v>
      </c>
      <c r="Z85" s="119"/>
      <c r="AA85" s="16">
        <v>0</v>
      </c>
    </row>
    <row r="86" spans="1:27" ht="22.9" customHeight="1" x14ac:dyDescent="0.2">
      <c r="A86" s="114" t="s">
        <v>198</v>
      </c>
      <c r="B86" s="115"/>
      <c r="C86" s="115"/>
      <c r="D86" s="116"/>
      <c r="E86" s="117">
        <v>708.23</v>
      </c>
      <c r="F86" s="118"/>
      <c r="G86" s="118"/>
      <c r="H86" s="119"/>
      <c r="I86" s="117">
        <v>0</v>
      </c>
      <c r="J86" s="118"/>
      <c r="K86" s="119"/>
      <c r="L86" s="117">
        <v>2370.5100000000002</v>
      </c>
      <c r="M86" s="118"/>
      <c r="N86" s="118"/>
      <c r="O86" s="119"/>
      <c r="P86" s="117">
        <v>2288.5700000000002</v>
      </c>
      <c r="Q86" s="118"/>
      <c r="R86" s="118"/>
      <c r="S86" s="118"/>
      <c r="T86" s="119"/>
      <c r="U86" s="114"/>
      <c r="V86" s="115"/>
      <c r="W86" s="116"/>
      <c r="X86" s="16">
        <v>790.17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47</v>
      </c>
      <c r="B87" s="115"/>
      <c r="C87" s="115"/>
      <c r="D87" s="116"/>
      <c r="E87" s="117">
        <v>404.17</v>
      </c>
      <c r="F87" s="118"/>
      <c r="G87" s="118"/>
      <c r="H87" s="119"/>
      <c r="I87" s="117">
        <v>0</v>
      </c>
      <c r="J87" s="118"/>
      <c r="K87" s="119"/>
      <c r="L87" s="117">
        <v>1352.79</v>
      </c>
      <c r="M87" s="118"/>
      <c r="N87" s="118"/>
      <c r="O87" s="119"/>
      <c r="P87" s="117">
        <v>1306.03</v>
      </c>
      <c r="Q87" s="118"/>
      <c r="R87" s="118"/>
      <c r="S87" s="118"/>
      <c r="T87" s="119"/>
      <c r="U87" s="114"/>
      <c r="V87" s="115"/>
      <c r="W87" s="116"/>
      <c r="X87" s="16">
        <v>450.93</v>
      </c>
      <c r="Y87" s="117">
        <v>0</v>
      </c>
      <c r="Z87" s="119"/>
      <c r="AA87" s="16">
        <v>0</v>
      </c>
    </row>
    <row r="88" spans="1:27" ht="22.9" customHeight="1" x14ac:dyDescent="0.2">
      <c r="A88" s="114" t="s">
        <v>48</v>
      </c>
      <c r="B88" s="115"/>
      <c r="C88" s="115"/>
      <c r="D88" s="116"/>
      <c r="E88" s="117">
        <v>593.28</v>
      </c>
      <c r="F88" s="118"/>
      <c r="G88" s="118"/>
      <c r="H88" s="119"/>
      <c r="I88" s="117">
        <v>0</v>
      </c>
      <c r="J88" s="118"/>
      <c r="K88" s="119"/>
      <c r="L88" s="117">
        <v>1985.76</v>
      </c>
      <c r="M88" s="118"/>
      <c r="N88" s="118"/>
      <c r="O88" s="119"/>
      <c r="P88" s="117">
        <v>1917.12</v>
      </c>
      <c r="Q88" s="118"/>
      <c r="R88" s="118"/>
      <c r="S88" s="118"/>
      <c r="T88" s="119"/>
      <c r="U88" s="114"/>
      <c r="V88" s="115"/>
      <c r="W88" s="116"/>
      <c r="X88" s="16">
        <v>661.92</v>
      </c>
      <c r="Y88" s="117">
        <v>0</v>
      </c>
      <c r="Z88" s="119"/>
      <c r="AA88" s="16">
        <v>0</v>
      </c>
    </row>
    <row r="89" spans="1:27" ht="23.65" customHeight="1" x14ac:dyDescent="0.2">
      <c r="A89" s="114" t="s">
        <v>49</v>
      </c>
      <c r="B89" s="115"/>
      <c r="C89" s="115"/>
      <c r="D89" s="116"/>
      <c r="E89" s="117">
        <v>583.39</v>
      </c>
      <c r="F89" s="118"/>
      <c r="G89" s="118"/>
      <c r="H89" s="119"/>
      <c r="I89" s="117">
        <v>0</v>
      </c>
      <c r="J89" s="118"/>
      <c r="K89" s="119"/>
      <c r="L89" s="117">
        <v>1952.67</v>
      </c>
      <c r="M89" s="118"/>
      <c r="N89" s="118"/>
      <c r="O89" s="119"/>
      <c r="P89" s="117">
        <v>1885.17</v>
      </c>
      <c r="Q89" s="118"/>
      <c r="R89" s="118"/>
      <c r="S89" s="118"/>
      <c r="T89" s="119"/>
      <c r="U89" s="114"/>
      <c r="V89" s="115"/>
      <c r="W89" s="116"/>
      <c r="X89" s="16">
        <v>650.89</v>
      </c>
      <c r="Y89" s="117">
        <v>0</v>
      </c>
      <c r="Z89" s="119"/>
      <c r="AA89" s="16">
        <v>0</v>
      </c>
    </row>
    <row r="90" spans="1:27" ht="22.9" customHeight="1" x14ac:dyDescent="0.2">
      <c r="A90" s="114" t="s">
        <v>50</v>
      </c>
      <c r="B90" s="115"/>
      <c r="C90" s="115"/>
      <c r="D90" s="116"/>
      <c r="E90" s="117">
        <v>412.82</v>
      </c>
      <c r="F90" s="118"/>
      <c r="G90" s="118"/>
      <c r="H90" s="119"/>
      <c r="I90" s="117">
        <v>0</v>
      </c>
      <c r="J90" s="118"/>
      <c r="K90" s="119"/>
      <c r="L90" s="117">
        <v>1381.77</v>
      </c>
      <c r="M90" s="118"/>
      <c r="N90" s="118"/>
      <c r="O90" s="119"/>
      <c r="P90" s="117">
        <v>1334</v>
      </c>
      <c r="Q90" s="118"/>
      <c r="R90" s="118"/>
      <c r="S90" s="118"/>
      <c r="T90" s="119"/>
      <c r="U90" s="114"/>
      <c r="V90" s="115"/>
      <c r="W90" s="116"/>
      <c r="X90" s="16">
        <v>460.59</v>
      </c>
      <c r="Y90" s="117">
        <v>0</v>
      </c>
      <c r="Z90" s="119"/>
      <c r="AA90" s="16">
        <v>0</v>
      </c>
    </row>
    <row r="91" spans="1:27" ht="23.65" customHeight="1" x14ac:dyDescent="0.2">
      <c r="A91" s="114" t="s">
        <v>51</v>
      </c>
      <c r="B91" s="115"/>
      <c r="C91" s="115"/>
      <c r="D91" s="116"/>
      <c r="E91" s="117">
        <v>595.75</v>
      </c>
      <c r="F91" s="118"/>
      <c r="G91" s="118"/>
      <c r="H91" s="119"/>
      <c r="I91" s="117">
        <v>0</v>
      </c>
      <c r="J91" s="118"/>
      <c r="K91" s="119"/>
      <c r="L91" s="117">
        <v>1994.04</v>
      </c>
      <c r="M91" s="118"/>
      <c r="N91" s="118"/>
      <c r="O91" s="119"/>
      <c r="P91" s="117">
        <v>1925.11</v>
      </c>
      <c r="Q91" s="118"/>
      <c r="R91" s="118"/>
      <c r="S91" s="118"/>
      <c r="T91" s="119"/>
      <c r="U91" s="114"/>
      <c r="V91" s="115"/>
      <c r="W91" s="116"/>
      <c r="X91" s="16">
        <v>664.68</v>
      </c>
      <c r="Y91" s="117">
        <v>0</v>
      </c>
      <c r="Z91" s="119"/>
      <c r="AA91" s="16">
        <v>0</v>
      </c>
    </row>
    <row r="92" spans="1:27" ht="22.9" customHeight="1" x14ac:dyDescent="0.2">
      <c r="A92" s="114" t="s">
        <v>93</v>
      </c>
      <c r="B92" s="115"/>
      <c r="C92" s="115"/>
      <c r="D92" s="116"/>
      <c r="E92" s="117">
        <v>713.17</v>
      </c>
      <c r="F92" s="118"/>
      <c r="G92" s="118"/>
      <c r="H92" s="119"/>
      <c r="I92" s="117">
        <v>0</v>
      </c>
      <c r="J92" s="118"/>
      <c r="K92" s="119"/>
      <c r="L92" s="117">
        <v>2387.04</v>
      </c>
      <c r="M92" s="118"/>
      <c r="N92" s="118"/>
      <c r="O92" s="119"/>
      <c r="P92" s="117">
        <v>2304.5300000000002</v>
      </c>
      <c r="Q92" s="118"/>
      <c r="R92" s="118"/>
      <c r="S92" s="118"/>
      <c r="T92" s="119"/>
      <c r="U92" s="114"/>
      <c r="V92" s="115"/>
      <c r="W92" s="116"/>
      <c r="X92" s="16">
        <v>795.68</v>
      </c>
      <c r="Y92" s="117">
        <v>0</v>
      </c>
      <c r="Z92" s="119"/>
      <c r="AA92" s="16">
        <v>0</v>
      </c>
    </row>
    <row r="93" spans="1:27" ht="23.65" customHeight="1" x14ac:dyDescent="0.2">
      <c r="A93" s="114" t="s">
        <v>92</v>
      </c>
      <c r="B93" s="115"/>
      <c r="C93" s="115"/>
      <c r="D93" s="116"/>
      <c r="E93" s="117">
        <v>0</v>
      </c>
      <c r="F93" s="118"/>
      <c r="G93" s="118"/>
      <c r="H93" s="119"/>
      <c r="I93" s="117">
        <v>-53.88</v>
      </c>
      <c r="J93" s="118"/>
      <c r="K93" s="119"/>
      <c r="L93" s="117">
        <v>2420.16</v>
      </c>
      <c r="M93" s="118"/>
      <c r="N93" s="118"/>
      <c r="O93" s="119"/>
      <c r="P93" s="117">
        <v>1559.56</v>
      </c>
      <c r="Q93" s="118"/>
      <c r="R93" s="118"/>
      <c r="S93" s="118"/>
      <c r="T93" s="119"/>
      <c r="U93" s="114"/>
      <c r="V93" s="115"/>
      <c r="W93" s="116"/>
      <c r="X93" s="16">
        <v>806.72</v>
      </c>
      <c r="Y93" s="117">
        <v>0</v>
      </c>
      <c r="Z93" s="119"/>
      <c r="AA93" s="16">
        <v>0</v>
      </c>
    </row>
    <row r="94" spans="1:27" ht="22.9" customHeight="1" x14ac:dyDescent="0.2">
      <c r="A94" s="114" t="s">
        <v>91</v>
      </c>
      <c r="B94" s="115"/>
      <c r="C94" s="115"/>
      <c r="D94" s="116"/>
      <c r="E94" s="117">
        <v>740.36</v>
      </c>
      <c r="F94" s="118"/>
      <c r="G94" s="118"/>
      <c r="H94" s="119"/>
      <c r="I94" s="117">
        <v>0</v>
      </c>
      <c r="J94" s="118"/>
      <c r="K94" s="119"/>
      <c r="L94" s="117">
        <v>2478.06</v>
      </c>
      <c r="M94" s="118"/>
      <c r="N94" s="118"/>
      <c r="O94" s="119"/>
      <c r="P94" s="117">
        <v>2392.4</v>
      </c>
      <c r="Q94" s="118"/>
      <c r="R94" s="118"/>
      <c r="S94" s="118"/>
      <c r="T94" s="119"/>
      <c r="U94" s="114"/>
      <c r="V94" s="115"/>
      <c r="W94" s="116"/>
      <c r="X94" s="16">
        <v>826.02</v>
      </c>
      <c r="Y94" s="117">
        <v>0</v>
      </c>
      <c r="Z94" s="119"/>
      <c r="AA94" s="16">
        <v>0</v>
      </c>
    </row>
    <row r="95" spans="1:27" ht="23.65" customHeight="1" x14ac:dyDescent="0.2">
      <c r="A95" s="114" t="s">
        <v>90</v>
      </c>
      <c r="B95" s="115"/>
      <c r="C95" s="115"/>
      <c r="D95" s="116"/>
      <c r="E95" s="117">
        <v>1431.28</v>
      </c>
      <c r="F95" s="118"/>
      <c r="G95" s="118"/>
      <c r="H95" s="119"/>
      <c r="I95" s="117">
        <v>0</v>
      </c>
      <c r="J95" s="118"/>
      <c r="K95" s="119"/>
      <c r="L95" s="117">
        <v>2395.3200000000002</v>
      </c>
      <c r="M95" s="118"/>
      <c r="N95" s="118"/>
      <c r="O95" s="119"/>
      <c r="P95" s="117">
        <v>3028.16</v>
      </c>
      <c r="Q95" s="118"/>
      <c r="R95" s="118"/>
      <c r="S95" s="118"/>
      <c r="T95" s="119"/>
      <c r="U95" s="114"/>
      <c r="V95" s="115"/>
      <c r="W95" s="116"/>
      <c r="X95" s="16">
        <v>798.44</v>
      </c>
      <c r="Y95" s="117">
        <v>0</v>
      </c>
      <c r="Z95" s="119"/>
      <c r="AA95" s="16">
        <v>0</v>
      </c>
    </row>
    <row r="96" spans="1:27" ht="22.9" customHeight="1" x14ac:dyDescent="0.2">
      <c r="A96" s="114" t="s">
        <v>89</v>
      </c>
      <c r="B96" s="115"/>
      <c r="C96" s="115"/>
      <c r="D96" s="116"/>
      <c r="E96" s="117">
        <v>700.81</v>
      </c>
      <c r="F96" s="118"/>
      <c r="G96" s="118"/>
      <c r="H96" s="119"/>
      <c r="I96" s="117">
        <v>0</v>
      </c>
      <c r="J96" s="118"/>
      <c r="K96" s="119"/>
      <c r="L96" s="117">
        <v>2345.67</v>
      </c>
      <c r="M96" s="118"/>
      <c r="N96" s="118"/>
      <c r="O96" s="119"/>
      <c r="P96" s="117">
        <v>2264.59</v>
      </c>
      <c r="Q96" s="118"/>
      <c r="R96" s="118"/>
      <c r="S96" s="118"/>
      <c r="T96" s="119"/>
      <c r="U96" s="114"/>
      <c r="V96" s="115"/>
      <c r="W96" s="116"/>
      <c r="X96" s="16">
        <v>781.89</v>
      </c>
      <c r="Y96" s="117">
        <v>0</v>
      </c>
      <c r="Z96" s="119"/>
      <c r="AA96" s="16">
        <v>0</v>
      </c>
    </row>
    <row r="97" spans="1:27" ht="23.65" customHeight="1" x14ac:dyDescent="0.2">
      <c r="A97" s="114" t="s">
        <v>18</v>
      </c>
      <c r="B97" s="115"/>
      <c r="C97" s="115"/>
      <c r="D97" s="116"/>
      <c r="E97" s="117">
        <v>609.35</v>
      </c>
      <c r="F97" s="118"/>
      <c r="G97" s="118"/>
      <c r="H97" s="119"/>
      <c r="I97" s="117">
        <v>0</v>
      </c>
      <c r="J97" s="118"/>
      <c r="K97" s="119"/>
      <c r="L97" s="117">
        <v>2039.55</v>
      </c>
      <c r="M97" s="118"/>
      <c r="N97" s="118"/>
      <c r="O97" s="119"/>
      <c r="P97" s="117">
        <v>1969.05</v>
      </c>
      <c r="Q97" s="118"/>
      <c r="R97" s="118"/>
      <c r="S97" s="118"/>
      <c r="T97" s="119"/>
      <c r="U97" s="114"/>
      <c r="V97" s="115"/>
      <c r="W97" s="116"/>
      <c r="X97" s="16">
        <v>679.85</v>
      </c>
      <c r="Y97" s="117">
        <v>0</v>
      </c>
      <c r="Z97" s="119"/>
      <c r="AA97" s="16">
        <v>0</v>
      </c>
    </row>
    <row r="98" spans="1:27" ht="22.9" customHeight="1" x14ac:dyDescent="0.2">
      <c r="A98" s="114" t="s">
        <v>88</v>
      </c>
      <c r="B98" s="115"/>
      <c r="C98" s="115"/>
      <c r="D98" s="116"/>
      <c r="E98" s="117">
        <v>710.7</v>
      </c>
      <c r="F98" s="118"/>
      <c r="G98" s="118"/>
      <c r="H98" s="119"/>
      <c r="I98" s="117">
        <v>0</v>
      </c>
      <c r="J98" s="118"/>
      <c r="K98" s="119"/>
      <c r="L98" s="117">
        <v>2378.79</v>
      </c>
      <c r="M98" s="118"/>
      <c r="N98" s="118"/>
      <c r="O98" s="119"/>
      <c r="P98" s="117">
        <v>2296.56</v>
      </c>
      <c r="Q98" s="118"/>
      <c r="R98" s="118"/>
      <c r="S98" s="118"/>
      <c r="T98" s="119"/>
      <c r="U98" s="114"/>
      <c r="V98" s="115"/>
      <c r="W98" s="116"/>
      <c r="X98" s="16">
        <v>792.93</v>
      </c>
      <c r="Y98" s="117">
        <v>0</v>
      </c>
      <c r="Z98" s="119"/>
      <c r="AA98" s="16">
        <v>0</v>
      </c>
    </row>
    <row r="99" spans="1:27" ht="23.65" customHeight="1" x14ac:dyDescent="0.2">
      <c r="A99" s="114" t="s">
        <v>87</v>
      </c>
      <c r="B99" s="115"/>
      <c r="C99" s="115"/>
      <c r="D99" s="116"/>
      <c r="E99" s="117">
        <v>719.35</v>
      </c>
      <c r="F99" s="118"/>
      <c r="G99" s="118"/>
      <c r="H99" s="119"/>
      <c r="I99" s="117">
        <v>0</v>
      </c>
      <c r="J99" s="118"/>
      <c r="K99" s="119"/>
      <c r="L99" s="117">
        <v>2407.7399999999998</v>
      </c>
      <c r="M99" s="118"/>
      <c r="N99" s="118"/>
      <c r="O99" s="119"/>
      <c r="P99" s="117">
        <v>2324.5100000000002</v>
      </c>
      <c r="Q99" s="118"/>
      <c r="R99" s="118"/>
      <c r="S99" s="118"/>
      <c r="T99" s="119"/>
      <c r="U99" s="114"/>
      <c r="V99" s="115"/>
      <c r="W99" s="116"/>
      <c r="X99" s="16">
        <v>802.58</v>
      </c>
      <c r="Y99" s="117">
        <v>0</v>
      </c>
      <c r="Z99" s="119"/>
      <c r="AA99" s="16">
        <v>0</v>
      </c>
    </row>
    <row r="100" spans="1:27" ht="22.9" customHeight="1" x14ac:dyDescent="0.2">
      <c r="A100" s="114" t="s">
        <v>85</v>
      </c>
      <c r="B100" s="115"/>
      <c r="C100" s="115"/>
      <c r="D100" s="116"/>
      <c r="E100" s="117">
        <v>723.06</v>
      </c>
      <c r="F100" s="118"/>
      <c r="G100" s="118"/>
      <c r="H100" s="119"/>
      <c r="I100" s="117">
        <v>0</v>
      </c>
      <c r="J100" s="118"/>
      <c r="K100" s="119"/>
      <c r="L100" s="117">
        <v>2420.16</v>
      </c>
      <c r="M100" s="118"/>
      <c r="N100" s="118"/>
      <c r="O100" s="119"/>
      <c r="P100" s="117">
        <v>1529.78</v>
      </c>
      <c r="Q100" s="118"/>
      <c r="R100" s="118"/>
      <c r="S100" s="118"/>
      <c r="T100" s="119"/>
      <c r="U100" s="114"/>
      <c r="V100" s="115"/>
      <c r="W100" s="116"/>
      <c r="X100" s="16">
        <v>1613.44</v>
      </c>
      <c r="Y100" s="117">
        <v>0</v>
      </c>
      <c r="Z100" s="119"/>
      <c r="AA100" s="16">
        <v>0</v>
      </c>
    </row>
    <row r="101" spans="1:27" ht="23.65" customHeight="1" x14ac:dyDescent="0.2">
      <c r="A101" s="114" t="s">
        <v>84</v>
      </c>
      <c r="B101" s="115"/>
      <c r="C101" s="115"/>
      <c r="D101" s="116"/>
      <c r="E101" s="117">
        <v>714.41</v>
      </c>
      <c r="F101" s="118"/>
      <c r="G101" s="118"/>
      <c r="H101" s="119"/>
      <c r="I101" s="117">
        <v>0</v>
      </c>
      <c r="J101" s="118"/>
      <c r="K101" s="119"/>
      <c r="L101" s="117">
        <v>2391.1799999999998</v>
      </c>
      <c r="M101" s="118"/>
      <c r="N101" s="118"/>
      <c r="O101" s="119"/>
      <c r="P101" s="117">
        <v>2308.5300000000002</v>
      </c>
      <c r="Q101" s="118"/>
      <c r="R101" s="118"/>
      <c r="S101" s="118"/>
      <c r="T101" s="119"/>
      <c r="U101" s="114"/>
      <c r="V101" s="115"/>
      <c r="W101" s="116"/>
      <c r="X101" s="16">
        <v>797.06</v>
      </c>
      <c r="Y101" s="117">
        <v>0</v>
      </c>
      <c r="Z101" s="119"/>
      <c r="AA101" s="16">
        <v>0</v>
      </c>
    </row>
    <row r="102" spans="1:27" ht="22.9" customHeight="1" x14ac:dyDescent="0.2">
      <c r="A102" s="114" t="s">
        <v>83</v>
      </c>
      <c r="B102" s="115"/>
      <c r="C102" s="115"/>
      <c r="D102" s="116"/>
      <c r="E102" s="117">
        <v>719.35</v>
      </c>
      <c r="F102" s="118"/>
      <c r="G102" s="118"/>
      <c r="H102" s="119"/>
      <c r="I102" s="117">
        <v>0</v>
      </c>
      <c r="J102" s="118"/>
      <c r="K102" s="119"/>
      <c r="L102" s="117">
        <v>2407.7399999999998</v>
      </c>
      <c r="M102" s="118"/>
      <c r="N102" s="118"/>
      <c r="O102" s="119"/>
      <c r="P102" s="117">
        <v>2324.5100000000002</v>
      </c>
      <c r="Q102" s="118"/>
      <c r="R102" s="118"/>
      <c r="S102" s="118"/>
      <c r="T102" s="119"/>
      <c r="U102" s="114"/>
      <c r="V102" s="115"/>
      <c r="W102" s="116"/>
      <c r="X102" s="16">
        <v>802.58</v>
      </c>
      <c r="Y102" s="117">
        <v>0</v>
      </c>
      <c r="Z102" s="119"/>
      <c r="AA102" s="16">
        <v>0</v>
      </c>
    </row>
    <row r="103" spans="1:27" ht="23.65" customHeight="1" x14ac:dyDescent="0.2">
      <c r="A103" s="114" t="s">
        <v>101</v>
      </c>
      <c r="B103" s="115"/>
      <c r="C103" s="115"/>
      <c r="D103" s="116"/>
      <c r="E103" s="117">
        <v>0</v>
      </c>
      <c r="F103" s="118"/>
      <c r="G103" s="118"/>
      <c r="H103" s="119"/>
      <c r="I103" s="117">
        <v>0</v>
      </c>
      <c r="J103" s="118"/>
      <c r="K103" s="119"/>
      <c r="L103" s="117">
        <v>2333.2800000000002</v>
      </c>
      <c r="M103" s="118"/>
      <c r="N103" s="118"/>
      <c r="O103" s="119"/>
      <c r="P103" s="117">
        <v>1555.52</v>
      </c>
      <c r="Q103" s="118"/>
      <c r="R103" s="118"/>
      <c r="S103" s="118"/>
      <c r="T103" s="119"/>
      <c r="U103" s="114"/>
      <c r="V103" s="115"/>
      <c r="W103" s="116"/>
      <c r="X103" s="16">
        <v>777.76</v>
      </c>
      <c r="Y103" s="117">
        <v>0</v>
      </c>
      <c r="Z103" s="119"/>
      <c r="AA103" s="16">
        <v>0</v>
      </c>
    </row>
    <row r="104" spans="1:27" ht="22.9" customHeight="1" x14ac:dyDescent="0.2">
      <c r="A104" s="114" t="s">
        <v>209</v>
      </c>
      <c r="B104" s="115"/>
      <c r="C104" s="115"/>
      <c r="D104" s="116"/>
      <c r="E104" s="117">
        <v>736.66</v>
      </c>
      <c r="F104" s="118"/>
      <c r="G104" s="118"/>
      <c r="H104" s="119"/>
      <c r="I104" s="117">
        <v>0</v>
      </c>
      <c r="J104" s="118"/>
      <c r="K104" s="119"/>
      <c r="L104" s="117">
        <v>2465.64</v>
      </c>
      <c r="M104" s="118"/>
      <c r="N104" s="118"/>
      <c r="O104" s="119"/>
      <c r="P104" s="117">
        <v>2380.42</v>
      </c>
      <c r="Q104" s="118"/>
      <c r="R104" s="118"/>
      <c r="S104" s="118"/>
      <c r="T104" s="119"/>
      <c r="U104" s="114"/>
      <c r="V104" s="115"/>
      <c r="W104" s="116"/>
      <c r="X104" s="16">
        <v>821.88</v>
      </c>
      <c r="Y104" s="117">
        <v>0</v>
      </c>
      <c r="Z104" s="119"/>
      <c r="AA104" s="16">
        <v>0</v>
      </c>
    </row>
    <row r="105" spans="1:27" ht="23.65" customHeight="1" x14ac:dyDescent="0.2">
      <c r="A105" s="114" t="s">
        <v>221</v>
      </c>
      <c r="B105" s="115"/>
      <c r="C105" s="115"/>
      <c r="D105" s="116"/>
      <c r="E105" s="117">
        <v>713.17</v>
      </c>
      <c r="F105" s="118"/>
      <c r="G105" s="118"/>
      <c r="H105" s="119"/>
      <c r="I105" s="117">
        <v>0</v>
      </c>
      <c r="J105" s="118"/>
      <c r="K105" s="119"/>
      <c r="L105" s="117">
        <v>2387.04</v>
      </c>
      <c r="M105" s="118"/>
      <c r="N105" s="118"/>
      <c r="O105" s="119"/>
      <c r="P105" s="117">
        <v>2304.5300000000002</v>
      </c>
      <c r="Q105" s="118"/>
      <c r="R105" s="118"/>
      <c r="S105" s="118"/>
      <c r="T105" s="119"/>
      <c r="U105" s="114"/>
      <c r="V105" s="115"/>
      <c r="W105" s="116"/>
      <c r="X105" s="16">
        <v>795.68</v>
      </c>
      <c r="Y105" s="117">
        <v>0</v>
      </c>
      <c r="Z105" s="119"/>
      <c r="AA105" s="16">
        <v>0</v>
      </c>
    </row>
    <row r="106" spans="1:27" ht="22.9" customHeight="1" x14ac:dyDescent="0.2">
      <c r="A106" s="114" t="s">
        <v>222</v>
      </c>
      <c r="B106" s="115"/>
      <c r="C106" s="115"/>
      <c r="D106" s="116"/>
      <c r="E106" s="117">
        <v>734.18</v>
      </c>
      <c r="F106" s="118"/>
      <c r="G106" s="118"/>
      <c r="H106" s="119"/>
      <c r="I106" s="117">
        <v>0</v>
      </c>
      <c r="J106" s="118"/>
      <c r="K106" s="119"/>
      <c r="L106" s="117">
        <v>2457.39</v>
      </c>
      <c r="M106" s="118"/>
      <c r="N106" s="118"/>
      <c r="O106" s="119"/>
      <c r="P106" s="117">
        <v>2372.44</v>
      </c>
      <c r="Q106" s="118"/>
      <c r="R106" s="118"/>
      <c r="S106" s="118"/>
      <c r="T106" s="119"/>
      <c r="U106" s="114"/>
      <c r="V106" s="115"/>
      <c r="W106" s="116"/>
      <c r="X106" s="16">
        <v>819.13</v>
      </c>
      <c r="Y106" s="117">
        <v>0</v>
      </c>
      <c r="Z106" s="119"/>
      <c r="AA106" s="16">
        <v>0</v>
      </c>
    </row>
    <row r="107" spans="1:27" ht="23.65" customHeight="1" x14ac:dyDescent="0.2">
      <c r="A107" s="114" t="s">
        <v>223</v>
      </c>
      <c r="B107" s="115"/>
      <c r="C107" s="115"/>
      <c r="D107" s="116"/>
      <c r="E107" s="117">
        <v>27934.3</v>
      </c>
      <c r="F107" s="118"/>
      <c r="G107" s="118"/>
      <c r="H107" s="119"/>
      <c r="I107" s="117">
        <v>0</v>
      </c>
      <c r="J107" s="118"/>
      <c r="K107" s="119"/>
      <c r="L107" s="117">
        <v>3043.02</v>
      </c>
      <c r="M107" s="118"/>
      <c r="N107" s="118"/>
      <c r="O107" s="119"/>
      <c r="P107" s="117">
        <v>0</v>
      </c>
      <c r="Q107" s="118"/>
      <c r="R107" s="118"/>
      <c r="S107" s="118"/>
      <c r="T107" s="119"/>
      <c r="U107" s="114"/>
      <c r="V107" s="115"/>
      <c r="W107" s="116"/>
      <c r="X107" s="16">
        <v>30977.32</v>
      </c>
      <c r="Y107" s="117">
        <v>0</v>
      </c>
      <c r="Z107" s="119"/>
      <c r="AA107" s="16">
        <v>0</v>
      </c>
    </row>
    <row r="108" spans="1:27" ht="22.9" customHeight="1" x14ac:dyDescent="0.2">
      <c r="A108" s="114" t="s">
        <v>227</v>
      </c>
      <c r="B108" s="115"/>
      <c r="C108" s="115"/>
      <c r="D108" s="116"/>
      <c r="E108" s="117">
        <v>716.88</v>
      </c>
      <c r="F108" s="118"/>
      <c r="G108" s="118"/>
      <c r="H108" s="119"/>
      <c r="I108" s="117">
        <v>0</v>
      </c>
      <c r="J108" s="118"/>
      <c r="K108" s="119"/>
      <c r="L108" s="117">
        <v>2399.46</v>
      </c>
      <c r="M108" s="118"/>
      <c r="N108" s="118"/>
      <c r="O108" s="119"/>
      <c r="P108" s="117">
        <v>2316.52</v>
      </c>
      <c r="Q108" s="118"/>
      <c r="R108" s="118"/>
      <c r="S108" s="118"/>
      <c r="T108" s="119"/>
      <c r="U108" s="114"/>
      <c r="V108" s="115"/>
      <c r="W108" s="116"/>
      <c r="X108" s="16">
        <v>799.82</v>
      </c>
      <c r="Y108" s="117">
        <v>0</v>
      </c>
      <c r="Z108" s="119"/>
      <c r="AA108" s="16">
        <v>0</v>
      </c>
    </row>
    <row r="109" spans="1:27" ht="23.65" customHeight="1" x14ac:dyDescent="0.2">
      <c r="A109" s="114" t="s">
        <v>226</v>
      </c>
      <c r="B109" s="115"/>
      <c r="C109" s="115"/>
      <c r="D109" s="116"/>
      <c r="E109" s="117">
        <v>719.35</v>
      </c>
      <c r="F109" s="118"/>
      <c r="G109" s="118"/>
      <c r="H109" s="119"/>
      <c r="I109" s="117">
        <v>0</v>
      </c>
      <c r="J109" s="118"/>
      <c r="K109" s="119"/>
      <c r="L109" s="117">
        <v>2407.7399999999998</v>
      </c>
      <c r="M109" s="118"/>
      <c r="N109" s="118"/>
      <c r="O109" s="119"/>
      <c r="P109" s="117">
        <v>2324.5100000000002</v>
      </c>
      <c r="Q109" s="118"/>
      <c r="R109" s="118"/>
      <c r="S109" s="118"/>
      <c r="T109" s="119"/>
      <c r="U109" s="114"/>
      <c r="V109" s="115"/>
      <c r="W109" s="116"/>
      <c r="X109" s="16">
        <v>802.58</v>
      </c>
      <c r="Y109" s="117">
        <v>0</v>
      </c>
      <c r="Z109" s="119"/>
      <c r="AA109" s="16">
        <v>0</v>
      </c>
    </row>
    <row r="110" spans="1:27" ht="22.9" customHeight="1" x14ac:dyDescent="0.2">
      <c r="A110" s="114" t="s">
        <v>20</v>
      </c>
      <c r="B110" s="115"/>
      <c r="C110" s="115"/>
      <c r="D110" s="116"/>
      <c r="E110" s="117">
        <v>397.99</v>
      </c>
      <c r="F110" s="118"/>
      <c r="G110" s="118"/>
      <c r="H110" s="119"/>
      <c r="I110" s="117">
        <v>0</v>
      </c>
      <c r="J110" s="118"/>
      <c r="K110" s="119"/>
      <c r="L110" s="117">
        <v>1332.12</v>
      </c>
      <c r="M110" s="118"/>
      <c r="N110" s="118"/>
      <c r="O110" s="119"/>
      <c r="P110" s="117">
        <v>1286.07</v>
      </c>
      <c r="Q110" s="118"/>
      <c r="R110" s="118"/>
      <c r="S110" s="118"/>
      <c r="T110" s="119"/>
      <c r="U110" s="114"/>
      <c r="V110" s="115"/>
      <c r="W110" s="116"/>
      <c r="X110" s="16">
        <v>444.04</v>
      </c>
      <c r="Y110" s="117">
        <v>0</v>
      </c>
      <c r="Z110" s="119"/>
      <c r="AA110" s="16">
        <v>0</v>
      </c>
    </row>
    <row r="111" spans="1:27" ht="23.65" customHeight="1" x14ac:dyDescent="0.2">
      <c r="A111" s="114" t="s">
        <v>225</v>
      </c>
      <c r="B111" s="115"/>
      <c r="C111" s="115"/>
      <c r="D111" s="116"/>
      <c r="E111" s="117">
        <v>730.48</v>
      </c>
      <c r="F111" s="118"/>
      <c r="G111" s="118"/>
      <c r="H111" s="119"/>
      <c r="I111" s="117">
        <v>0</v>
      </c>
      <c r="J111" s="118"/>
      <c r="K111" s="119"/>
      <c r="L111" s="117">
        <v>2444.9699999999998</v>
      </c>
      <c r="M111" s="118"/>
      <c r="N111" s="118"/>
      <c r="O111" s="119"/>
      <c r="P111" s="117">
        <v>2360.46</v>
      </c>
      <c r="Q111" s="118"/>
      <c r="R111" s="118"/>
      <c r="S111" s="118"/>
      <c r="T111" s="119"/>
      <c r="U111" s="114"/>
      <c r="V111" s="115"/>
      <c r="W111" s="116"/>
      <c r="X111" s="16">
        <v>814.99</v>
      </c>
      <c r="Y111" s="117">
        <v>0</v>
      </c>
      <c r="Z111" s="119"/>
      <c r="AA111" s="16">
        <v>0</v>
      </c>
    </row>
    <row r="112" spans="1:27" ht="22.9" customHeight="1" x14ac:dyDescent="0.2">
      <c r="A112" s="114" t="s">
        <v>96</v>
      </c>
      <c r="B112" s="115"/>
      <c r="C112" s="115"/>
      <c r="D112" s="116"/>
      <c r="E112" s="117">
        <v>715.64</v>
      </c>
      <c r="F112" s="118"/>
      <c r="G112" s="118"/>
      <c r="H112" s="119"/>
      <c r="I112" s="117">
        <v>0</v>
      </c>
      <c r="J112" s="118"/>
      <c r="K112" s="119"/>
      <c r="L112" s="117">
        <v>2395.3200000000002</v>
      </c>
      <c r="M112" s="118"/>
      <c r="N112" s="118"/>
      <c r="O112" s="119"/>
      <c r="P112" s="117">
        <v>2312.52</v>
      </c>
      <c r="Q112" s="118"/>
      <c r="R112" s="118"/>
      <c r="S112" s="118"/>
      <c r="T112" s="119"/>
      <c r="U112" s="114"/>
      <c r="V112" s="115"/>
      <c r="W112" s="116"/>
      <c r="X112" s="16">
        <v>798.44</v>
      </c>
      <c r="Y112" s="117">
        <v>0</v>
      </c>
      <c r="Z112" s="119"/>
      <c r="AA112" s="16">
        <v>0</v>
      </c>
    </row>
    <row r="113" spans="1:27" ht="23.65" customHeight="1" x14ac:dyDescent="0.2">
      <c r="A113" s="114" t="s">
        <v>19</v>
      </c>
      <c r="B113" s="115"/>
      <c r="C113" s="115"/>
      <c r="D113" s="116"/>
      <c r="E113" s="117">
        <v>12410.8</v>
      </c>
      <c r="F113" s="118"/>
      <c r="G113" s="118"/>
      <c r="H113" s="119"/>
      <c r="I113" s="117">
        <v>0</v>
      </c>
      <c r="J113" s="118"/>
      <c r="K113" s="119"/>
      <c r="L113" s="117">
        <v>2193.92</v>
      </c>
      <c r="M113" s="118"/>
      <c r="N113" s="118"/>
      <c r="O113" s="119"/>
      <c r="P113" s="117">
        <v>2000</v>
      </c>
      <c r="Q113" s="118"/>
      <c r="R113" s="118"/>
      <c r="S113" s="118"/>
      <c r="T113" s="119"/>
      <c r="U113" s="114"/>
      <c r="V113" s="115"/>
      <c r="W113" s="116"/>
      <c r="X113" s="16">
        <v>12604.72</v>
      </c>
      <c r="Y113" s="117">
        <v>0</v>
      </c>
      <c r="Z113" s="119"/>
      <c r="AA113" s="16">
        <v>0</v>
      </c>
    </row>
    <row r="114" spans="1:27" ht="22.9" customHeight="1" x14ac:dyDescent="0.2">
      <c r="A114" s="114" t="s">
        <v>97</v>
      </c>
      <c r="B114" s="115"/>
      <c r="C114" s="115"/>
      <c r="D114" s="116"/>
      <c r="E114" s="117">
        <v>719.35</v>
      </c>
      <c r="F114" s="118"/>
      <c r="G114" s="118"/>
      <c r="H114" s="119"/>
      <c r="I114" s="117">
        <v>0</v>
      </c>
      <c r="J114" s="118"/>
      <c r="K114" s="119"/>
      <c r="L114" s="117">
        <v>2407.7399999999998</v>
      </c>
      <c r="M114" s="118"/>
      <c r="N114" s="118"/>
      <c r="O114" s="119"/>
      <c r="P114" s="117">
        <v>2324.5100000000002</v>
      </c>
      <c r="Q114" s="118"/>
      <c r="R114" s="118"/>
      <c r="S114" s="118"/>
      <c r="T114" s="119"/>
      <c r="U114" s="114"/>
      <c r="V114" s="115"/>
      <c r="W114" s="116"/>
      <c r="X114" s="16">
        <v>802.58</v>
      </c>
      <c r="Y114" s="117">
        <v>0</v>
      </c>
      <c r="Z114" s="119"/>
      <c r="AA114" s="16">
        <v>0</v>
      </c>
    </row>
    <row r="115" spans="1:27" ht="23.65" customHeight="1" x14ac:dyDescent="0.2">
      <c r="A115" s="114" t="s">
        <v>98</v>
      </c>
      <c r="B115" s="115"/>
      <c r="C115" s="115"/>
      <c r="D115" s="116"/>
      <c r="E115" s="117">
        <v>719.35</v>
      </c>
      <c r="F115" s="118"/>
      <c r="G115" s="118"/>
      <c r="H115" s="119"/>
      <c r="I115" s="117">
        <v>0</v>
      </c>
      <c r="J115" s="118"/>
      <c r="K115" s="119"/>
      <c r="L115" s="117">
        <v>2407.7399999999998</v>
      </c>
      <c r="M115" s="118"/>
      <c r="N115" s="118"/>
      <c r="O115" s="119"/>
      <c r="P115" s="117">
        <v>2324.5100000000002</v>
      </c>
      <c r="Q115" s="118"/>
      <c r="R115" s="118"/>
      <c r="S115" s="118"/>
      <c r="T115" s="119"/>
      <c r="U115" s="114"/>
      <c r="V115" s="115"/>
      <c r="W115" s="116"/>
      <c r="X115" s="16">
        <v>802.58</v>
      </c>
      <c r="Y115" s="117">
        <v>0</v>
      </c>
      <c r="Z115" s="119"/>
      <c r="AA115" s="16">
        <v>0</v>
      </c>
    </row>
    <row r="116" spans="1:27" ht="22.9" customHeight="1" x14ac:dyDescent="0.2">
      <c r="A116" s="114" t="s">
        <v>99</v>
      </c>
      <c r="B116" s="115"/>
      <c r="C116" s="115"/>
      <c r="D116" s="116"/>
      <c r="E116" s="117">
        <v>1516.39</v>
      </c>
      <c r="F116" s="118"/>
      <c r="G116" s="118"/>
      <c r="H116" s="119"/>
      <c r="I116" s="117">
        <v>0</v>
      </c>
      <c r="J116" s="118"/>
      <c r="K116" s="119"/>
      <c r="L116" s="117">
        <v>2359.17</v>
      </c>
      <c r="M116" s="118"/>
      <c r="N116" s="118"/>
      <c r="O116" s="119"/>
      <c r="P116" s="117">
        <v>3085.69</v>
      </c>
      <c r="Q116" s="118"/>
      <c r="R116" s="118"/>
      <c r="S116" s="118"/>
      <c r="T116" s="119"/>
      <c r="U116" s="114"/>
      <c r="V116" s="115"/>
      <c r="W116" s="116"/>
      <c r="X116" s="16">
        <v>790.67</v>
      </c>
      <c r="Y116" s="117">
        <v>0</v>
      </c>
      <c r="Z116" s="119"/>
      <c r="AA116" s="16">
        <v>731.22</v>
      </c>
    </row>
    <row r="117" spans="1:27" ht="23.65" customHeight="1" x14ac:dyDescent="0.2">
      <c r="A117" s="114" t="s">
        <v>100</v>
      </c>
      <c r="B117" s="115"/>
      <c r="C117" s="115"/>
      <c r="D117" s="116"/>
      <c r="E117" s="117">
        <v>710.7</v>
      </c>
      <c r="F117" s="118"/>
      <c r="G117" s="118"/>
      <c r="H117" s="119"/>
      <c r="I117" s="117">
        <v>0</v>
      </c>
      <c r="J117" s="118"/>
      <c r="K117" s="119"/>
      <c r="L117" s="117">
        <v>2378.79</v>
      </c>
      <c r="M117" s="118"/>
      <c r="N117" s="118"/>
      <c r="O117" s="119"/>
      <c r="P117" s="117">
        <v>2296.56</v>
      </c>
      <c r="Q117" s="118"/>
      <c r="R117" s="118"/>
      <c r="S117" s="118"/>
      <c r="T117" s="119"/>
      <c r="U117" s="114"/>
      <c r="V117" s="115"/>
      <c r="W117" s="116"/>
      <c r="X117" s="16">
        <v>792.93</v>
      </c>
      <c r="Y117" s="117">
        <v>0</v>
      </c>
      <c r="Z117" s="119"/>
      <c r="AA117" s="16">
        <v>0</v>
      </c>
    </row>
    <row r="118" spans="1:27" ht="22.9" customHeight="1" x14ac:dyDescent="0.2">
      <c r="A118" s="114" t="s">
        <v>224</v>
      </c>
      <c r="B118" s="115"/>
      <c r="C118" s="115"/>
      <c r="D118" s="116"/>
      <c r="E118" s="117">
        <v>719.35</v>
      </c>
      <c r="F118" s="118"/>
      <c r="G118" s="118"/>
      <c r="H118" s="119"/>
      <c r="I118" s="117">
        <v>0</v>
      </c>
      <c r="J118" s="118"/>
      <c r="K118" s="119"/>
      <c r="L118" s="117">
        <v>2407.7399999999998</v>
      </c>
      <c r="M118" s="118"/>
      <c r="N118" s="118"/>
      <c r="O118" s="119"/>
      <c r="P118" s="117">
        <v>2324.5100000000002</v>
      </c>
      <c r="Q118" s="118"/>
      <c r="R118" s="118"/>
      <c r="S118" s="118"/>
      <c r="T118" s="119"/>
      <c r="U118" s="114"/>
      <c r="V118" s="115"/>
      <c r="W118" s="116"/>
      <c r="X118" s="16">
        <v>802.58</v>
      </c>
      <c r="Y118" s="117">
        <v>0</v>
      </c>
      <c r="Z118" s="119"/>
      <c r="AA118" s="16">
        <v>0</v>
      </c>
    </row>
    <row r="119" spans="1:27" ht="23.65" customHeight="1" x14ac:dyDescent="0.2">
      <c r="A119" s="120" t="s">
        <v>25</v>
      </c>
      <c r="B119" s="121"/>
      <c r="C119" s="121"/>
      <c r="D119" s="122"/>
      <c r="E119" s="123">
        <v>578.45000000000005</v>
      </c>
      <c r="F119" s="124"/>
      <c r="G119" s="124"/>
      <c r="H119" s="125"/>
      <c r="I119" s="123">
        <v>0</v>
      </c>
      <c r="J119" s="124"/>
      <c r="K119" s="125"/>
      <c r="L119" s="123">
        <v>1936.11</v>
      </c>
      <c r="M119" s="124"/>
      <c r="N119" s="124"/>
      <c r="O119" s="125"/>
      <c r="P119" s="123">
        <v>1869.19</v>
      </c>
      <c r="Q119" s="124"/>
      <c r="R119" s="124"/>
      <c r="S119" s="124"/>
      <c r="T119" s="125"/>
      <c r="U119" s="120"/>
      <c r="V119" s="121"/>
      <c r="W119" s="122"/>
      <c r="X119" s="17">
        <v>645.37</v>
      </c>
      <c r="Y119" s="123">
        <v>0</v>
      </c>
      <c r="Z119" s="125"/>
      <c r="AA119" s="17">
        <v>0</v>
      </c>
    </row>
    <row r="120" spans="1:27" ht="22.9" customHeight="1" x14ac:dyDescent="0.2">
      <c r="A120" s="87" t="s">
        <v>53</v>
      </c>
      <c r="B120" s="88"/>
      <c r="C120" s="88"/>
      <c r="D120" s="89"/>
      <c r="E120" s="126">
        <v>166738.23000000001</v>
      </c>
      <c r="F120" s="127"/>
      <c r="G120" s="127"/>
      <c r="H120" s="128"/>
      <c r="I120" s="126">
        <v>-53.88</v>
      </c>
      <c r="J120" s="127"/>
      <c r="K120" s="128"/>
      <c r="L120" s="126">
        <v>151135.25</v>
      </c>
      <c r="M120" s="127"/>
      <c r="N120" s="127"/>
      <c r="O120" s="128"/>
      <c r="P120" s="126">
        <v>141041.54</v>
      </c>
      <c r="Q120" s="127"/>
      <c r="R120" s="127"/>
      <c r="S120" s="127"/>
      <c r="T120" s="128"/>
      <c r="U120" s="87"/>
      <c r="V120" s="88"/>
      <c r="W120" s="89"/>
      <c r="X120" s="18">
        <v>176786.83</v>
      </c>
      <c r="Y120" s="126">
        <v>0</v>
      </c>
      <c r="Z120" s="128"/>
      <c r="AA120" s="18">
        <v>745.42</v>
      </c>
    </row>
  </sheetData>
  <mergeCells count="652">
    <mergeCell ref="A120:D120"/>
    <mergeCell ref="E120:H120"/>
    <mergeCell ref="I120:K120"/>
    <mergeCell ref="L120:O120"/>
    <mergeCell ref="P120:T120"/>
    <mergeCell ref="U120:W120"/>
    <mergeCell ref="Y120:Z120"/>
    <mergeCell ref="A118:D118"/>
    <mergeCell ref="E118:H118"/>
    <mergeCell ref="I118:K118"/>
    <mergeCell ref="L118:O118"/>
    <mergeCell ref="P118:T118"/>
    <mergeCell ref="U118:W118"/>
    <mergeCell ref="Y118:Z118"/>
    <mergeCell ref="A119:D119"/>
    <mergeCell ref="E119:H119"/>
    <mergeCell ref="I119:K119"/>
    <mergeCell ref="L119:O119"/>
    <mergeCell ref="P119:T119"/>
    <mergeCell ref="U119:W119"/>
    <mergeCell ref="Y119:Z119"/>
    <mergeCell ref="A116:D116"/>
    <mergeCell ref="E116:H116"/>
    <mergeCell ref="I116:K116"/>
    <mergeCell ref="L116:O116"/>
    <mergeCell ref="P116:T116"/>
    <mergeCell ref="U116:W116"/>
    <mergeCell ref="Y116:Z116"/>
    <mergeCell ref="A117:D117"/>
    <mergeCell ref="E117:H117"/>
    <mergeCell ref="I117:K117"/>
    <mergeCell ref="L117:O117"/>
    <mergeCell ref="P117:T117"/>
    <mergeCell ref="U117:W117"/>
    <mergeCell ref="Y117:Z117"/>
    <mergeCell ref="A114:D114"/>
    <mergeCell ref="E114:H114"/>
    <mergeCell ref="I114:K114"/>
    <mergeCell ref="L114:O114"/>
    <mergeCell ref="P114:T114"/>
    <mergeCell ref="U114:W114"/>
    <mergeCell ref="Y114:Z114"/>
    <mergeCell ref="A115:D115"/>
    <mergeCell ref="E115:H115"/>
    <mergeCell ref="I115:K115"/>
    <mergeCell ref="L115:O115"/>
    <mergeCell ref="P115:T115"/>
    <mergeCell ref="U115:W115"/>
    <mergeCell ref="Y115:Z115"/>
    <mergeCell ref="A112:D112"/>
    <mergeCell ref="E112:H112"/>
    <mergeCell ref="I112:K112"/>
    <mergeCell ref="L112:O112"/>
    <mergeCell ref="P112:T112"/>
    <mergeCell ref="U112:W112"/>
    <mergeCell ref="Y112:Z112"/>
    <mergeCell ref="A113:D113"/>
    <mergeCell ref="E113:H113"/>
    <mergeCell ref="I113:K113"/>
    <mergeCell ref="L113:O113"/>
    <mergeCell ref="P113:T113"/>
    <mergeCell ref="U113:W113"/>
    <mergeCell ref="Y113:Z113"/>
    <mergeCell ref="A110:D110"/>
    <mergeCell ref="E110:H110"/>
    <mergeCell ref="I110:K110"/>
    <mergeCell ref="L110:O110"/>
    <mergeCell ref="P110:T110"/>
    <mergeCell ref="U110:W110"/>
    <mergeCell ref="Y110:Z110"/>
    <mergeCell ref="A111:D111"/>
    <mergeCell ref="E111:H111"/>
    <mergeCell ref="I111:K111"/>
    <mergeCell ref="L111:O111"/>
    <mergeCell ref="P111:T111"/>
    <mergeCell ref="U111:W111"/>
    <mergeCell ref="Y111:Z111"/>
    <mergeCell ref="A108:D108"/>
    <mergeCell ref="E108:H108"/>
    <mergeCell ref="I108:K108"/>
    <mergeCell ref="L108:O108"/>
    <mergeCell ref="P108:T108"/>
    <mergeCell ref="U108:W108"/>
    <mergeCell ref="Y108:Z108"/>
    <mergeCell ref="A109:D109"/>
    <mergeCell ref="E109:H109"/>
    <mergeCell ref="I109:K109"/>
    <mergeCell ref="L109:O109"/>
    <mergeCell ref="P109:T109"/>
    <mergeCell ref="U109:W109"/>
    <mergeCell ref="Y109:Z109"/>
    <mergeCell ref="A106:D106"/>
    <mergeCell ref="E106:H106"/>
    <mergeCell ref="I106:K106"/>
    <mergeCell ref="L106:O106"/>
    <mergeCell ref="P106:T106"/>
    <mergeCell ref="U106:W106"/>
    <mergeCell ref="Y106:Z106"/>
    <mergeCell ref="A107:D107"/>
    <mergeCell ref="E107:H107"/>
    <mergeCell ref="I107:K107"/>
    <mergeCell ref="L107:O107"/>
    <mergeCell ref="P107:T107"/>
    <mergeCell ref="U107:W107"/>
    <mergeCell ref="Y107:Z107"/>
    <mergeCell ref="A104:D104"/>
    <mergeCell ref="E104:H104"/>
    <mergeCell ref="I104:K104"/>
    <mergeCell ref="L104:O104"/>
    <mergeCell ref="P104:T104"/>
    <mergeCell ref="U104:W104"/>
    <mergeCell ref="Y104:Z104"/>
    <mergeCell ref="A105:D105"/>
    <mergeCell ref="E105:H105"/>
    <mergeCell ref="I105:K105"/>
    <mergeCell ref="L105:O105"/>
    <mergeCell ref="P105:T105"/>
    <mergeCell ref="U105:W105"/>
    <mergeCell ref="Y105:Z105"/>
    <mergeCell ref="A102:D102"/>
    <mergeCell ref="E102:H102"/>
    <mergeCell ref="I102:K102"/>
    <mergeCell ref="L102:O102"/>
    <mergeCell ref="P102:T102"/>
    <mergeCell ref="U102:W102"/>
    <mergeCell ref="Y102:Z102"/>
    <mergeCell ref="A103:D103"/>
    <mergeCell ref="E103:H103"/>
    <mergeCell ref="I103:K103"/>
    <mergeCell ref="L103:O103"/>
    <mergeCell ref="P103:T103"/>
    <mergeCell ref="U103:W103"/>
    <mergeCell ref="Y103:Z103"/>
    <mergeCell ref="A100:D100"/>
    <mergeCell ref="E100:H100"/>
    <mergeCell ref="I100:K100"/>
    <mergeCell ref="L100:O100"/>
    <mergeCell ref="P100:T100"/>
    <mergeCell ref="U100:W100"/>
    <mergeCell ref="Y100:Z100"/>
    <mergeCell ref="A101:D101"/>
    <mergeCell ref="E101:H101"/>
    <mergeCell ref="I101:K101"/>
    <mergeCell ref="L101:O101"/>
    <mergeCell ref="P101:T101"/>
    <mergeCell ref="U101:W101"/>
    <mergeCell ref="Y101:Z101"/>
    <mergeCell ref="A98:D98"/>
    <mergeCell ref="E98:H98"/>
    <mergeCell ref="I98:K98"/>
    <mergeCell ref="L98:O98"/>
    <mergeCell ref="P98:T98"/>
    <mergeCell ref="U98:W98"/>
    <mergeCell ref="Y98:Z98"/>
    <mergeCell ref="A99:D99"/>
    <mergeCell ref="E99:H99"/>
    <mergeCell ref="I99:K99"/>
    <mergeCell ref="L99:O99"/>
    <mergeCell ref="P99:T99"/>
    <mergeCell ref="U99:W99"/>
    <mergeCell ref="Y99:Z99"/>
    <mergeCell ref="A96:D96"/>
    <mergeCell ref="E96:H96"/>
    <mergeCell ref="I96:K96"/>
    <mergeCell ref="L96:O96"/>
    <mergeCell ref="P96:T96"/>
    <mergeCell ref="U96:W96"/>
    <mergeCell ref="Y96:Z96"/>
    <mergeCell ref="A97:D97"/>
    <mergeCell ref="E97:H97"/>
    <mergeCell ref="I97:K97"/>
    <mergeCell ref="L97:O97"/>
    <mergeCell ref="P97:T97"/>
    <mergeCell ref="U97:W97"/>
    <mergeCell ref="Y97:Z97"/>
    <mergeCell ref="A94:D94"/>
    <mergeCell ref="E94:H94"/>
    <mergeCell ref="I94:K94"/>
    <mergeCell ref="L94:O94"/>
    <mergeCell ref="P94:T94"/>
    <mergeCell ref="U94:W94"/>
    <mergeCell ref="Y94:Z94"/>
    <mergeCell ref="A95:D95"/>
    <mergeCell ref="E95:H95"/>
    <mergeCell ref="I95:K95"/>
    <mergeCell ref="L95:O95"/>
    <mergeCell ref="P95:T95"/>
    <mergeCell ref="U95:W95"/>
    <mergeCell ref="Y95:Z95"/>
    <mergeCell ref="A92:D92"/>
    <mergeCell ref="E92:H92"/>
    <mergeCell ref="I92:K92"/>
    <mergeCell ref="L92:O92"/>
    <mergeCell ref="P92:T92"/>
    <mergeCell ref="U92:W92"/>
    <mergeCell ref="Y92:Z92"/>
    <mergeCell ref="A93:D93"/>
    <mergeCell ref="E93:H93"/>
    <mergeCell ref="I93:K93"/>
    <mergeCell ref="L93:O93"/>
    <mergeCell ref="P93:T93"/>
    <mergeCell ref="U93:W93"/>
    <mergeCell ref="Y93:Z93"/>
    <mergeCell ref="A90:D90"/>
    <mergeCell ref="E90:H90"/>
    <mergeCell ref="I90:K90"/>
    <mergeCell ref="L90:O90"/>
    <mergeCell ref="P90:T90"/>
    <mergeCell ref="U90:W90"/>
    <mergeCell ref="Y90:Z90"/>
    <mergeCell ref="A91:D91"/>
    <mergeCell ref="E91:H91"/>
    <mergeCell ref="I91:K91"/>
    <mergeCell ref="L91:O91"/>
    <mergeCell ref="P91:T91"/>
    <mergeCell ref="U91:W91"/>
    <mergeCell ref="Y91:Z91"/>
    <mergeCell ref="A88:D88"/>
    <mergeCell ref="E88:H88"/>
    <mergeCell ref="I88:K88"/>
    <mergeCell ref="L88:O88"/>
    <mergeCell ref="P88:T88"/>
    <mergeCell ref="U88:W88"/>
    <mergeCell ref="Y88:Z88"/>
    <mergeCell ref="A89:D89"/>
    <mergeCell ref="E89:H89"/>
    <mergeCell ref="I89:K89"/>
    <mergeCell ref="L89:O89"/>
    <mergeCell ref="P89:T89"/>
    <mergeCell ref="U89:W89"/>
    <mergeCell ref="Y89:Z89"/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600-000000000000}">
  <sheetPr>
    <pageSetUpPr fitToPage="1"/>
  </sheetPr>
  <dimension ref="A1:AA81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278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1164.81511</v>
      </c>
      <c r="I13" s="50"/>
      <c r="J13" s="50"/>
      <c r="K13" s="51"/>
      <c r="L13" s="49">
        <v>43.48395</v>
      </c>
      <c r="M13" s="50"/>
      <c r="N13" s="51"/>
      <c r="O13" s="49">
        <v>43.423050000000003</v>
      </c>
      <c r="P13" s="51"/>
      <c r="Q13" s="49">
        <v>3.0450000000000001E-2</v>
      </c>
      <c r="R13" s="50"/>
      <c r="S13" s="50"/>
      <c r="T13" s="50"/>
      <c r="U13" s="51"/>
      <c r="V13" s="49">
        <v>0</v>
      </c>
      <c r="W13" s="51"/>
      <c r="X13" s="4">
        <v>3.0450000000000001E-2</v>
      </c>
      <c r="Y13" s="4">
        <v>0</v>
      </c>
      <c r="Z13" s="49">
        <v>1208.2990600000001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1164.81511</v>
      </c>
      <c r="I15" s="50"/>
      <c r="J15" s="50"/>
      <c r="K15" s="51"/>
      <c r="L15" s="49">
        <v>43.48395</v>
      </c>
      <c r="M15" s="50"/>
      <c r="N15" s="51"/>
      <c r="O15" s="49">
        <v>43.423050000000003</v>
      </c>
      <c r="P15" s="51"/>
      <c r="Q15" s="49">
        <v>3.0450000000000001E-2</v>
      </c>
      <c r="R15" s="50"/>
      <c r="S15" s="50"/>
      <c r="T15" s="50"/>
      <c r="U15" s="51"/>
      <c r="V15" s="49">
        <v>0</v>
      </c>
      <c r="W15" s="51"/>
      <c r="X15" s="4">
        <v>3.0450000000000001E-2</v>
      </c>
      <c r="Y15" s="4">
        <v>0</v>
      </c>
      <c r="Z15" s="49">
        <v>1208.2990600000001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12.82302</v>
      </c>
      <c r="F26" s="81">
        <v>12.82302</v>
      </c>
      <c r="G26" s="82"/>
      <c r="H26" s="83"/>
      <c r="I26" s="10">
        <v>12.82302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372.04</v>
      </c>
      <c r="F51" s="118"/>
      <c r="G51" s="118"/>
      <c r="H51" s="119"/>
      <c r="I51" s="117">
        <v>0</v>
      </c>
      <c r="J51" s="118"/>
      <c r="K51" s="119"/>
      <c r="L51" s="117">
        <v>1245.24</v>
      </c>
      <c r="M51" s="118"/>
      <c r="N51" s="118"/>
      <c r="O51" s="119"/>
      <c r="P51" s="117">
        <v>1202.2</v>
      </c>
      <c r="Q51" s="118"/>
      <c r="R51" s="118"/>
      <c r="S51" s="118"/>
      <c r="T51" s="119"/>
      <c r="U51" s="114"/>
      <c r="V51" s="115"/>
      <c r="W51" s="116"/>
      <c r="X51" s="16">
        <v>415.08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17322.37</v>
      </c>
      <c r="F52" s="118"/>
      <c r="G52" s="118"/>
      <c r="H52" s="119"/>
      <c r="I52" s="117">
        <v>0</v>
      </c>
      <c r="J52" s="118"/>
      <c r="K52" s="119"/>
      <c r="L52" s="117">
        <v>1739.74</v>
      </c>
      <c r="M52" s="118"/>
      <c r="N52" s="118"/>
      <c r="O52" s="119"/>
      <c r="P52" s="117">
        <v>0</v>
      </c>
      <c r="Q52" s="118"/>
      <c r="R52" s="118"/>
      <c r="S52" s="118"/>
      <c r="T52" s="119"/>
      <c r="U52" s="114"/>
      <c r="V52" s="115"/>
      <c r="W52" s="116"/>
      <c r="X52" s="16">
        <v>19062.11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506.76</v>
      </c>
      <c r="F53" s="118"/>
      <c r="G53" s="118"/>
      <c r="H53" s="119"/>
      <c r="I53" s="117">
        <v>0</v>
      </c>
      <c r="J53" s="118"/>
      <c r="K53" s="119"/>
      <c r="L53" s="117">
        <v>1696.17</v>
      </c>
      <c r="M53" s="118"/>
      <c r="N53" s="118"/>
      <c r="O53" s="119"/>
      <c r="P53" s="117">
        <v>1637.54</v>
      </c>
      <c r="Q53" s="118"/>
      <c r="R53" s="118"/>
      <c r="S53" s="118"/>
      <c r="T53" s="119"/>
      <c r="U53" s="114"/>
      <c r="V53" s="115"/>
      <c r="W53" s="116"/>
      <c r="X53" s="16">
        <v>565.39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368.33</v>
      </c>
      <c r="F54" s="118"/>
      <c r="G54" s="118"/>
      <c r="H54" s="119"/>
      <c r="I54" s="117">
        <v>0</v>
      </c>
      <c r="J54" s="118"/>
      <c r="K54" s="119"/>
      <c r="L54" s="117">
        <v>1232.82</v>
      </c>
      <c r="M54" s="118"/>
      <c r="N54" s="118"/>
      <c r="O54" s="119"/>
      <c r="P54" s="117">
        <v>1190.21</v>
      </c>
      <c r="Q54" s="118"/>
      <c r="R54" s="118"/>
      <c r="S54" s="118"/>
      <c r="T54" s="119"/>
      <c r="U54" s="114"/>
      <c r="V54" s="115"/>
      <c r="W54" s="116"/>
      <c r="X54" s="16">
        <v>410.94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8246.1200000000008</v>
      </c>
      <c r="F55" s="118"/>
      <c r="G55" s="118"/>
      <c r="H55" s="119"/>
      <c r="I55" s="117">
        <v>0</v>
      </c>
      <c r="J55" s="118"/>
      <c r="K55" s="119"/>
      <c r="L55" s="117">
        <v>2416.38</v>
      </c>
      <c r="M55" s="118"/>
      <c r="N55" s="118"/>
      <c r="O55" s="119"/>
      <c r="P55" s="117">
        <v>1000</v>
      </c>
      <c r="Q55" s="118"/>
      <c r="R55" s="118"/>
      <c r="S55" s="118"/>
      <c r="T55" s="119"/>
      <c r="U55" s="114"/>
      <c r="V55" s="115"/>
      <c r="W55" s="116"/>
      <c r="X55" s="16">
        <v>9662.5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96</v>
      </c>
      <c r="B56" s="115"/>
      <c r="C56" s="115"/>
      <c r="D56" s="116"/>
      <c r="E56" s="117">
        <v>380.69</v>
      </c>
      <c r="F56" s="118"/>
      <c r="G56" s="118"/>
      <c r="H56" s="119"/>
      <c r="I56" s="117">
        <v>0</v>
      </c>
      <c r="J56" s="118"/>
      <c r="K56" s="119"/>
      <c r="L56" s="117">
        <v>1274.19</v>
      </c>
      <c r="M56" s="118"/>
      <c r="N56" s="118"/>
      <c r="O56" s="119"/>
      <c r="P56" s="117">
        <v>1230.1500000000001</v>
      </c>
      <c r="Q56" s="118"/>
      <c r="R56" s="118"/>
      <c r="S56" s="118"/>
      <c r="T56" s="119"/>
      <c r="U56" s="114"/>
      <c r="V56" s="115"/>
      <c r="W56" s="116"/>
      <c r="X56" s="16">
        <v>424.73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19</v>
      </c>
      <c r="B57" s="115"/>
      <c r="C57" s="115"/>
      <c r="D57" s="116"/>
      <c r="E57" s="117">
        <v>391.81</v>
      </c>
      <c r="F57" s="118"/>
      <c r="G57" s="118"/>
      <c r="H57" s="119"/>
      <c r="I57" s="117">
        <v>0</v>
      </c>
      <c r="J57" s="118"/>
      <c r="K57" s="119"/>
      <c r="L57" s="117">
        <v>1311.42</v>
      </c>
      <c r="M57" s="118"/>
      <c r="N57" s="118"/>
      <c r="O57" s="119"/>
      <c r="P57" s="117">
        <v>1266.0899999999999</v>
      </c>
      <c r="Q57" s="118"/>
      <c r="R57" s="118"/>
      <c r="S57" s="118"/>
      <c r="T57" s="119"/>
      <c r="U57" s="114"/>
      <c r="V57" s="115"/>
      <c r="W57" s="116"/>
      <c r="X57" s="16">
        <v>437.14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97</v>
      </c>
      <c r="B58" s="115"/>
      <c r="C58" s="115"/>
      <c r="D58" s="116"/>
      <c r="E58" s="117">
        <v>516.65</v>
      </c>
      <c r="F58" s="118"/>
      <c r="G58" s="118"/>
      <c r="H58" s="119"/>
      <c r="I58" s="117">
        <v>0</v>
      </c>
      <c r="J58" s="118"/>
      <c r="K58" s="119"/>
      <c r="L58" s="117">
        <v>1729.26</v>
      </c>
      <c r="M58" s="118"/>
      <c r="N58" s="118"/>
      <c r="O58" s="119"/>
      <c r="P58" s="117">
        <v>1669.49</v>
      </c>
      <c r="Q58" s="118"/>
      <c r="R58" s="118"/>
      <c r="S58" s="118"/>
      <c r="T58" s="119"/>
      <c r="U58" s="114"/>
      <c r="V58" s="115"/>
      <c r="W58" s="116"/>
      <c r="X58" s="16">
        <v>576.41999999999996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98</v>
      </c>
      <c r="B59" s="115"/>
      <c r="C59" s="115"/>
      <c r="D59" s="116"/>
      <c r="E59" s="117">
        <v>405.41</v>
      </c>
      <c r="F59" s="118"/>
      <c r="G59" s="118"/>
      <c r="H59" s="119"/>
      <c r="I59" s="117">
        <v>0</v>
      </c>
      <c r="J59" s="118"/>
      <c r="K59" s="119"/>
      <c r="L59" s="117">
        <v>1356.93</v>
      </c>
      <c r="M59" s="118"/>
      <c r="N59" s="118"/>
      <c r="O59" s="119"/>
      <c r="P59" s="117">
        <v>1310.03</v>
      </c>
      <c r="Q59" s="118"/>
      <c r="R59" s="118"/>
      <c r="S59" s="118"/>
      <c r="T59" s="119"/>
      <c r="U59" s="114"/>
      <c r="V59" s="115"/>
      <c r="W59" s="116"/>
      <c r="X59" s="16">
        <v>452.31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99</v>
      </c>
      <c r="B60" s="115"/>
      <c r="C60" s="115"/>
      <c r="D60" s="116"/>
      <c r="E60" s="117">
        <v>2997.11</v>
      </c>
      <c r="F60" s="118"/>
      <c r="G60" s="118"/>
      <c r="H60" s="119"/>
      <c r="I60" s="117">
        <v>0</v>
      </c>
      <c r="J60" s="118"/>
      <c r="K60" s="119"/>
      <c r="L60" s="117">
        <v>2249.5300000000002</v>
      </c>
      <c r="M60" s="118"/>
      <c r="N60" s="118"/>
      <c r="O60" s="119"/>
      <c r="P60" s="117">
        <v>3753.35</v>
      </c>
      <c r="Q60" s="118"/>
      <c r="R60" s="118"/>
      <c r="S60" s="118"/>
      <c r="T60" s="119"/>
      <c r="U60" s="114"/>
      <c r="V60" s="115"/>
      <c r="W60" s="116"/>
      <c r="X60" s="16">
        <v>1493.3</v>
      </c>
      <c r="Y60" s="117">
        <v>0</v>
      </c>
      <c r="Z60" s="119"/>
      <c r="AA60" s="16">
        <v>30.45</v>
      </c>
    </row>
    <row r="61" spans="1:27" ht="23.65" customHeight="1" x14ac:dyDescent="0.2">
      <c r="A61" s="114" t="s">
        <v>100</v>
      </c>
      <c r="B61" s="115"/>
      <c r="C61" s="115"/>
      <c r="D61" s="116"/>
      <c r="E61" s="117">
        <v>391.81</v>
      </c>
      <c r="F61" s="118"/>
      <c r="G61" s="118"/>
      <c r="H61" s="119"/>
      <c r="I61" s="117">
        <v>0</v>
      </c>
      <c r="J61" s="118"/>
      <c r="K61" s="119"/>
      <c r="L61" s="117">
        <v>1311.42</v>
      </c>
      <c r="M61" s="118"/>
      <c r="N61" s="118"/>
      <c r="O61" s="119"/>
      <c r="P61" s="117">
        <v>1266.0899999999999</v>
      </c>
      <c r="Q61" s="118"/>
      <c r="R61" s="118"/>
      <c r="S61" s="118"/>
      <c r="T61" s="119"/>
      <c r="U61" s="114"/>
      <c r="V61" s="115"/>
      <c r="W61" s="116"/>
      <c r="X61" s="16">
        <v>437.14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101</v>
      </c>
      <c r="B62" s="115"/>
      <c r="C62" s="115"/>
      <c r="D62" s="116"/>
      <c r="E62" s="117">
        <v>509.23</v>
      </c>
      <c r="F62" s="118"/>
      <c r="G62" s="118"/>
      <c r="H62" s="119"/>
      <c r="I62" s="117">
        <v>0</v>
      </c>
      <c r="J62" s="118"/>
      <c r="K62" s="119"/>
      <c r="L62" s="117">
        <v>1704.45</v>
      </c>
      <c r="M62" s="118"/>
      <c r="N62" s="118"/>
      <c r="O62" s="119"/>
      <c r="P62" s="117">
        <v>1645.53</v>
      </c>
      <c r="Q62" s="118"/>
      <c r="R62" s="118"/>
      <c r="S62" s="118"/>
      <c r="T62" s="119"/>
      <c r="U62" s="114"/>
      <c r="V62" s="115"/>
      <c r="W62" s="116"/>
      <c r="X62" s="16">
        <v>568.15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83</v>
      </c>
      <c r="B63" s="115"/>
      <c r="C63" s="115"/>
      <c r="D63" s="116"/>
      <c r="E63" s="117">
        <v>0</v>
      </c>
      <c r="F63" s="118"/>
      <c r="G63" s="118"/>
      <c r="H63" s="119"/>
      <c r="I63" s="117">
        <v>0</v>
      </c>
      <c r="J63" s="118"/>
      <c r="K63" s="119"/>
      <c r="L63" s="117">
        <v>1361.07</v>
      </c>
      <c r="M63" s="118"/>
      <c r="N63" s="118"/>
      <c r="O63" s="119"/>
      <c r="P63" s="117">
        <v>907.38</v>
      </c>
      <c r="Q63" s="118"/>
      <c r="R63" s="118"/>
      <c r="S63" s="118"/>
      <c r="T63" s="119"/>
      <c r="U63" s="114"/>
      <c r="V63" s="115"/>
      <c r="W63" s="116"/>
      <c r="X63" s="16">
        <v>453.69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84</v>
      </c>
      <c r="B64" s="115"/>
      <c r="C64" s="115"/>
      <c r="D64" s="116"/>
      <c r="E64" s="117">
        <v>663.73</v>
      </c>
      <c r="F64" s="118"/>
      <c r="G64" s="118"/>
      <c r="H64" s="119"/>
      <c r="I64" s="117">
        <v>0</v>
      </c>
      <c r="J64" s="118"/>
      <c r="K64" s="119"/>
      <c r="L64" s="117">
        <v>2221.56</v>
      </c>
      <c r="M64" s="118"/>
      <c r="N64" s="118"/>
      <c r="O64" s="119"/>
      <c r="P64" s="117">
        <v>2144.77</v>
      </c>
      <c r="Q64" s="118"/>
      <c r="R64" s="118"/>
      <c r="S64" s="118"/>
      <c r="T64" s="119"/>
      <c r="U64" s="114"/>
      <c r="V64" s="115"/>
      <c r="W64" s="116"/>
      <c r="X64" s="16">
        <v>740.52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85</v>
      </c>
      <c r="B65" s="115"/>
      <c r="C65" s="115"/>
      <c r="D65" s="116"/>
      <c r="E65" s="117">
        <v>375.74</v>
      </c>
      <c r="F65" s="118"/>
      <c r="G65" s="118"/>
      <c r="H65" s="119"/>
      <c r="I65" s="117">
        <v>0</v>
      </c>
      <c r="J65" s="118"/>
      <c r="K65" s="119"/>
      <c r="L65" s="117">
        <v>1257.6600000000001</v>
      </c>
      <c r="M65" s="118"/>
      <c r="N65" s="118"/>
      <c r="O65" s="119"/>
      <c r="P65" s="117">
        <v>1214.18</v>
      </c>
      <c r="Q65" s="118"/>
      <c r="R65" s="118"/>
      <c r="S65" s="118"/>
      <c r="T65" s="119"/>
      <c r="U65" s="114"/>
      <c r="V65" s="115"/>
      <c r="W65" s="116"/>
      <c r="X65" s="16">
        <v>419.22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87</v>
      </c>
      <c r="B66" s="115"/>
      <c r="C66" s="115"/>
      <c r="D66" s="116"/>
      <c r="E66" s="117">
        <v>517.88</v>
      </c>
      <c r="F66" s="118"/>
      <c r="G66" s="118"/>
      <c r="H66" s="119"/>
      <c r="I66" s="117">
        <v>0</v>
      </c>
      <c r="J66" s="118"/>
      <c r="K66" s="119"/>
      <c r="L66" s="117">
        <v>1733.4</v>
      </c>
      <c r="M66" s="118"/>
      <c r="N66" s="118"/>
      <c r="O66" s="119"/>
      <c r="P66" s="117">
        <v>1673.48</v>
      </c>
      <c r="Q66" s="118"/>
      <c r="R66" s="118"/>
      <c r="S66" s="118"/>
      <c r="T66" s="119"/>
      <c r="U66" s="114"/>
      <c r="V66" s="115"/>
      <c r="W66" s="116"/>
      <c r="X66" s="16">
        <v>577.79999999999995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88</v>
      </c>
      <c r="B67" s="115"/>
      <c r="C67" s="115"/>
      <c r="D67" s="116"/>
      <c r="E67" s="117">
        <v>394.28</v>
      </c>
      <c r="F67" s="118"/>
      <c r="G67" s="118"/>
      <c r="H67" s="119"/>
      <c r="I67" s="117">
        <v>0</v>
      </c>
      <c r="J67" s="118"/>
      <c r="K67" s="119"/>
      <c r="L67" s="117">
        <v>1319.7</v>
      </c>
      <c r="M67" s="118"/>
      <c r="N67" s="118"/>
      <c r="O67" s="119"/>
      <c r="P67" s="117">
        <v>1274.08</v>
      </c>
      <c r="Q67" s="118"/>
      <c r="R67" s="118"/>
      <c r="S67" s="118"/>
      <c r="T67" s="119"/>
      <c r="U67" s="114"/>
      <c r="V67" s="115"/>
      <c r="W67" s="116"/>
      <c r="X67" s="16">
        <v>439.9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18</v>
      </c>
      <c r="B68" s="115"/>
      <c r="C68" s="115"/>
      <c r="D68" s="116"/>
      <c r="E68" s="117">
        <v>993.74</v>
      </c>
      <c r="F68" s="118"/>
      <c r="G68" s="118"/>
      <c r="H68" s="119"/>
      <c r="I68" s="117">
        <v>0</v>
      </c>
      <c r="J68" s="118"/>
      <c r="K68" s="119"/>
      <c r="L68" s="117">
        <v>1663.08</v>
      </c>
      <c r="M68" s="118"/>
      <c r="N68" s="118"/>
      <c r="O68" s="119"/>
      <c r="P68" s="117">
        <v>1548.1</v>
      </c>
      <c r="Q68" s="118"/>
      <c r="R68" s="118"/>
      <c r="S68" s="118"/>
      <c r="T68" s="119"/>
      <c r="U68" s="114"/>
      <c r="V68" s="115"/>
      <c r="W68" s="116"/>
      <c r="X68" s="16">
        <v>1108.72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89</v>
      </c>
      <c r="B69" s="115"/>
      <c r="C69" s="115"/>
      <c r="D69" s="116"/>
      <c r="E69" s="117">
        <v>671.15</v>
      </c>
      <c r="F69" s="118"/>
      <c r="G69" s="118"/>
      <c r="H69" s="119"/>
      <c r="I69" s="117">
        <v>0</v>
      </c>
      <c r="J69" s="118"/>
      <c r="K69" s="119"/>
      <c r="L69" s="117">
        <v>2246.4</v>
      </c>
      <c r="M69" s="118"/>
      <c r="N69" s="118"/>
      <c r="O69" s="119"/>
      <c r="P69" s="117">
        <v>2168.75</v>
      </c>
      <c r="Q69" s="118"/>
      <c r="R69" s="118"/>
      <c r="S69" s="118"/>
      <c r="T69" s="119"/>
      <c r="U69" s="114"/>
      <c r="V69" s="115"/>
      <c r="W69" s="116"/>
      <c r="X69" s="16">
        <v>748.8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90</v>
      </c>
      <c r="B70" s="115"/>
      <c r="C70" s="115"/>
      <c r="D70" s="116"/>
      <c r="E70" s="117">
        <v>395.52</v>
      </c>
      <c r="F70" s="118"/>
      <c r="G70" s="118"/>
      <c r="H70" s="119"/>
      <c r="I70" s="117">
        <v>0</v>
      </c>
      <c r="J70" s="118"/>
      <c r="K70" s="119"/>
      <c r="L70" s="117">
        <v>1323.84</v>
      </c>
      <c r="M70" s="118"/>
      <c r="N70" s="118"/>
      <c r="O70" s="119"/>
      <c r="P70" s="117">
        <v>1278.08</v>
      </c>
      <c r="Q70" s="118"/>
      <c r="R70" s="118"/>
      <c r="S70" s="118"/>
      <c r="T70" s="119"/>
      <c r="U70" s="114"/>
      <c r="V70" s="115"/>
      <c r="W70" s="116"/>
      <c r="X70" s="16">
        <v>441.28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91</v>
      </c>
      <c r="B71" s="115"/>
      <c r="C71" s="115"/>
      <c r="D71" s="116"/>
      <c r="E71" s="117">
        <v>661.26</v>
      </c>
      <c r="F71" s="118"/>
      <c r="G71" s="118"/>
      <c r="H71" s="119"/>
      <c r="I71" s="117">
        <v>0</v>
      </c>
      <c r="J71" s="118"/>
      <c r="K71" s="119"/>
      <c r="L71" s="117">
        <v>2213.31</v>
      </c>
      <c r="M71" s="118"/>
      <c r="N71" s="118"/>
      <c r="O71" s="119"/>
      <c r="P71" s="117">
        <v>2136.8000000000002</v>
      </c>
      <c r="Q71" s="118"/>
      <c r="R71" s="118"/>
      <c r="S71" s="118"/>
      <c r="T71" s="119"/>
      <c r="U71" s="114"/>
      <c r="V71" s="115"/>
      <c r="W71" s="116"/>
      <c r="X71" s="16">
        <v>737.77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92</v>
      </c>
      <c r="B72" s="115"/>
      <c r="C72" s="115"/>
      <c r="D72" s="116"/>
      <c r="E72" s="117">
        <v>668.68</v>
      </c>
      <c r="F72" s="118"/>
      <c r="G72" s="118"/>
      <c r="H72" s="119"/>
      <c r="I72" s="117">
        <v>0</v>
      </c>
      <c r="J72" s="118"/>
      <c r="K72" s="119"/>
      <c r="L72" s="117">
        <v>2238.12</v>
      </c>
      <c r="M72" s="118"/>
      <c r="N72" s="118"/>
      <c r="O72" s="119"/>
      <c r="P72" s="117">
        <v>2160.7600000000002</v>
      </c>
      <c r="Q72" s="118"/>
      <c r="R72" s="118"/>
      <c r="S72" s="118"/>
      <c r="T72" s="119"/>
      <c r="U72" s="114"/>
      <c r="V72" s="115"/>
      <c r="W72" s="116"/>
      <c r="X72" s="16">
        <v>746.04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93</v>
      </c>
      <c r="B73" s="115"/>
      <c r="C73" s="115"/>
      <c r="D73" s="116"/>
      <c r="E73" s="117">
        <v>386.87</v>
      </c>
      <c r="F73" s="118"/>
      <c r="G73" s="118"/>
      <c r="H73" s="119"/>
      <c r="I73" s="117">
        <v>0</v>
      </c>
      <c r="J73" s="118"/>
      <c r="K73" s="119"/>
      <c r="L73" s="117">
        <v>1294.8900000000001</v>
      </c>
      <c r="M73" s="118"/>
      <c r="N73" s="118"/>
      <c r="O73" s="119"/>
      <c r="P73" s="117">
        <v>1250.1300000000001</v>
      </c>
      <c r="Q73" s="118"/>
      <c r="R73" s="118"/>
      <c r="S73" s="118"/>
      <c r="T73" s="119"/>
      <c r="U73" s="114"/>
      <c r="V73" s="115"/>
      <c r="W73" s="116"/>
      <c r="X73" s="16">
        <v>431.63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51</v>
      </c>
      <c r="B74" s="115"/>
      <c r="C74" s="115"/>
      <c r="D74" s="116"/>
      <c r="E74" s="117">
        <v>501.82</v>
      </c>
      <c r="F74" s="118"/>
      <c r="G74" s="118"/>
      <c r="H74" s="119"/>
      <c r="I74" s="117">
        <v>0</v>
      </c>
      <c r="J74" s="118"/>
      <c r="K74" s="119"/>
      <c r="L74" s="117">
        <v>1679.61</v>
      </c>
      <c r="M74" s="118"/>
      <c r="N74" s="118"/>
      <c r="O74" s="119"/>
      <c r="P74" s="117">
        <v>1621.56</v>
      </c>
      <c r="Q74" s="118"/>
      <c r="R74" s="118"/>
      <c r="S74" s="118"/>
      <c r="T74" s="119"/>
      <c r="U74" s="114"/>
      <c r="V74" s="115"/>
      <c r="W74" s="116"/>
      <c r="X74" s="16">
        <v>559.87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50</v>
      </c>
      <c r="B75" s="115"/>
      <c r="C75" s="115"/>
      <c r="D75" s="116"/>
      <c r="E75" s="117">
        <v>370.8</v>
      </c>
      <c r="F75" s="118"/>
      <c r="G75" s="118"/>
      <c r="H75" s="119"/>
      <c r="I75" s="117">
        <v>0</v>
      </c>
      <c r="J75" s="118"/>
      <c r="K75" s="119"/>
      <c r="L75" s="117">
        <v>1241.0999999999999</v>
      </c>
      <c r="M75" s="118"/>
      <c r="N75" s="118"/>
      <c r="O75" s="119"/>
      <c r="P75" s="117">
        <v>1198.2</v>
      </c>
      <c r="Q75" s="118"/>
      <c r="R75" s="118"/>
      <c r="S75" s="118"/>
      <c r="T75" s="119"/>
      <c r="U75" s="114"/>
      <c r="V75" s="115"/>
      <c r="W75" s="116"/>
      <c r="X75" s="16">
        <v>413.7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49</v>
      </c>
      <c r="B76" s="115"/>
      <c r="C76" s="115"/>
      <c r="D76" s="116"/>
      <c r="E76" s="117">
        <v>674.86</v>
      </c>
      <c r="F76" s="118"/>
      <c r="G76" s="118"/>
      <c r="H76" s="119"/>
      <c r="I76" s="117">
        <v>0</v>
      </c>
      <c r="J76" s="118"/>
      <c r="K76" s="119"/>
      <c r="L76" s="117">
        <v>2258.79</v>
      </c>
      <c r="M76" s="118"/>
      <c r="N76" s="118"/>
      <c r="O76" s="119"/>
      <c r="P76" s="117">
        <v>2180.7199999999998</v>
      </c>
      <c r="Q76" s="118"/>
      <c r="R76" s="118"/>
      <c r="S76" s="118"/>
      <c r="T76" s="119"/>
      <c r="U76" s="114"/>
      <c r="V76" s="115"/>
      <c r="W76" s="116"/>
      <c r="X76" s="16">
        <v>752.93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48</v>
      </c>
      <c r="B77" s="115"/>
      <c r="C77" s="115"/>
      <c r="D77" s="116"/>
      <c r="E77" s="117">
        <v>393.05</v>
      </c>
      <c r="F77" s="118"/>
      <c r="G77" s="118"/>
      <c r="H77" s="119"/>
      <c r="I77" s="117">
        <v>0</v>
      </c>
      <c r="J77" s="118"/>
      <c r="K77" s="119"/>
      <c r="L77" s="117">
        <v>1315.56</v>
      </c>
      <c r="M77" s="118"/>
      <c r="N77" s="118"/>
      <c r="O77" s="119"/>
      <c r="P77" s="117">
        <v>1270.0899999999999</v>
      </c>
      <c r="Q77" s="118"/>
      <c r="R77" s="118"/>
      <c r="S77" s="118"/>
      <c r="T77" s="119"/>
      <c r="U77" s="114"/>
      <c r="V77" s="115"/>
      <c r="W77" s="116"/>
      <c r="X77" s="16">
        <v>438.52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47</v>
      </c>
      <c r="B78" s="115"/>
      <c r="C78" s="115"/>
      <c r="D78" s="116"/>
      <c r="E78" s="117">
        <v>505.52</v>
      </c>
      <c r="F78" s="118"/>
      <c r="G78" s="118"/>
      <c r="H78" s="119"/>
      <c r="I78" s="117">
        <v>0</v>
      </c>
      <c r="J78" s="118"/>
      <c r="K78" s="119"/>
      <c r="L78" s="117">
        <v>1692.03</v>
      </c>
      <c r="M78" s="118"/>
      <c r="N78" s="118"/>
      <c r="O78" s="119"/>
      <c r="P78" s="117">
        <v>1069.53</v>
      </c>
      <c r="Q78" s="118"/>
      <c r="R78" s="118"/>
      <c r="S78" s="118"/>
      <c r="T78" s="119"/>
      <c r="U78" s="114"/>
      <c r="V78" s="115"/>
      <c r="W78" s="116"/>
      <c r="X78" s="16">
        <v>1128.02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24</v>
      </c>
      <c r="B79" s="115"/>
      <c r="C79" s="115"/>
      <c r="D79" s="116"/>
      <c r="E79" s="117">
        <v>13466.75</v>
      </c>
      <c r="F79" s="118"/>
      <c r="G79" s="118"/>
      <c r="H79" s="119"/>
      <c r="I79" s="117">
        <v>0</v>
      </c>
      <c r="J79" s="118"/>
      <c r="K79" s="119"/>
      <c r="L79" s="117">
        <v>2601.61</v>
      </c>
      <c r="M79" s="118"/>
      <c r="N79" s="118"/>
      <c r="O79" s="119"/>
      <c r="P79" s="117">
        <v>0</v>
      </c>
      <c r="Q79" s="118"/>
      <c r="R79" s="118"/>
      <c r="S79" s="118"/>
      <c r="T79" s="119"/>
      <c r="U79" s="114"/>
      <c r="V79" s="115"/>
      <c r="W79" s="116"/>
      <c r="X79" s="16">
        <v>16068.36</v>
      </c>
      <c r="Y79" s="117">
        <v>0</v>
      </c>
      <c r="Z79" s="119"/>
      <c r="AA79" s="16">
        <v>0</v>
      </c>
    </row>
    <row r="80" spans="1:27" ht="22.9" customHeight="1" x14ac:dyDescent="0.2">
      <c r="A80" s="120" t="s">
        <v>25</v>
      </c>
      <c r="B80" s="121"/>
      <c r="C80" s="121"/>
      <c r="D80" s="122"/>
      <c r="E80" s="123">
        <v>367.09</v>
      </c>
      <c r="F80" s="124"/>
      <c r="G80" s="124"/>
      <c r="H80" s="125"/>
      <c r="I80" s="123">
        <v>0</v>
      </c>
      <c r="J80" s="124"/>
      <c r="K80" s="125"/>
      <c r="L80" s="123">
        <v>1228.68</v>
      </c>
      <c r="M80" s="124"/>
      <c r="N80" s="124"/>
      <c r="O80" s="125"/>
      <c r="P80" s="123">
        <v>1186.21</v>
      </c>
      <c r="Q80" s="124"/>
      <c r="R80" s="124"/>
      <c r="S80" s="124"/>
      <c r="T80" s="125"/>
      <c r="U80" s="120"/>
      <c r="V80" s="121"/>
      <c r="W80" s="122"/>
      <c r="X80" s="17">
        <v>409.56</v>
      </c>
      <c r="Y80" s="123">
        <v>0</v>
      </c>
      <c r="Z80" s="125"/>
      <c r="AA80" s="17">
        <v>0</v>
      </c>
    </row>
    <row r="81" spans="1:27" ht="23.65" customHeight="1" x14ac:dyDescent="0.2">
      <c r="A81" s="87" t="s">
        <v>53</v>
      </c>
      <c r="B81" s="88"/>
      <c r="C81" s="88"/>
      <c r="D81" s="89"/>
      <c r="E81" s="126">
        <v>54417.07</v>
      </c>
      <c r="F81" s="127"/>
      <c r="G81" s="127"/>
      <c r="H81" s="128"/>
      <c r="I81" s="126">
        <v>0</v>
      </c>
      <c r="J81" s="127"/>
      <c r="K81" s="128"/>
      <c r="L81" s="126">
        <v>50157.96</v>
      </c>
      <c r="M81" s="127"/>
      <c r="N81" s="127"/>
      <c r="O81" s="128"/>
      <c r="P81" s="126">
        <v>43453.5</v>
      </c>
      <c r="Q81" s="127"/>
      <c r="R81" s="127"/>
      <c r="S81" s="127"/>
      <c r="T81" s="128"/>
      <c r="U81" s="87"/>
      <c r="V81" s="88"/>
      <c r="W81" s="89"/>
      <c r="X81" s="18">
        <v>61121.54</v>
      </c>
      <c r="Y81" s="126">
        <v>0</v>
      </c>
      <c r="Z81" s="128"/>
      <c r="AA81" s="18">
        <v>30.45</v>
      </c>
    </row>
  </sheetData>
  <mergeCells count="379"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700-000000000000}">
  <sheetPr>
    <pageSetUpPr fitToPage="1"/>
  </sheetPr>
  <dimension ref="A1:AA83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279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1271.6592700000001</v>
      </c>
      <c r="I13" s="50"/>
      <c r="J13" s="50"/>
      <c r="K13" s="51"/>
      <c r="L13" s="49">
        <v>46.746609999999997</v>
      </c>
      <c r="M13" s="50"/>
      <c r="N13" s="51"/>
      <c r="O13" s="49">
        <v>46.716209999999997</v>
      </c>
      <c r="P13" s="51"/>
      <c r="Q13" s="49">
        <v>1.52E-2</v>
      </c>
      <c r="R13" s="50"/>
      <c r="S13" s="50"/>
      <c r="T13" s="50"/>
      <c r="U13" s="51"/>
      <c r="V13" s="49">
        <v>0</v>
      </c>
      <c r="W13" s="51"/>
      <c r="X13" s="4">
        <v>1.52E-2</v>
      </c>
      <c r="Y13" s="4">
        <v>0</v>
      </c>
      <c r="Z13" s="49">
        <v>1318.40588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1271.6592700000001</v>
      </c>
      <c r="I15" s="50"/>
      <c r="J15" s="50"/>
      <c r="K15" s="51"/>
      <c r="L15" s="49">
        <v>46.746609999999997</v>
      </c>
      <c r="M15" s="50"/>
      <c r="N15" s="51"/>
      <c r="O15" s="49">
        <v>46.716209999999997</v>
      </c>
      <c r="P15" s="51"/>
      <c r="Q15" s="49">
        <v>1.52E-2</v>
      </c>
      <c r="R15" s="50"/>
      <c r="S15" s="50"/>
      <c r="T15" s="50"/>
      <c r="U15" s="51"/>
      <c r="V15" s="49">
        <v>0</v>
      </c>
      <c r="W15" s="51"/>
      <c r="X15" s="4">
        <v>1.52E-2</v>
      </c>
      <c r="Y15" s="4">
        <v>0</v>
      </c>
      <c r="Z15" s="49">
        <v>1318.40588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13.23995</v>
      </c>
      <c r="F26" s="81">
        <v>13.23995</v>
      </c>
      <c r="G26" s="82"/>
      <c r="H26" s="83"/>
      <c r="I26" s="10">
        <v>13.23995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379.45</v>
      </c>
      <c r="F51" s="118"/>
      <c r="G51" s="118"/>
      <c r="H51" s="119"/>
      <c r="I51" s="117">
        <v>0</v>
      </c>
      <c r="J51" s="118"/>
      <c r="K51" s="119"/>
      <c r="L51" s="117">
        <v>1270.05</v>
      </c>
      <c r="M51" s="118"/>
      <c r="N51" s="118"/>
      <c r="O51" s="119"/>
      <c r="P51" s="117">
        <v>1226.1500000000001</v>
      </c>
      <c r="Q51" s="118"/>
      <c r="R51" s="118"/>
      <c r="S51" s="118"/>
      <c r="T51" s="119"/>
      <c r="U51" s="114"/>
      <c r="V51" s="115"/>
      <c r="W51" s="116"/>
      <c r="X51" s="16">
        <v>423.35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541.37</v>
      </c>
      <c r="F52" s="118"/>
      <c r="G52" s="118"/>
      <c r="H52" s="119"/>
      <c r="I52" s="117">
        <v>0</v>
      </c>
      <c r="J52" s="118"/>
      <c r="K52" s="119"/>
      <c r="L52" s="117">
        <v>1812</v>
      </c>
      <c r="M52" s="118"/>
      <c r="N52" s="118"/>
      <c r="O52" s="119"/>
      <c r="P52" s="117">
        <v>1749.37</v>
      </c>
      <c r="Q52" s="118"/>
      <c r="R52" s="118"/>
      <c r="S52" s="118"/>
      <c r="T52" s="119"/>
      <c r="U52" s="114"/>
      <c r="V52" s="115"/>
      <c r="W52" s="116"/>
      <c r="X52" s="16">
        <v>604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516.65</v>
      </c>
      <c r="F53" s="118"/>
      <c r="G53" s="118"/>
      <c r="H53" s="119"/>
      <c r="I53" s="117">
        <v>0</v>
      </c>
      <c r="J53" s="118"/>
      <c r="K53" s="119"/>
      <c r="L53" s="117">
        <v>1729.26</v>
      </c>
      <c r="M53" s="118"/>
      <c r="N53" s="118"/>
      <c r="O53" s="119"/>
      <c r="P53" s="117">
        <v>1669.49</v>
      </c>
      <c r="Q53" s="118"/>
      <c r="R53" s="118"/>
      <c r="S53" s="118"/>
      <c r="T53" s="119"/>
      <c r="U53" s="114"/>
      <c r="V53" s="115"/>
      <c r="W53" s="116"/>
      <c r="X53" s="16">
        <v>576.41999999999996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389.34</v>
      </c>
      <c r="F54" s="118"/>
      <c r="G54" s="118"/>
      <c r="H54" s="119"/>
      <c r="I54" s="117">
        <v>0</v>
      </c>
      <c r="J54" s="118"/>
      <c r="K54" s="119"/>
      <c r="L54" s="117">
        <v>1303.17</v>
      </c>
      <c r="M54" s="118"/>
      <c r="N54" s="118"/>
      <c r="O54" s="119"/>
      <c r="P54" s="117">
        <v>1258.1199999999999</v>
      </c>
      <c r="Q54" s="118"/>
      <c r="R54" s="118"/>
      <c r="S54" s="118"/>
      <c r="T54" s="119"/>
      <c r="U54" s="114"/>
      <c r="V54" s="115"/>
      <c r="W54" s="116"/>
      <c r="X54" s="16">
        <v>434.39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516.65</v>
      </c>
      <c r="F55" s="118"/>
      <c r="G55" s="118"/>
      <c r="H55" s="119"/>
      <c r="I55" s="117">
        <v>0</v>
      </c>
      <c r="J55" s="118"/>
      <c r="K55" s="119"/>
      <c r="L55" s="117">
        <v>1729.26</v>
      </c>
      <c r="M55" s="118"/>
      <c r="N55" s="118"/>
      <c r="O55" s="119"/>
      <c r="P55" s="117">
        <v>1669.49</v>
      </c>
      <c r="Q55" s="118"/>
      <c r="R55" s="118"/>
      <c r="S55" s="118"/>
      <c r="T55" s="119"/>
      <c r="U55" s="114"/>
      <c r="V55" s="115"/>
      <c r="W55" s="116"/>
      <c r="X55" s="16">
        <v>576.41999999999996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225</v>
      </c>
      <c r="B56" s="115"/>
      <c r="C56" s="115"/>
      <c r="D56" s="116"/>
      <c r="E56" s="117">
        <v>12015.19</v>
      </c>
      <c r="F56" s="118"/>
      <c r="G56" s="118"/>
      <c r="H56" s="119"/>
      <c r="I56" s="117">
        <v>0</v>
      </c>
      <c r="J56" s="118"/>
      <c r="K56" s="119"/>
      <c r="L56" s="117">
        <v>1537.7</v>
      </c>
      <c r="M56" s="118"/>
      <c r="N56" s="118"/>
      <c r="O56" s="119"/>
      <c r="P56" s="117">
        <v>0</v>
      </c>
      <c r="Q56" s="118"/>
      <c r="R56" s="118"/>
      <c r="S56" s="118"/>
      <c r="T56" s="119"/>
      <c r="U56" s="114"/>
      <c r="V56" s="115"/>
      <c r="W56" s="116"/>
      <c r="X56" s="16">
        <v>13552.89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224</v>
      </c>
      <c r="B57" s="115"/>
      <c r="C57" s="115"/>
      <c r="D57" s="116"/>
      <c r="E57" s="117">
        <v>514.17999999999995</v>
      </c>
      <c r="F57" s="118"/>
      <c r="G57" s="118"/>
      <c r="H57" s="119"/>
      <c r="I57" s="117">
        <v>0</v>
      </c>
      <c r="J57" s="118"/>
      <c r="K57" s="119"/>
      <c r="L57" s="117">
        <v>1720.98</v>
      </c>
      <c r="M57" s="118"/>
      <c r="N57" s="118"/>
      <c r="O57" s="119"/>
      <c r="P57" s="117">
        <v>1661.5</v>
      </c>
      <c r="Q57" s="118"/>
      <c r="R57" s="118"/>
      <c r="S57" s="118"/>
      <c r="T57" s="119"/>
      <c r="U57" s="114"/>
      <c r="V57" s="115"/>
      <c r="W57" s="116"/>
      <c r="X57" s="16">
        <v>573.66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96</v>
      </c>
      <c r="B58" s="115"/>
      <c r="C58" s="115"/>
      <c r="D58" s="116"/>
      <c r="E58" s="117">
        <v>545.08000000000004</v>
      </c>
      <c r="F58" s="118"/>
      <c r="G58" s="118"/>
      <c r="H58" s="119"/>
      <c r="I58" s="117">
        <v>0</v>
      </c>
      <c r="J58" s="118"/>
      <c r="K58" s="119"/>
      <c r="L58" s="117">
        <v>1824.42</v>
      </c>
      <c r="M58" s="118"/>
      <c r="N58" s="118"/>
      <c r="O58" s="119"/>
      <c r="P58" s="117">
        <v>1761.36</v>
      </c>
      <c r="Q58" s="118"/>
      <c r="R58" s="118"/>
      <c r="S58" s="118"/>
      <c r="T58" s="119"/>
      <c r="U58" s="114"/>
      <c r="V58" s="115"/>
      <c r="W58" s="116"/>
      <c r="X58" s="16">
        <v>608.14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19</v>
      </c>
      <c r="B59" s="115"/>
      <c r="C59" s="115"/>
      <c r="D59" s="116"/>
      <c r="E59" s="117">
        <v>533.95000000000005</v>
      </c>
      <c r="F59" s="118"/>
      <c r="G59" s="118"/>
      <c r="H59" s="119"/>
      <c r="I59" s="117">
        <v>0</v>
      </c>
      <c r="J59" s="118"/>
      <c r="K59" s="119"/>
      <c r="L59" s="117">
        <v>1787.19</v>
      </c>
      <c r="M59" s="118"/>
      <c r="N59" s="118"/>
      <c r="O59" s="119"/>
      <c r="P59" s="117">
        <v>1725.41</v>
      </c>
      <c r="Q59" s="118"/>
      <c r="R59" s="118"/>
      <c r="S59" s="118"/>
      <c r="T59" s="119"/>
      <c r="U59" s="114"/>
      <c r="V59" s="115"/>
      <c r="W59" s="116"/>
      <c r="X59" s="16">
        <v>595.73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97</v>
      </c>
      <c r="B60" s="115"/>
      <c r="C60" s="115"/>
      <c r="D60" s="116"/>
      <c r="E60" s="117">
        <v>526.54</v>
      </c>
      <c r="F60" s="118"/>
      <c r="G60" s="118"/>
      <c r="H60" s="119"/>
      <c r="I60" s="117">
        <v>0</v>
      </c>
      <c r="J60" s="118"/>
      <c r="K60" s="119"/>
      <c r="L60" s="117">
        <v>1762.35</v>
      </c>
      <c r="M60" s="118"/>
      <c r="N60" s="118"/>
      <c r="O60" s="119"/>
      <c r="P60" s="117">
        <v>1701.44</v>
      </c>
      <c r="Q60" s="118"/>
      <c r="R60" s="118"/>
      <c r="S60" s="118"/>
      <c r="T60" s="119"/>
      <c r="U60" s="114"/>
      <c r="V60" s="115"/>
      <c r="W60" s="116"/>
      <c r="X60" s="16">
        <v>587.45000000000005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98</v>
      </c>
      <c r="B61" s="115"/>
      <c r="C61" s="115"/>
      <c r="D61" s="116"/>
      <c r="E61" s="117">
        <v>373.27</v>
      </c>
      <c r="F61" s="118"/>
      <c r="G61" s="118"/>
      <c r="H61" s="119"/>
      <c r="I61" s="117">
        <v>0</v>
      </c>
      <c r="J61" s="118"/>
      <c r="K61" s="119"/>
      <c r="L61" s="117">
        <v>1249.3800000000001</v>
      </c>
      <c r="M61" s="118"/>
      <c r="N61" s="118"/>
      <c r="O61" s="119"/>
      <c r="P61" s="117">
        <v>1206.19</v>
      </c>
      <c r="Q61" s="118"/>
      <c r="R61" s="118"/>
      <c r="S61" s="118"/>
      <c r="T61" s="119"/>
      <c r="U61" s="114"/>
      <c r="V61" s="115"/>
      <c r="W61" s="116"/>
      <c r="X61" s="16">
        <v>416.46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99</v>
      </c>
      <c r="B62" s="115"/>
      <c r="C62" s="115"/>
      <c r="D62" s="116"/>
      <c r="E62" s="117">
        <v>522.83000000000004</v>
      </c>
      <c r="F62" s="118"/>
      <c r="G62" s="118"/>
      <c r="H62" s="119"/>
      <c r="I62" s="117">
        <v>0</v>
      </c>
      <c r="J62" s="118"/>
      <c r="K62" s="119"/>
      <c r="L62" s="117">
        <v>1749.96</v>
      </c>
      <c r="M62" s="118"/>
      <c r="N62" s="118"/>
      <c r="O62" s="119"/>
      <c r="P62" s="117">
        <v>1689.47</v>
      </c>
      <c r="Q62" s="118"/>
      <c r="R62" s="118"/>
      <c r="S62" s="118"/>
      <c r="T62" s="119"/>
      <c r="U62" s="114"/>
      <c r="V62" s="115"/>
      <c r="W62" s="116"/>
      <c r="X62" s="16">
        <v>583.32000000000005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100</v>
      </c>
      <c r="B63" s="115"/>
      <c r="C63" s="115"/>
      <c r="D63" s="116"/>
      <c r="E63" s="117">
        <v>546.30999999999995</v>
      </c>
      <c r="F63" s="118"/>
      <c r="G63" s="118"/>
      <c r="H63" s="119"/>
      <c r="I63" s="117">
        <v>0</v>
      </c>
      <c r="J63" s="118"/>
      <c r="K63" s="119"/>
      <c r="L63" s="117">
        <v>1828.56</v>
      </c>
      <c r="M63" s="118"/>
      <c r="N63" s="118"/>
      <c r="O63" s="119"/>
      <c r="P63" s="117">
        <v>1765.35</v>
      </c>
      <c r="Q63" s="118"/>
      <c r="R63" s="118"/>
      <c r="S63" s="118"/>
      <c r="T63" s="119"/>
      <c r="U63" s="114"/>
      <c r="V63" s="115"/>
      <c r="W63" s="116"/>
      <c r="X63" s="16">
        <v>609.52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101</v>
      </c>
      <c r="B64" s="115"/>
      <c r="C64" s="115"/>
      <c r="D64" s="116"/>
      <c r="E64" s="117">
        <v>524.05999999999995</v>
      </c>
      <c r="F64" s="118"/>
      <c r="G64" s="118"/>
      <c r="H64" s="119"/>
      <c r="I64" s="117">
        <v>0</v>
      </c>
      <c r="J64" s="118"/>
      <c r="K64" s="119"/>
      <c r="L64" s="117">
        <v>1754.1</v>
      </c>
      <c r="M64" s="118"/>
      <c r="N64" s="118"/>
      <c r="O64" s="119"/>
      <c r="P64" s="117">
        <v>1693.46</v>
      </c>
      <c r="Q64" s="118"/>
      <c r="R64" s="118"/>
      <c r="S64" s="118"/>
      <c r="T64" s="119"/>
      <c r="U64" s="114"/>
      <c r="V64" s="115"/>
      <c r="W64" s="116"/>
      <c r="X64" s="16">
        <v>584.70000000000005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83</v>
      </c>
      <c r="B65" s="115"/>
      <c r="C65" s="115"/>
      <c r="D65" s="116"/>
      <c r="E65" s="117">
        <v>376.98</v>
      </c>
      <c r="F65" s="118"/>
      <c r="G65" s="118"/>
      <c r="H65" s="119"/>
      <c r="I65" s="117">
        <v>0</v>
      </c>
      <c r="J65" s="118"/>
      <c r="K65" s="119"/>
      <c r="L65" s="117">
        <v>1261.8</v>
      </c>
      <c r="M65" s="118"/>
      <c r="N65" s="118"/>
      <c r="O65" s="119"/>
      <c r="P65" s="117">
        <v>1218.18</v>
      </c>
      <c r="Q65" s="118"/>
      <c r="R65" s="118"/>
      <c r="S65" s="118"/>
      <c r="T65" s="119"/>
      <c r="U65" s="114"/>
      <c r="V65" s="115"/>
      <c r="W65" s="116"/>
      <c r="X65" s="16">
        <v>420.6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84</v>
      </c>
      <c r="B66" s="115"/>
      <c r="C66" s="115"/>
      <c r="D66" s="116"/>
      <c r="E66" s="117">
        <v>530.24</v>
      </c>
      <c r="F66" s="118"/>
      <c r="G66" s="118"/>
      <c r="H66" s="119"/>
      <c r="I66" s="117">
        <v>0</v>
      </c>
      <c r="J66" s="118"/>
      <c r="K66" s="119"/>
      <c r="L66" s="117">
        <v>1774.77</v>
      </c>
      <c r="M66" s="118"/>
      <c r="N66" s="118"/>
      <c r="O66" s="119"/>
      <c r="P66" s="117">
        <v>1713.42</v>
      </c>
      <c r="Q66" s="118"/>
      <c r="R66" s="118"/>
      <c r="S66" s="118"/>
      <c r="T66" s="119"/>
      <c r="U66" s="114"/>
      <c r="V66" s="115"/>
      <c r="W66" s="116"/>
      <c r="X66" s="16">
        <v>591.59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85</v>
      </c>
      <c r="B67" s="115"/>
      <c r="C67" s="115"/>
      <c r="D67" s="116"/>
      <c r="E67" s="117">
        <v>2975.88</v>
      </c>
      <c r="F67" s="118"/>
      <c r="G67" s="118"/>
      <c r="H67" s="119"/>
      <c r="I67" s="117">
        <v>0</v>
      </c>
      <c r="J67" s="118"/>
      <c r="K67" s="119"/>
      <c r="L67" s="117">
        <v>1849.88</v>
      </c>
      <c r="M67" s="118"/>
      <c r="N67" s="118"/>
      <c r="O67" s="119"/>
      <c r="P67" s="117">
        <v>1134.9100000000001</v>
      </c>
      <c r="Q67" s="118"/>
      <c r="R67" s="118"/>
      <c r="S67" s="118"/>
      <c r="T67" s="119"/>
      <c r="U67" s="114"/>
      <c r="V67" s="115"/>
      <c r="W67" s="116"/>
      <c r="X67" s="16">
        <v>3690.85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87</v>
      </c>
      <c r="B68" s="115"/>
      <c r="C68" s="115"/>
      <c r="D68" s="116"/>
      <c r="E68" s="117">
        <v>533.95000000000005</v>
      </c>
      <c r="F68" s="118"/>
      <c r="G68" s="118"/>
      <c r="H68" s="119"/>
      <c r="I68" s="117">
        <v>0</v>
      </c>
      <c r="J68" s="118"/>
      <c r="K68" s="119"/>
      <c r="L68" s="117">
        <v>1787.19</v>
      </c>
      <c r="M68" s="118"/>
      <c r="N68" s="118"/>
      <c r="O68" s="119"/>
      <c r="P68" s="117">
        <v>1725.41</v>
      </c>
      <c r="Q68" s="118"/>
      <c r="R68" s="118"/>
      <c r="S68" s="118"/>
      <c r="T68" s="119"/>
      <c r="U68" s="114"/>
      <c r="V68" s="115"/>
      <c r="W68" s="116"/>
      <c r="X68" s="16">
        <v>595.73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88</v>
      </c>
      <c r="B69" s="115"/>
      <c r="C69" s="115"/>
      <c r="D69" s="116"/>
      <c r="E69" s="117">
        <v>374.51</v>
      </c>
      <c r="F69" s="118"/>
      <c r="G69" s="118"/>
      <c r="H69" s="119"/>
      <c r="I69" s="117">
        <v>0</v>
      </c>
      <c r="J69" s="118"/>
      <c r="K69" s="119"/>
      <c r="L69" s="117">
        <v>1253.52</v>
      </c>
      <c r="M69" s="118"/>
      <c r="N69" s="118"/>
      <c r="O69" s="119"/>
      <c r="P69" s="117">
        <v>1210.19</v>
      </c>
      <c r="Q69" s="118"/>
      <c r="R69" s="118"/>
      <c r="S69" s="118"/>
      <c r="T69" s="119"/>
      <c r="U69" s="114"/>
      <c r="V69" s="115"/>
      <c r="W69" s="116"/>
      <c r="X69" s="16">
        <v>417.84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18</v>
      </c>
      <c r="B70" s="115"/>
      <c r="C70" s="115"/>
      <c r="D70" s="116"/>
      <c r="E70" s="117">
        <v>522.83000000000004</v>
      </c>
      <c r="F70" s="118"/>
      <c r="G70" s="118"/>
      <c r="H70" s="119"/>
      <c r="I70" s="117">
        <v>0</v>
      </c>
      <c r="J70" s="118"/>
      <c r="K70" s="119"/>
      <c r="L70" s="117">
        <v>1749.96</v>
      </c>
      <c r="M70" s="118"/>
      <c r="N70" s="118"/>
      <c r="O70" s="119"/>
      <c r="P70" s="117">
        <v>1689.47</v>
      </c>
      <c r="Q70" s="118"/>
      <c r="R70" s="118"/>
      <c r="S70" s="118"/>
      <c r="T70" s="119"/>
      <c r="U70" s="114"/>
      <c r="V70" s="115"/>
      <c r="W70" s="116"/>
      <c r="X70" s="16">
        <v>583.32000000000005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89</v>
      </c>
      <c r="B71" s="115"/>
      <c r="C71" s="115"/>
      <c r="D71" s="116"/>
      <c r="E71" s="117">
        <v>510.47</v>
      </c>
      <c r="F71" s="118"/>
      <c r="G71" s="118"/>
      <c r="H71" s="119"/>
      <c r="I71" s="117">
        <v>0</v>
      </c>
      <c r="J71" s="118"/>
      <c r="K71" s="119"/>
      <c r="L71" s="117">
        <v>1708.59</v>
      </c>
      <c r="M71" s="118"/>
      <c r="N71" s="118"/>
      <c r="O71" s="119"/>
      <c r="P71" s="117">
        <v>1649.53</v>
      </c>
      <c r="Q71" s="118"/>
      <c r="R71" s="118"/>
      <c r="S71" s="118"/>
      <c r="T71" s="119"/>
      <c r="U71" s="114"/>
      <c r="V71" s="115"/>
      <c r="W71" s="116"/>
      <c r="X71" s="16">
        <v>569.53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90</v>
      </c>
      <c r="B72" s="115"/>
      <c r="C72" s="115"/>
      <c r="D72" s="116"/>
      <c r="E72" s="117">
        <v>1085.2</v>
      </c>
      <c r="F72" s="118"/>
      <c r="G72" s="118"/>
      <c r="H72" s="119"/>
      <c r="I72" s="117">
        <v>0</v>
      </c>
      <c r="J72" s="118"/>
      <c r="K72" s="119"/>
      <c r="L72" s="117">
        <v>1816.14</v>
      </c>
      <c r="M72" s="118"/>
      <c r="N72" s="118"/>
      <c r="O72" s="119"/>
      <c r="P72" s="117">
        <v>2295.96</v>
      </c>
      <c r="Q72" s="118"/>
      <c r="R72" s="118"/>
      <c r="S72" s="118"/>
      <c r="T72" s="119"/>
      <c r="U72" s="114"/>
      <c r="V72" s="115"/>
      <c r="W72" s="116"/>
      <c r="X72" s="16">
        <v>605.38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91</v>
      </c>
      <c r="B73" s="115"/>
      <c r="C73" s="115"/>
      <c r="D73" s="116"/>
      <c r="E73" s="117">
        <v>551.62</v>
      </c>
      <c r="F73" s="118"/>
      <c r="G73" s="118"/>
      <c r="H73" s="119"/>
      <c r="I73" s="117">
        <v>0</v>
      </c>
      <c r="J73" s="118"/>
      <c r="K73" s="119"/>
      <c r="L73" s="117">
        <v>1795.47</v>
      </c>
      <c r="M73" s="118"/>
      <c r="N73" s="118"/>
      <c r="O73" s="119"/>
      <c r="P73" s="117">
        <v>551.62</v>
      </c>
      <c r="Q73" s="118"/>
      <c r="R73" s="118"/>
      <c r="S73" s="118"/>
      <c r="T73" s="119"/>
      <c r="U73" s="114"/>
      <c r="V73" s="115"/>
      <c r="W73" s="116"/>
      <c r="X73" s="16">
        <v>1795.47</v>
      </c>
      <c r="Y73" s="117">
        <v>0</v>
      </c>
      <c r="Z73" s="119"/>
      <c r="AA73" s="16">
        <v>15.2</v>
      </c>
    </row>
    <row r="74" spans="1:27" ht="22.9" customHeight="1" x14ac:dyDescent="0.2">
      <c r="A74" s="114" t="s">
        <v>92</v>
      </c>
      <c r="B74" s="115"/>
      <c r="C74" s="115"/>
      <c r="D74" s="116"/>
      <c r="E74" s="117">
        <v>525.29999999999995</v>
      </c>
      <c r="F74" s="118"/>
      <c r="G74" s="118"/>
      <c r="H74" s="119"/>
      <c r="I74" s="117">
        <v>0</v>
      </c>
      <c r="J74" s="118"/>
      <c r="K74" s="119"/>
      <c r="L74" s="117">
        <v>1758.24</v>
      </c>
      <c r="M74" s="118"/>
      <c r="N74" s="118"/>
      <c r="O74" s="119"/>
      <c r="P74" s="117">
        <v>1111.3800000000001</v>
      </c>
      <c r="Q74" s="118"/>
      <c r="R74" s="118"/>
      <c r="S74" s="118"/>
      <c r="T74" s="119"/>
      <c r="U74" s="114"/>
      <c r="V74" s="115"/>
      <c r="W74" s="116"/>
      <c r="X74" s="16">
        <v>1172.1600000000001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93</v>
      </c>
      <c r="B75" s="115"/>
      <c r="C75" s="115"/>
      <c r="D75" s="116"/>
      <c r="E75" s="117">
        <v>0</v>
      </c>
      <c r="F75" s="118"/>
      <c r="G75" s="118"/>
      <c r="H75" s="119"/>
      <c r="I75" s="117">
        <v>0</v>
      </c>
      <c r="J75" s="118"/>
      <c r="K75" s="119"/>
      <c r="L75" s="117">
        <v>1795.47</v>
      </c>
      <c r="M75" s="118"/>
      <c r="N75" s="118"/>
      <c r="O75" s="119"/>
      <c r="P75" s="117">
        <v>598.49</v>
      </c>
      <c r="Q75" s="118"/>
      <c r="R75" s="118"/>
      <c r="S75" s="118"/>
      <c r="T75" s="119"/>
      <c r="U75" s="114"/>
      <c r="V75" s="115"/>
      <c r="W75" s="116"/>
      <c r="X75" s="16">
        <v>1196.98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51</v>
      </c>
      <c r="B76" s="115"/>
      <c r="C76" s="115"/>
      <c r="D76" s="116"/>
      <c r="E76" s="117">
        <v>522.83000000000004</v>
      </c>
      <c r="F76" s="118"/>
      <c r="G76" s="118"/>
      <c r="H76" s="119"/>
      <c r="I76" s="117">
        <v>0</v>
      </c>
      <c r="J76" s="118"/>
      <c r="K76" s="119"/>
      <c r="L76" s="117">
        <v>1749.96</v>
      </c>
      <c r="M76" s="118"/>
      <c r="N76" s="118"/>
      <c r="O76" s="119"/>
      <c r="P76" s="117">
        <v>1689.47</v>
      </c>
      <c r="Q76" s="118"/>
      <c r="R76" s="118"/>
      <c r="S76" s="118"/>
      <c r="T76" s="119"/>
      <c r="U76" s="114"/>
      <c r="V76" s="115"/>
      <c r="W76" s="116"/>
      <c r="X76" s="16">
        <v>583.32000000000005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50</v>
      </c>
      <c r="B77" s="115"/>
      <c r="C77" s="115"/>
      <c r="D77" s="116"/>
      <c r="E77" s="117">
        <v>383.16</v>
      </c>
      <c r="F77" s="118"/>
      <c r="G77" s="118"/>
      <c r="H77" s="119"/>
      <c r="I77" s="117">
        <v>0</v>
      </c>
      <c r="J77" s="118"/>
      <c r="K77" s="119"/>
      <c r="L77" s="117">
        <v>1282.47</v>
      </c>
      <c r="M77" s="118"/>
      <c r="N77" s="118"/>
      <c r="O77" s="119"/>
      <c r="P77" s="117">
        <v>1238.1400000000001</v>
      </c>
      <c r="Q77" s="118"/>
      <c r="R77" s="118"/>
      <c r="S77" s="118"/>
      <c r="T77" s="119"/>
      <c r="U77" s="114"/>
      <c r="V77" s="115"/>
      <c r="W77" s="116"/>
      <c r="X77" s="16">
        <v>427.49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49</v>
      </c>
      <c r="B78" s="115"/>
      <c r="C78" s="115"/>
      <c r="D78" s="116"/>
      <c r="E78" s="117">
        <v>537.66</v>
      </c>
      <c r="F78" s="118"/>
      <c r="G78" s="118"/>
      <c r="H78" s="119"/>
      <c r="I78" s="117">
        <v>0</v>
      </c>
      <c r="J78" s="118"/>
      <c r="K78" s="119"/>
      <c r="L78" s="117">
        <v>1770.63</v>
      </c>
      <c r="M78" s="118"/>
      <c r="N78" s="118"/>
      <c r="O78" s="119"/>
      <c r="P78" s="117">
        <v>1718.08</v>
      </c>
      <c r="Q78" s="118"/>
      <c r="R78" s="118"/>
      <c r="S78" s="118"/>
      <c r="T78" s="119"/>
      <c r="U78" s="114"/>
      <c r="V78" s="115"/>
      <c r="W78" s="116"/>
      <c r="X78" s="16">
        <v>590.21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48</v>
      </c>
      <c r="B79" s="115"/>
      <c r="C79" s="115"/>
      <c r="D79" s="116"/>
      <c r="E79" s="117">
        <v>542.6</v>
      </c>
      <c r="F79" s="118"/>
      <c r="G79" s="118"/>
      <c r="H79" s="119"/>
      <c r="I79" s="117">
        <v>0</v>
      </c>
      <c r="J79" s="118"/>
      <c r="K79" s="119"/>
      <c r="L79" s="117">
        <v>1816.14</v>
      </c>
      <c r="M79" s="118"/>
      <c r="N79" s="118"/>
      <c r="O79" s="119"/>
      <c r="P79" s="117">
        <v>1753.36</v>
      </c>
      <c r="Q79" s="118"/>
      <c r="R79" s="118"/>
      <c r="S79" s="118"/>
      <c r="T79" s="119"/>
      <c r="U79" s="114"/>
      <c r="V79" s="115"/>
      <c r="W79" s="116"/>
      <c r="X79" s="16">
        <v>605.38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47</v>
      </c>
      <c r="B80" s="115"/>
      <c r="C80" s="115"/>
      <c r="D80" s="116"/>
      <c r="E80" s="117">
        <v>526.54</v>
      </c>
      <c r="F80" s="118"/>
      <c r="G80" s="118"/>
      <c r="H80" s="119"/>
      <c r="I80" s="117">
        <v>0</v>
      </c>
      <c r="J80" s="118"/>
      <c r="K80" s="119"/>
      <c r="L80" s="117">
        <v>1762.35</v>
      </c>
      <c r="M80" s="118"/>
      <c r="N80" s="118"/>
      <c r="O80" s="119"/>
      <c r="P80" s="117">
        <v>1701.44</v>
      </c>
      <c r="Q80" s="118"/>
      <c r="R80" s="118"/>
      <c r="S80" s="118"/>
      <c r="T80" s="119"/>
      <c r="U80" s="114"/>
      <c r="V80" s="115"/>
      <c r="W80" s="116"/>
      <c r="X80" s="16">
        <v>587.45000000000005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24</v>
      </c>
      <c r="B81" s="115"/>
      <c r="C81" s="115"/>
      <c r="D81" s="116"/>
      <c r="E81" s="117">
        <v>529.01</v>
      </c>
      <c r="F81" s="118"/>
      <c r="G81" s="118"/>
      <c r="H81" s="119"/>
      <c r="I81" s="117">
        <v>0</v>
      </c>
      <c r="J81" s="118"/>
      <c r="K81" s="119"/>
      <c r="L81" s="117">
        <v>1770.63</v>
      </c>
      <c r="M81" s="118"/>
      <c r="N81" s="118"/>
      <c r="O81" s="119"/>
      <c r="P81" s="117">
        <v>1709.43</v>
      </c>
      <c r="Q81" s="118"/>
      <c r="R81" s="118"/>
      <c r="S81" s="118"/>
      <c r="T81" s="119"/>
      <c r="U81" s="114"/>
      <c r="V81" s="115"/>
      <c r="W81" s="116"/>
      <c r="X81" s="16">
        <v>590.21</v>
      </c>
      <c r="Y81" s="117">
        <v>0</v>
      </c>
      <c r="Z81" s="119"/>
      <c r="AA81" s="16">
        <v>0</v>
      </c>
    </row>
    <row r="82" spans="1:27" ht="22.9" customHeight="1" x14ac:dyDescent="0.2">
      <c r="A82" s="120" t="s">
        <v>25</v>
      </c>
      <c r="B82" s="121"/>
      <c r="C82" s="121"/>
      <c r="D82" s="122"/>
      <c r="E82" s="123">
        <v>385.63</v>
      </c>
      <c r="F82" s="124"/>
      <c r="G82" s="124"/>
      <c r="H82" s="125"/>
      <c r="I82" s="123">
        <v>0</v>
      </c>
      <c r="J82" s="124"/>
      <c r="K82" s="125"/>
      <c r="L82" s="123">
        <v>1290.75</v>
      </c>
      <c r="M82" s="124"/>
      <c r="N82" s="124"/>
      <c r="O82" s="125"/>
      <c r="P82" s="123">
        <v>1246.1300000000001</v>
      </c>
      <c r="Q82" s="124"/>
      <c r="R82" s="124"/>
      <c r="S82" s="124"/>
      <c r="T82" s="125"/>
      <c r="U82" s="120"/>
      <c r="V82" s="121"/>
      <c r="W82" s="122"/>
      <c r="X82" s="17">
        <v>430.25</v>
      </c>
      <c r="Y82" s="123">
        <v>0</v>
      </c>
      <c r="Z82" s="125"/>
      <c r="AA82" s="17">
        <v>0</v>
      </c>
    </row>
    <row r="83" spans="1:27" ht="23.65" customHeight="1" x14ac:dyDescent="0.2">
      <c r="A83" s="87" t="s">
        <v>53</v>
      </c>
      <c r="B83" s="88"/>
      <c r="C83" s="88"/>
      <c r="D83" s="89"/>
      <c r="E83" s="126">
        <v>29859.279999999999</v>
      </c>
      <c r="F83" s="127"/>
      <c r="G83" s="127"/>
      <c r="H83" s="128"/>
      <c r="I83" s="126">
        <v>0</v>
      </c>
      <c r="J83" s="127"/>
      <c r="K83" s="128"/>
      <c r="L83" s="126">
        <v>53052.34</v>
      </c>
      <c r="M83" s="127"/>
      <c r="N83" s="127"/>
      <c r="O83" s="128"/>
      <c r="P83" s="126">
        <v>46731.41</v>
      </c>
      <c r="Q83" s="127"/>
      <c r="R83" s="127"/>
      <c r="S83" s="127"/>
      <c r="T83" s="128"/>
      <c r="U83" s="87"/>
      <c r="V83" s="88"/>
      <c r="W83" s="89"/>
      <c r="X83" s="18">
        <v>36180.21</v>
      </c>
      <c r="Y83" s="126">
        <v>0</v>
      </c>
      <c r="Z83" s="128"/>
      <c r="AA83" s="18">
        <v>15.2</v>
      </c>
    </row>
  </sheetData>
  <mergeCells count="393"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800-000000000000}">
  <sheetPr>
    <pageSetUpPr fitToPage="1"/>
  </sheetPr>
  <dimension ref="A1:AA83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280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1289.4894899999999</v>
      </c>
      <c r="I13" s="50"/>
      <c r="J13" s="50"/>
      <c r="K13" s="51"/>
      <c r="L13" s="49">
        <v>51.068519999999999</v>
      </c>
      <c r="M13" s="50"/>
      <c r="N13" s="51"/>
      <c r="O13" s="49">
        <v>47.833359999999999</v>
      </c>
      <c r="P13" s="51"/>
      <c r="Q13" s="49">
        <v>1.61758</v>
      </c>
      <c r="R13" s="50"/>
      <c r="S13" s="50"/>
      <c r="T13" s="50"/>
      <c r="U13" s="51"/>
      <c r="V13" s="49">
        <v>0</v>
      </c>
      <c r="W13" s="51"/>
      <c r="X13" s="4">
        <v>1.61758</v>
      </c>
      <c r="Y13" s="4">
        <v>0</v>
      </c>
      <c r="Z13" s="49">
        <v>1340.55801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1289.4894899999999</v>
      </c>
      <c r="I15" s="50"/>
      <c r="J15" s="50"/>
      <c r="K15" s="51"/>
      <c r="L15" s="49">
        <v>51.068519999999999</v>
      </c>
      <c r="M15" s="50"/>
      <c r="N15" s="51"/>
      <c r="O15" s="49">
        <v>47.833359999999999</v>
      </c>
      <c r="P15" s="51"/>
      <c r="Q15" s="49">
        <v>1.61758</v>
      </c>
      <c r="R15" s="50"/>
      <c r="S15" s="50"/>
      <c r="T15" s="50"/>
      <c r="U15" s="51"/>
      <c r="V15" s="49">
        <v>0</v>
      </c>
      <c r="W15" s="51"/>
      <c r="X15" s="4">
        <v>1.61758</v>
      </c>
      <c r="Y15" s="4">
        <v>0</v>
      </c>
      <c r="Z15" s="49">
        <v>1340.55801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13.233549999999999</v>
      </c>
      <c r="F26" s="81">
        <v>13.233549999999999</v>
      </c>
      <c r="G26" s="82"/>
      <c r="H26" s="83"/>
      <c r="I26" s="10">
        <v>13.233549999999999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367.09</v>
      </c>
      <c r="F51" s="118"/>
      <c r="G51" s="118"/>
      <c r="H51" s="119"/>
      <c r="I51" s="117">
        <v>0</v>
      </c>
      <c r="J51" s="118"/>
      <c r="K51" s="119"/>
      <c r="L51" s="117">
        <v>1228.68</v>
      </c>
      <c r="M51" s="118"/>
      <c r="N51" s="118"/>
      <c r="O51" s="119"/>
      <c r="P51" s="117">
        <v>1186.21</v>
      </c>
      <c r="Q51" s="118"/>
      <c r="R51" s="118"/>
      <c r="S51" s="118"/>
      <c r="T51" s="119"/>
      <c r="U51" s="114"/>
      <c r="V51" s="115"/>
      <c r="W51" s="116"/>
      <c r="X51" s="16">
        <v>409.56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561.14</v>
      </c>
      <c r="F52" s="118"/>
      <c r="G52" s="118"/>
      <c r="H52" s="119"/>
      <c r="I52" s="117">
        <v>0</v>
      </c>
      <c r="J52" s="118"/>
      <c r="K52" s="119"/>
      <c r="L52" s="117">
        <v>1878.21</v>
      </c>
      <c r="M52" s="118"/>
      <c r="N52" s="118"/>
      <c r="O52" s="119"/>
      <c r="P52" s="117">
        <v>1813.28</v>
      </c>
      <c r="Q52" s="118"/>
      <c r="R52" s="118"/>
      <c r="S52" s="118"/>
      <c r="T52" s="119"/>
      <c r="U52" s="114"/>
      <c r="V52" s="115"/>
      <c r="W52" s="116"/>
      <c r="X52" s="16">
        <v>626.07000000000005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495.64</v>
      </c>
      <c r="F53" s="118"/>
      <c r="G53" s="118"/>
      <c r="H53" s="119"/>
      <c r="I53" s="117">
        <v>0</v>
      </c>
      <c r="J53" s="118"/>
      <c r="K53" s="119"/>
      <c r="L53" s="117">
        <v>1658.94</v>
      </c>
      <c r="M53" s="118"/>
      <c r="N53" s="118"/>
      <c r="O53" s="119"/>
      <c r="P53" s="117">
        <v>1601.6</v>
      </c>
      <c r="Q53" s="118"/>
      <c r="R53" s="118"/>
      <c r="S53" s="118"/>
      <c r="T53" s="119"/>
      <c r="U53" s="114"/>
      <c r="V53" s="115"/>
      <c r="W53" s="116"/>
      <c r="X53" s="16">
        <v>552.98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374.51</v>
      </c>
      <c r="F54" s="118"/>
      <c r="G54" s="118"/>
      <c r="H54" s="119"/>
      <c r="I54" s="117">
        <v>0</v>
      </c>
      <c r="J54" s="118"/>
      <c r="K54" s="119"/>
      <c r="L54" s="117">
        <v>1253.52</v>
      </c>
      <c r="M54" s="118"/>
      <c r="N54" s="118"/>
      <c r="O54" s="119"/>
      <c r="P54" s="117">
        <v>1210.19</v>
      </c>
      <c r="Q54" s="118"/>
      <c r="R54" s="118"/>
      <c r="S54" s="118"/>
      <c r="T54" s="119"/>
      <c r="U54" s="114"/>
      <c r="V54" s="115"/>
      <c r="W54" s="116"/>
      <c r="X54" s="16">
        <v>417.84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524.05999999999995</v>
      </c>
      <c r="F55" s="118"/>
      <c r="G55" s="118"/>
      <c r="H55" s="119"/>
      <c r="I55" s="117">
        <v>0</v>
      </c>
      <c r="J55" s="118"/>
      <c r="K55" s="119"/>
      <c r="L55" s="117">
        <v>1754.1</v>
      </c>
      <c r="M55" s="118"/>
      <c r="N55" s="118"/>
      <c r="O55" s="119"/>
      <c r="P55" s="117">
        <v>1693.46</v>
      </c>
      <c r="Q55" s="118"/>
      <c r="R55" s="118"/>
      <c r="S55" s="118"/>
      <c r="T55" s="119"/>
      <c r="U55" s="114"/>
      <c r="V55" s="115"/>
      <c r="W55" s="116"/>
      <c r="X55" s="16">
        <v>584.70000000000005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225</v>
      </c>
      <c r="B56" s="115"/>
      <c r="C56" s="115"/>
      <c r="D56" s="116"/>
      <c r="E56" s="117">
        <v>372.04</v>
      </c>
      <c r="F56" s="118"/>
      <c r="G56" s="118"/>
      <c r="H56" s="119"/>
      <c r="I56" s="117">
        <v>0</v>
      </c>
      <c r="J56" s="118"/>
      <c r="K56" s="119"/>
      <c r="L56" s="117">
        <v>1245.24</v>
      </c>
      <c r="M56" s="118"/>
      <c r="N56" s="118"/>
      <c r="O56" s="119"/>
      <c r="P56" s="117">
        <v>1202.2</v>
      </c>
      <c r="Q56" s="118"/>
      <c r="R56" s="118"/>
      <c r="S56" s="118"/>
      <c r="T56" s="119"/>
      <c r="U56" s="114"/>
      <c r="V56" s="115"/>
      <c r="W56" s="116"/>
      <c r="X56" s="16">
        <v>415.08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224</v>
      </c>
      <c r="B57" s="115"/>
      <c r="C57" s="115"/>
      <c r="D57" s="116"/>
      <c r="E57" s="117">
        <v>512.94000000000005</v>
      </c>
      <c r="F57" s="118"/>
      <c r="G57" s="118"/>
      <c r="H57" s="119"/>
      <c r="I57" s="117">
        <v>0</v>
      </c>
      <c r="J57" s="118"/>
      <c r="K57" s="119"/>
      <c r="L57" s="117">
        <v>1716.87</v>
      </c>
      <c r="M57" s="118"/>
      <c r="N57" s="118"/>
      <c r="O57" s="119"/>
      <c r="P57" s="117">
        <v>1657.52</v>
      </c>
      <c r="Q57" s="118"/>
      <c r="R57" s="118"/>
      <c r="S57" s="118"/>
      <c r="T57" s="119"/>
      <c r="U57" s="114"/>
      <c r="V57" s="115"/>
      <c r="W57" s="116"/>
      <c r="X57" s="16">
        <v>572.29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96</v>
      </c>
      <c r="B58" s="115"/>
      <c r="C58" s="115"/>
      <c r="D58" s="116"/>
      <c r="E58" s="117">
        <v>1095.0999999999999</v>
      </c>
      <c r="F58" s="118"/>
      <c r="G58" s="118"/>
      <c r="H58" s="119"/>
      <c r="I58" s="117">
        <v>0</v>
      </c>
      <c r="J58" s="118"/>
      <c r="K58" s="119"/>
      <c r="L58" s="117">
        <v>1832.7</v>
      </c>
      <c r="M58" s="118"/>
      <c r="N58" s="118"/>
      <c r="O58" s="119"/>
      <c r="P58" s="117">
        <v>2316.9</v>
      </c>
      <c r="Q58" s="118"/>
      <c r="R58" s="118"/>
      <c r="S58" s="118"/>
      <c r="T58" s="119"/>
      <c r="U58" s="114"/>
      <c r="V58" s="115"/>
      <c r="W58" s="116"/>
      <c r="X58" s="16">
        <v>610.9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19</v>
      </c>
      <c r="B59" s="115"/>
      <c r="C59" s="115"/>
      <c r="D59" s="116"/>
      <c r="E59" s="117">
        <v>548.78</v>
      </c>
      <c r="F59" s="118"/>
      <c r="G59" s="118"/>
      <c r="H59" s="119"/>
      <c r="I59" s="117">
        <v>0</v>
      </c>
      <c r="J59" s="118"/>
      <c r="K59" s="119"/>
      <c r="L59" s="117">
        <v>1836.84</v>
      </c>
      <c r="M59" s="118"/>
      <c r="N59" s="118"/>
      <c r="O59" s="119"/>
      <c r="P59" s="117">
        <v>1773.34</v>
      </c>
      <c r="Q59" s="118"/>
      <c r="R59" s="118"/>
      <c r="S59" s="118"/>
      <c r="T59" s="119"/>
      <c r="U59" s="114"/>
      <c r="V59" s="115"/>
      <c r="W59" s="116"/>
      <c r="X59" s="16">
        <v>612.28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97</v>
      </c>
      <c r="B60" s="115"/>
      <c r="C60" s="115"/>
      <c r="D60" s="116"/>
      <c r="E60" s="117">
        <v>532.72</v>
      </c>
      <c r="F60" s="118"/>
      <c r="G60" s="118"/>
      <c r="H60" s="119"/>
      <c r="I60" s="117">
        <v>0</v>
      </c>
      <c r="J60" s="118"/>
      <c r="K60" s="119"/>
      <c r="L60" s="117">
        <v>1783.05</v>
      </c>
      <c r="M60" s="118"/>
      <c r="N60" s="118"/>
      <c r="O60" s="119"/>
      <c r="P60" s="117">
        <v>1721.42</v>
      </c>
      <c r="Q60" s="118"/>
      <c r="R60" s="118"/>
      <c r="S60" s="118"/>
      <c r="T60" s="119"/>
      <c r="U60" s="114"/>
      <c r="V60" s="115"/>
      <c r="W60" s="116"/>
      <c r="X60" s="16">
        <v>594.35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98</v>
      </c>
      <c r="B61" s="115"/>
      <c r="C61" s="115"/>
      <c r="D61" s="116"/>
      <c r="E61" s="117">
        <v>367.09</v>
      </c>
      <c r="F61" s="118"/>
      <c r="G61" s="118"/>
      <c r="H61" s="119"/>
      <c r="I61" s="117">
        <v>0</v>
      </c>
      <c r="J61" s="118"/>
      <c r="K61" s="119"/>
      <c r="L61" s="117">
        <v>1228.68</v>
      </c>
      <c r="M61" s="118"/>
      <c r="N61" s="118"/>
      <c r="O61" s="119"/>
      <c r="P61" s="117">
        <v>1186.21</v>
      </c>
      <c r="Q61" s="118"/>
      <c r="R61" s="118"/>
      <c r="S61" s="118"/>
      <c r="T61" s="119"/>
      <c r="U61" s="114"/>
      <c r="V61" s="115"/>
      <c r="W61" s="116"/>
      <c r="X61" s="16">
        <v>409.56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99</v>
      </c>
      <c r="B62" s="115"/>
      <c r="C62" s="115"/>
      <c r="D62" s="116"/>
      <c r="E62" s="117">
        <v>514.17999999999995</v>
      </c>
      <c r="F62" s="118"/>
      <c r="G62" s="118"/>
      <c r="H62" s="119"/>
      <c r="I62" s="117">
        <v>0</v>
      </c>
      <c r="J62" s="118"/>
      <c r="K62" s="119"/>
      <c r="L62" s="117">
        <v>1720.98</v>
      </c>
      <c r="M62" s="118"/>
      <c r="N62" s="118"/>
      <c r="O62" s="119"/>
      <c r="P62" s="117">
        <v>1661.5</v>
      </c>
      <c r="Q62" s="118"/>
      <c r="R62" s="118"/>
      <c r="S62" s="118"/>
      <c r="T62" s="119"/>
      <c r="U62" s="114"/>
      <c r="V62" s="115"/>
      <c r="W62" s="116"/>
      <c r="X62" s="16">
        <v>573.66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100</v>
      </c>
      <c r="B63" s="115"/>
      <c r="C63" s="115"/>
      <c r="D63" s="116"/>
      <c r="E63" s="117">
        <v>540.13</v>
      </c>
      <c r="F63" s="118"/>
      <c r="G63" s="118"/>
      <c r="H63" s="119"/>
      <c r="I63" s="117">
        <v>0</v>
      </c>
      <c r="J63" s="118"/>
      <c r="K63" s="119"/>
      <c r="L63" s="117">
        <v>1807.86</v>
      </c>
      <c r="M63" s="118"/>
      <c r="N63" s="118"/>
      <c r="O63" s="119"/>
      <c r="P63" s="117">
        <v>1745.37</v>
      </c>
      <c r="Q63" s="118"/>
      <c r="R63" s="118"/>
      <c r="S63" s="118"/>
      <c r="T63" s="119"/>
      <c r="U63" s="114"/>
      <c r="V63" s="115"/>
      <c r="W63" s="116"/>
      <c r="X63" s="16">
        <v>602.62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101</v>
      </c>
      <c r="B64" s="115"/>
      <c r="C64" s="115"/>
      <c r="D64" s="116"/>
      <c r="E64" s="117">
        <v>516.65</v>
      </c>
      <c r="F64" s="118"/>
      <c r="G64" s="118"/>
      <c r="H64" s="119"/>
      <c r="I64" s="117">
        <v>0</v>
      </c>
      <c r="J64" s="118"/>
      <c r="K64" s="119"/>
      <c r="L64" s="117">
        <v>1729.26</v>
      </c>
      <c r="M64" s="118"/>
      <c r="N64" s="118"/>
      <c r="O64" s="119"/>
      <c r="P64" s="117">
        <v>1669.49</v>
      </c>
      <c r="Q64" s="118"/>
      <c r="R64" s="118"/>
      <c r="S64" s="118"/>
      <c r="T64" s="119"/>
      <c r="U64" s="114"/>
      <c r="V64" s="115"/>
      <c r="W64" s="116"/>
      <c r="X64" s="16">
        <v>576.41999999999996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83</v>
      </c>
      <c r="B65" s="115"/>
      <c r="C65" s="115"/>
      <c r="D65" s="116"/>
      <c r="E65" s="117">
        <v>376.98</v>
      </c>
      <c r="F65" s="118"/>
      <c r="G65" s="118"/>
      <c r="H65" s="119"/>
      <c r="I65" s="117">
        <v>0</v>
      </c>
      <c r="J65" s="118"/>
      <c r="K65" s="119"/>
      <c r="L65" s="117">
        <v>1261.8</v>
      </c>
      <c r="M65" s="118"/>
      <c r="N65" s="118"/>
      <c r="O65" s="119"/>
      <c r="P65" s="117">
        <v>1218.18</v>
      </c>
      <c r="Q65" s="118"/>
      <c r="R65" s="118"/>
      <c r="S65" s="118"/>
      <c r="T65" s="119"/>
      <c r="U65" s="114"/>
      <c r="V65" s="115"/>
      <c r="W65" s="116"/>
      <c r="X65" s="16">
        <v>420.6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84</v>
      </c>
      <c r="B66" s="115"/>
      <c r="C66" s="115"/>
      <c r="D66" s="116"/>
      <c r="E66" s="117">
        <v>500.58</v>
      </c>
      <c r="F66" s="118"/>
      <c r="G66" s="118"/>
      <c r="H66" s="119"/>
      <c r="I66" s="117">
        <v>0</v>
      </c>
      <c r="J66" s="118"/>
      <c r="K66" s="119"/>
      <c r="L66" s="117">
        <v>1675.5</v>
      </c>
      <c r="M66" s="118"/>
      <c r="N66" s="118"/>
      <c r="O66" s="119"/>
      <c r="P66" s="117">
        <v>1617.58</v>
      </c>
      <c r="Q66" s="118"/>
      <c r="R66" s="118"/>
      <c r="S66" s="118"/>
      <c r="T66" s="119"/>
      <c r="U66" s="114"/>
      <c r="V66" s="115"/>
      <c r="W66" s="116"/>
      <c r="X66" s="16">
        <v>558.5</v>
      </c>
      <c r="Y66" s="117">
        <v>0</v>
      </c>
      <c r="Z66" s="119"/>
      <c r="AA66" s="16">
        <v>1617.58</v>
      </c>
    </row>
    <row r="67" spans="1:27" ht="23.65" customHeight="1" x14ac:dyDescent="0.2">
      <c r="A67" s="114" t="s">
        <v>85</v>
      </c>
      <c r="B67" s="115"/>
      <c r="C67" s="115"/>
      <c r="D67" s="116"/>
      <c r="E67" s="117">
        <v>554.96</v>
      </c>
      <c r="F67" s="118"/>
      <c r="G67" s="118"/>
      <c r="H67" s="119"/>
      <c r="I67" s="117">
        <v>0</v>
      </c>
      <c r="J67" s="118"/>
      <c r="K67" s="119"/>
      <c r="L67" s="117">
        <v>1857.51</v>
      </c>
      <c r="M67" s="118"/>
      <c r="N67" s="118"/>
      <c r="O67" s="119"/>
      <c r="P67" s="117">
        <v>1793.3</v>
      </c>
      <c r="Q67" s="118"/>
      <c r="R67" s="118"/>
      <c r="S67" s="118"/>
      <c r="T67" s="119"/>
      <c r="U67" s="114"/>
      <c r="V67" s="115"/>
      <c r="W67" s="116"/>
      <c r="X67" s="16">
        <v>619.16999999999996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87</v>
      </c>
      <c r="B68" s="115"/>
      <c r="C68" s="115"/>
      <c r="D68" s="116"/>
      <c r="E68" s="117">
        <v>0</v>
      </c>
      <c r="F68" s="118"/>
      <c r="G68" s="118"/>
      <c r="H68" s="119"/>
      <c r="I68" s="117">
        <v>0</v>
      </c>
      <c r="J68" s="118"/>
      <c r="K68" s="119"/>
      <c r="L68" s="117">
        <v>1749.96</v>
      </c>
      <c r="M68" s="118"/>
      <c r="N68" s="118"/>
      <c r="O68" s="119"/>
      <c r="P68" s="117">
        <v>1166.6400000000001</v>
      </c>
      <c r="Q68" s="118"/>
      <c r="R68" s="118"/>
      <c r="S68" s="118"/>
      <c r="T68" s="119"/>
      <c r="U68" s="114"/>
      <c r="V68" s="115"/>
      <c r="W68" s="116"/>
      <c r="X68" s="16">
        <v>583.32000000000005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88</v>
      </c>
      <c r="B69" s="115"/>
      <c r="C69" s="115"/>
      <c r="D69" s="116"/>
      <c r="E69" s="117">
        <v>363.38</v>
      </c>
      <c r="F69" s="118"/>
      <c r="G69" s="118"/>
      <c r="H69" s="119"/>
      <c r="I69" s="117">
        <v>0</v>
      </c>
      <c r="J69" s="118"/>
      <c r="K69" s="119"/>
      <c r="L69" s="117">
        <v>1216.29</v>
      </c>
      <c r="M69" s="118"/>
      <c r="N69" s="118"/>
      <c r="O69" s="119"/>
      <c r="P69" s="117">
        <v>1174.24</v>
      </c>
      <c r="Q69" s="118"/>
      <c r="R69" s="118"/>
      <c r="S69" s="118"/>
      <c r="T69" s="119"/>
      <c r="U69" s="114"/>
      <c r="V69" s="115"/>
      <c r="W69" s="116"/>
      <c r="X69" s="16">
        <v>405.43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18</v>
      </c>
      <c r="B70" s="115"/>
      <c r="C70" s="115"/>
      <c r="D70" s="116"/>
      <c r="E70" s="117">
        <v>500.58</v>
      </c>
      <c r="F70" s="118"/>
      <c r="G70" s="118"/>
      <c r="H70" s="119"/>
      <c r="I70" s="117">
        <v>0</v>
      </c>
      <c r="J70" s="118"/>
      <c r="K70" s="119"/>
      <c r="L70" s="117">
        <v>1675.5</v>
      </c>
      <c r="M70" s="118"/>
      <c r="N70" s="118"/>
      <c r="O70" s="119"/>
      <c r="P70" s="117">
        <v>1617.58</v>
      </c>
      <c r="Q70" s="118"/>
      <c r="R70" s="118"/>
      <c r="S70" s="118"/>
      <c r="T70" s="119"/>
      <c r="U70" s="114"/>
      <c r="V70" s="115"/>
      <c r="W70" s="116"/>
      <c r="X70" s="16">
        <v>558.5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89</v>
      </c>
      <c r="B71" s="115"/>
      <c r="C71" s="115"/>
      <c r="D71" s="116"/>
      <c r="E71" s="117">
        <v>500.58</v>
      </c>
      <c r="F71" s="118"/>
      <c r="G71" s="118"/>
      <c r="H71" s="119"/>
      <c r="I71" s="117">
        <v>0</v>
      </c>
      <c r="J71" s="118"/>
      <c r="K71" s="119"/>
      <c r="L71" s="117">
        <v>1675.5</v>
      </c>
      <c r="M71" s="118"/>
      <c r="N71" s="118"/>
      <c r="O71" s="119"/>
      <c r="P71" s="117">
        <v>1617.58</v>
      </c>
      <c r="Q71" s="118"/>
      <c r="R71" s="118"/>
      <c r="S71" s="118"/>
      <c r="T71" s="119"/>
      <c r="U71" s="114"/>
      <c r="V71" s="115"/>
      <c r="W71" s="116"/>
      <c r="X71" s="16">
        <v>558.5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90</v>
      </c>
      <c r="B72" s="115"/>
      <c r="C72" s="115"/>
      <c r="D72" s="116"/>
      <c r="E72" s="117">
        <v>538.9</v>
      </c>
      <c r="F72" s="118"/>
      <c r="G72" s="118"/>
      <c r="H72" s="119"/>
      <c r="I72" s="117">
        <v>0</v>
      </c>
      <c r="J72" s="118"/>
      <c r="K72" s="119"/>
      <c r="L72" s="117">
        <v>1803.72</v>
      </c>
      <c r="M72" s="118"/>
      <c r="N72" s="118"/>
      <c r="O72" s="119"/>
      <c r="P72" s="117">
        <v>1741.38</v>
      </c>
      <c r="Q72" s="118"/>
      <c r="R72" s="118"/>
      <c r="S72" s="118"/>
      <c r="T72" s="119"/>
      <c r="U72" s="114"/>
      <c r="V72" s="115"/>
      <c r="W72" s="116"/>
      <c r="X72" s="16">
        <v>601.24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91</v>
      </c>
      <c r="B73" s="115"/>
      <c r="C73" s="115"/>
      <c r="D73" s="116"/>
      <c r="E73" s="117">
        <v>509.23</v>
      </c>
      <c r="F73" s="118"/>
      <c r="G73" s="118"/>
      <c r="H73" s="119"/>
      <c r="I73" s="117">
        <v>0</v>
      </c>
      <c r="J73" s="118"/>
      <c r="K73" s="119"/>
      <c r="L73" s="117">
        <v>1704.45</v>
      </c>
      <c r="M73" s="118"/>
      <c r="N73" s="118"/>
      <c r="O73" s="119"/>
      <c r="P73" s="117">
        <v>1645.53</v>
      </c>
      <c r="Q73" s="118"/>
      <c r="R73" s="118"/>
      <c r="S73" s="118"/>
      <c r="T73" s="119"/>
      <c r="U73" s="114"/>
      <c r="V73" s="115"/>
      <c r="W73" s="116"/>
      <c r="X73" s="16">
        <v>568.15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92</v>
      </c>
      <c r="B74" s="115"/>
      <c r="C74" s="115"/>
      <c r="D74" s="116"/>
      <c r="E74" s="117">
        <v>540.13</v>
      </c>
      <c r="F74" s="118"/>
      <c r="G74" s="118"/>
      <c r="H74" s="119"/>
      <c r="I74" s="117">
        <v>0</v>
      </c>
      <c r="J74" s="118"/>
      <c r="K74" s="119"/>
      <c r="L74" s="117">
        <v>1807.86</v>
      </c>
      <c r="M74" s="118"/>
      <c r="N74" s="118"/>
      <c r="O74" s="119"/>
      <c r="P74" s="117">
        <v>1142.75</v>
      </c>
      <c r="Q74" s="118"/>
      <c r="R74" s="118"/>
      <c r="S74" s="118"/>
      <c r="T74" s="119"/>
      <c r="U74" s="114"/>
      <c r="V74" s="115"/>
      <c r="W74" s="116"/>
      <c r="X74" s="16">
        <v>1205.24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93</v>
      </c>
      <c r="B75" s="115"/>
      <c r="C75" s="115"/>
      <c r="D75" s="116"/>
      <c r="E75" s="117">
        <v>562.38</v>
      </c>
      <c r="F75" s="118"/>
      <c r="G75" s="118"/>
      <c r="H75" s="119"/>
      <c r="I75" s="117">
        <v>0</v>
      </c>
      <c r="J75" s="118"/>
      <c r="K75" s="119"/>
      <c r="L75" s="117">
        <v>1882.35</v>
      </c>
      <c r="M75" s="118"/>
      <c r="N75" s="118"/>
      <c r="O75" s="119"/>
      <c r="P75" s="117">
        <v>1817.28</v>
      </c>
      <c r="Q75" s="118"/>
      <c r="R75" s="118"/>
      <c r="S75" s="118"/>
      <c r="T75" s="119"/>
      <c r="U75" s="114"/>
      <c r="V75" s="115"/>
      <c r="W75" s="116"/>
      <c r="X75" s="16">
        <v>627.45000000000005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51</v>
      </c>
      <c r="B76" s="115"/>
      <c r="C76" s="115"/>
      <c r="D76" s="116"/>
      <c r="E76" s="117">
        <v>515.41</v>
      </c>
      <c r="F76" s="118"/>
      <c r="G76" s="118"/>
      <c r="H76" s="119"/>
      <c r="I76" s="117">
        <v>0</v>
      </c>
      <c r="J76" s="118"/>
      <c r="K76" s="119"/>
      <c r="L76" s="117">
        <v>1725.12</v>
      </c>
      <c r="M76" s="118"/>
      <c r="N76" s="118"/>
      <c r="O76" s="119"/>
      <c r="P76" s="117">
        <v>1665.49</v>
      </c>
      <c r="Q76" s="118"/>
      <c r="R76" s="118"/>
      <c r="S76" s="118"/>
      <c r="T76" s="119"/>
      <c r="U76" s="114"/>
      <c r="V76" s="115"/>
      <c r="W76" s="116"/>
      <c r="X76" s="16">
        <v>575.04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50</v>
      </c>
      <c r="B77" s="115"/>
      <c r="C77" s="115"/>
      <c r="D77" s="116"/>
      <c r="E77" s="117">
        <v>372.04</v>
      </c>
      <c r="F77" s="118"/>
      <c r="G77" s="118"/>
      <c r="H77" s="119"/>
      <c r="I77" s="117">
        <v>0</v>
      </c>
      <c r="J77" s="118"/>
      <c r="K77" s="119"/>
      <c r="L77" s="117">
        <v>1245.24</v>
      </c>
      <c r="M77" s="118"/>
      <c r="N77" s="118"/>
      <c r="O77" s="119"/>
      <c r="P77" s="117">
        <v>1202.2</v>
      </c>
      <c r="Q77" s="118"/>
      <c r="R77" s="118"/>
      <c r="S77" s="118"/>
      <c r="T77" s="119"/>
      <c r="U77" s="114"/>
      <c r="V77" s="115"/>
      <c r="W77" s="116"/>
      <c r="X77" s="16">
        <v>415.08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49</v>
      </c>
      <c r="B78" s="115"/>
      <c r="C78" s="115"/>
      <c r="D78" s="116"/>
      <c r="E78" s="117">
        <v>541.37</v>
      </c>
      <c r="F78" s="118"/>
      <c r="G78" s="118"/>
      <c r="H78" s="119"/>
      <c r="I78" s="117">
        <v>0</v>
      </c>
      <c r="J78" s="118"/>
      <c r="K78" s="119"/>
      <c r="L78" s="117">
        <v>1812</v>
      </c>
      <c r="M78" s="118"/>
      <c r="N78" s="118"/>
      <c r="O78" s="119"/>
      <c r="P78" s="117">
        <v>1749.37</v>
      </c>
      <c r="Q78" s="118"/>
      <c r="R78" s="118"/>
      <c r="S78" s="118"/>
      <c r="T78" s="119"/>
      <c r="U78" s="114"/>
      <c r="V78" s="115"/>
      <c r="W78" s="116"/>
      <c r="X78" s="16">
        <v>604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48</v>
      </c>
      <c r="B79" s="115"/>
      <c r="C79" s="115"/>
      <c r="D79" s="116"/>
      <c r="E79" s="117">
        <v>557.44000000000005</v>
      </c>
      <c r="F79" s="118"/>
      <c r="G79" s="118"/>
      <c r="H79" s="119"/>
      <c r="I79" s="117">
        <v>0</v>
      </c>
      <c r="J79" s="118"/>
      <c r="K79" s="119"/>
      <c r="L79" s="117">
        <v>1865.79</v>
      </c>
      <c r="M79" s="118"/>
      <c r="N79" s="118"/>
      <c r="O79" s="119"/>
      <c r="P79" s="117">
        <v>1801.3</v>
      </c>
      <c r="Q79" s="118"/>
      <c r="R79" s="118"/>
      <c r="S79" s="118"/>
      <c r="T79" s="119"/>
      <c r="U79" s="114"/>
      <c r="V79" s="115"/>
      <c r="W79" s="116"/>
      <c r="X79" s="16">
        <v>621.92999999999995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47</v>
      </c>
      <c r="B80" s="115"/>
      <c r="C80" s="115"/>
      <c r="D80" s="116"/>
      <c r="E80" s="117">
        <v>0</v>
      </c>
      <c r="F80" s="118"/>
      <c r="G80" s="118"/>
      <c r="H80" s="119"/>
      <c r="I80" s="117">
        <v>0</v>
      </c>
      <c r="J80" s="118"/>
      <c r="K80" s="119"/>
      <c r="L80" s="117">
        <v>1671.36</v>
      </c>
      <c r="M80" s="118"/>
      <c r="N80" s="118"/>
      <c r="O80" s="119"/>
      <c r="P80" s="117">
        <v>1114.24</v>
      </c>
      <c r="Q80" s="118"/>
      <c r="R80" s="118"/>
      <c r="S80" s="118"/>
      <c r="T80" s="119"/>
      <c r="U80" s="114"/>
      <c r="V80" s="115"/>
      <c r="W80" s="116"/>
      <c r="X80" s="16">
        <v>557.12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24</v>
      </c>
      <c r="B81" s="115"/>
      <c r="C81" s="115"/>
      <c r="D81" s="116"/>
      <c r="E81" s="117">
        <v>532.72</v>
      </c>
      <c r="F81" s="118"/>
      <c r="G81" s="118"/>
      <c r="H81" s="119"/>
      <c r="I81" s="117">
        <v>0</v>
      </c>
      <c r="J81" s="118"/>
      <c r="K81" s="119"/>
      <c r="L81" s="117">
        <v>1783.05</v>
      </c>
      <c r="M81" s="118"/>
      <c r="N81" s="118"/>
      <c r="O81" s="119"/>
      <c r="P81" s="117">
        <v>1721.42</v>
      </c>
      <c r="Q81" s="118"/>
      <c r="R81" s="118"/>
      <c r="S81" s="118"/>
      <c r="T81" s="119"/>
      <c r="U81" s="114"/>
      <c r="V81" s="115"/>
      <c r="W81" s="116"/>
      <c r="X81" s="16">
        <v>594.35</v>
      </c>
      <c r="Y81" s="117">
        <v>0</v>
      </c>
      <c r="Z81" s="119"/>
      <c r="AA81" s="16">
        <v>0</v>
      </c>
    </row>
    <row r="82" spans="1:27" ht="22.9" customHeight="1" x14ac:dyDescent="0.2">
      <c r="A82" s="120" t="s">
        <v>25</v>
      </c>
      <c r="B82" s="121"/>
      <c r="C82" s="121"/>
      <c r="D82" s="122"/>
      <c r="E82" s="123">
        <v>373.27</v>
      </c>
      <c r="F82" s="124"/>
      <c r="G82" s="124"/>
      <c r="H82" s="125"/>
      <c r="I82" s="123">
        <v>0</v>
      </c>
      <c r="J82" s="124"/>
      <c r="K82" s="125"/>
      <c r="L82" s="123">
        <v>1249.3800000000001</v>
      </c>
      <c r="M82" s="124"/>
      <c r="N82" s="124"/>
      <c r="O82" s="125"/>
      <c r="P82" s="123">
        <v>1206.19</v>
      </c>
      <c r="Q82" s="124"/>
      <c r="R82" s="124"/>
      <c r="S82" s="124"/>
      <c r="T82" s="125"/>
      <c r="U82" s="120"/>
      <c r="V82" s="121"/>
      <c r="W82" s="122"/>
      <c r="X82" s="17">
        <v>416.46</v>
      </c>
      <c r="Y82" s="123">
        <v>0</v>
      </c>
      <c r="Z82" s="125"/>
      <c r="AA82" s="17">
        <v>0</v>
      </c>
    </row>
    <row r="83" spans="1:27" ht="23.65" customHeight="1" x14ac:dyDescent="0.2">
      <c r="A83" s="87" t="s">
        <v>53</v>
      </c>
      <c r="B83" s="88"/>
      <c r="C83" s="88"/>
      <c r="D83" s="89"/>
      <c r="E83" s="126">
        <v>15162.02</v>
      </c>
      <c r="F83" s="127"/>
      <c r="G83" s="127"/>
      <c r="H83" s="128"/>
      <c r="I83" s="126">
        <v>0</v>
      </c>
      <c r="J83" s="127"/>
      <c r="K83" s="128"/>
      <c r="L83" s="126">
        <v>52337.31</v>
      </c>
      <c r="M83" s="127"/>
      <c r="N83" s="127"/>
      <c r="O83" s="128"/>
      <c r="P83" s="126">
        <v>49450.94</v>
      </c>
      <c r="Q83" s="127"/>
      <c r="R83" s="127"/>
      <c r="S83" s="127"/>
      <c r="T83" s="128"/>
      <c r="U83" s="87"/>
      <c r="V83" s="88"/>
      <c r="W83" s="89"/>
      <c r="X83" s="18">
        <v>18048.39</v>
      </c>
      <c r="Y83" s="126">
        <v>0</v>
      </c>
      <c r="Z83" s="128"/>
      <c r="AA83" s="18">
        <v>1617.58</v>
      </c>
    </row>
  </sheetData>
  <mergeCells count="393"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900-000000000000}">
  <sheetPr>
    <pageSetUpPr fitToPage="1"/>
  </sheetPr>
  <dimension ref="A1:AA87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281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1224.31528</v>
      </c>
      <c r="I13" s="50"/>
      <c r="J13" s="50"/>
      <c r="K13" s="51"/>
      <c r="L13" s="49">
        <v>43.545000000000002</v>
      </c>
      <c r="M13" s="50"/>
      <c r="N13" s="51"/>
      <c r="O13" s="49">
        <v>43.539499999999997</v>
      </c>
      <c r="P13" s="51"/>
      <c r="Q13" s="49">
        <v>2.7499999999999998E-3</v>
      </c>
      <c r="R13" s="50"/>
      <c r="S13" s="50"/>
      <c r="T13" s="50"/>
      <c r="U13" s="51"/>
      <c r="V13" s="49">
        <v>0</v>
      </c>
      <c r="W13" s="51"/>
      <c r="X13" s="4">
        <v>2.7499999999999998E-3</v>
      </c>
      <c r="Y13" s="4">
        <v>0</v>
      </c>
      <c r="Z13" s="49">
        <v>1267.8602800000001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1224.31528</v>
      </c>
      <c r="I15" s="50"/>
      <c r="J15" s="50"/>
      <c r="K15" s="51"/>
      <c r="L15" s="49">
        <v>43.545000000000002</v>
      </c>
      <c r="M15" s="50"/>
      <c r="N15" s="51"/>
      <c r="O15" s="49">
        <v>43.539499999999997</v>
      </c>
      <c r="P15" s="51"/>
      <c r="Q15" s="49">
        <v>2.7499999999999998E-3</v>
      </c>
      <c r="R15" s="50"/>
      <c r="S15" s="50"/>
      <c r="T15" s="50"/>
      <c r="U15" s="51"/>
      <c r="V15" s="49">
        <v>0</v>
      </c>
      <c r="W15" s="51"/>
      <c r="X15" s="4">
        <v>2.7499999999999998E-3</v>
      </c>
      <c r="Y15" s="4">
        <v>0</v>
      </c>
      <c r="Z15" s="49">
        <v>1267.8602800000001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13.14114</v>
      </c>
      <c r="F26" s="132">
        <v>13.14114</v>
      </c>
      <c r="G26" s="133"/>
      <c r="H26" s="134"/>
      <c r="I26" s="20">
        <v>13.14114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23.65" customHeight="1" x14ac:dyDescent="0.2">
      <c r="A27" s="19" t="s">
        <v>18</v>
      </c>
      <c r="B27" s="129" t="s">
        <v>124</v>
      </c>
      <c r="C27" s="130"/>
      <c r="D27" s="131"/>
      <c r="E27" s="20">
        <v>31.429559999999999</v>
      </c>
      <c r="F27" s="132">
        <v>31.429559999999999</v>
      </c>
      <c r="G27" s="133"/>
      <c r="H27" s="134"/>
      <c r="I27" s="20">
        <v>31.429559999999999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22.9" customHeight="1" x14ac:dyDescent="0.2">
      <c r="A28" s="19" t="s">
        <v>19</v>
      </c>
      <c r="B28" s="129" t="s">
        <v>125</v>
      </c>
      <c r="C28" s="130"/>
      <c r="D28" s="131"/>
      <c r="E28" s="20">
        <v>80.940790000000007</v>
      </c>
      <c r="F28" s="132">
        <v>80.940790000000007</v>
      </c>
      <c r="G28" s="133"/>
      <c r="H28" s="134"/>
      <c r="I28" s="20">
        <v>80.940790000000007</v>
      </c>
      <c r="J28" s="135"/>
      <c r="K28" s="136"/>
      <c r="L28" s="20"/>
      <c r="M28" s="132"/>
      <c r="N28" s="134"/>
      <c r="O28" s="20"/>
      <c r="P28" s="19"/>
      <c r="Q28" s="135"/>
      <c r="R28" s="137"/>
      <c r="S28" s="136"/>
      <c r="T28" s="135"/>
      <c r="U28" s="137"/>
      <c r="V28" s="137"/>
      <c r="W28" s="136"/>
      <c r="X28" s="20"/>
      <c r="Y28" s="20"/>
      <c r="Z28" s="132"/>
      <c r="AA28" s="134"/>
    </row>
    <row r="29" spans="1:27" ht="23.65" customHeight="1" x14ac:dyDescent="0.2">
      <c r="A29" s="19" t="s">
        <v>20</v>
      </c>
      <c r="B29" s="129" t="s">
        <v>159</v>
      </c>
      <c r="C29" s="130"/>
      <c r="D29" s="131"/>
      <c r="E29" s="20">
        <v>3858.8017599999998</v>
      </c>
      <c r="F29" s="132">
        <v>3858.8017599999998</v>
      </c>
      <c r="G29" s="133"/>
      <c r="H29" s="134"/>
      <c r="I29" s="20">
        <v>3855.3046399999998</v>
      </c>
      <c r="J29" s="135"/>
      <c r="K29" s="136"/>
      <c r="L29" s="20"/>
      <c r="M29" s="132"/>
      <c r="N29" s="134"/>
      <c r="O29" s="20"/>
      <c r="P29" s="19"/>
      <c r="Q29" s="135"/>
      <c r="R29" s="137"/>
      <c r="S29" s="136"/>
      <c r="T29" s="135"/>
      <c r="U29" s="137"/>
      <c r="V29" s="137"/>
      <c r="W29" s="136"/>
      <c r="X29" s="20"/>
      <c r="Y29" s="20"/>
      <c r="Z29" s="132"/>
      <c r="AA29" s="134"/>
    </row>
    <row r="30" spans="1:27" ht="22.9" customHeight="1" x14ac:dyDescent="0.2">
      <c r="A30" s="9" t="s">
        <v>21</v>
      </c>
      <c r="B30" s="78" t="s">
        <v>127</v>
      </c>
      <c r="C30" s="79"/>
      <c r="D30" s="80"/>
      <c r="E30" s="10">
        <v>1.96471</v>
      </c>
      <c r="F30" s="81">
        <v>1.96471</v>
      </c>
      <c r="G30" s="82"/>
      <c r="H30" s="83"/>
      <c r="I30" s="10">
        <v>1.96471</v>
      </c>
      <c r="J30" s="84"/>
      <c r="K30" s="85"/>
      <c r="L30" s="10"/>
      <c r="M30" s="81"/>
      <c r="N30" s="83"/>
      <c r="O30" s="10"/>
      <c r="P30" s="9"/>
      <c r="Q30" s="84"/>
      <c r="R30" s="86"/>
      <c r="S30" s="85"/>
      <c r="T30" s="84"/>
      <c r="U30" s="86"/>
      <c r="V30" s="86"/>
      <c r="W30" s="85"/>
      <c r="X30" s="10"/>
      <c r="Y30" s="10"/>
      <c r="Z30" s="81"/>
      <c r="AA30" s="83"/>
    </row>
    <row r="31" spans="1:27" ht="23.65" customHeight="1" x14ac:dyDescent="0.2">
      <c r="A31" s="87" t="s">
        <v>53</v>
      </c>
      <c r="B31" s="88"/>
      <c r="C31" s="88"/>
      <c r="D31" s="89"/>
      <c r="E31" s="7"/>
      <c r="F31" s="64"/>
      <c r="G31" s="68"/>
      <c r="H31" s="69"/>
      <c r="I31" s="7"/>
      <c r="J31" s="55"/>
      <c r="K31" s="67"/>
      <c r="L31" s="7"/>
      <c r="M31" s="64"/>
      <c r="N31" s="69"/>
      <c r="O31" s="6"/>
      <c r="P31" s="6"/>
      <c r="Q31" s="55"/>
      <c r="R31" s="66"/>
      <c r="S31" s="67"/>
      <c r="T31" s="55"/>
      <c r="U31" s="66"/>
      <c r="V31" s="66"/>
      <c r="W31" s="67"/>
      <c r="X31" s="7"/>
      <c r="Y31" s="7"/>
      <c r="Z31" s="64"/>
      <c r="AA31" s="69"/>
    </row>
    <row r="32" spans="1:27" ht="11.1" customHeight="1" x14ac:dyDescent="0.2">
      <c r="A32" s="5"/>
      <c r="B32" s="5"/>
      <c r="C32" s="5"/>
      <c r="D32" s="5"/>
      <c r="E32" s="5"/>
      <c r="F32" s="5"/>
      <c r="G32" s="5"/>
      <c r="H32" s="5"/>
      <c r="I32" s="5"/>
      <c r="J32" s="5"/>
      <c r="K32" s="5"/>
      <c r="L32" s="5"/>
      <c r="M32" s="5"/>
      <c r="N32" s="5"/>
      <c r="O32" s="5"/>
      <c r="P32" s="5"/>
      <c r="Q32" s="5"/>
      <c r="R32" s="5"/>
      <c r="S32" s="5"/>
      <c r="T32" s="5"/>
      <c r="U32" s="5"/>
      <c r="V32" s="5"/>
      <c r="W32" s="5"/>
      <c r="X32" s="5"/>
      <c r="Y32" s="5"/>
      <c r="Z32" s="5"/>
      <c r="AA32" s="5"/>
    </row>
    <row r="33" spans="1:27" ht="29.65" customHeight="1" x14ac:dyDescent="0.2">
      <c r="C33" s="23" t="s">
        <v>54</v>
      </c>
      <c r="D33" s="23"/>
      <c r="E33" s="23"/>
      <c r="F33" s="23"/>
      <c r="G33" s="23"/>
      <c r="H33" s="23"/>
      <c r="I33" s="23"/>
      <c r="J33" s="23"/>
      <c r="K33" s="23"/>
      <c r="L33" s="23"/>
      <c r="M33" s="23"/>
      <c r="N33" s="23"/>
      <c r="O33" s="23"/>
      <c r="P33" s="23"/>
      <c r="Q33" s="23"/>
    </row>
    <row r="34" spans="1:27" ht="5.85" customHeight="1" x14ac:dyDescent="0.2">
      <c r="C34" s="23"/>
      <c r="D34" s="23"/>
      <c r="E34" s="23"/>
      <c r="F34" s="23"/>
      <c r="G34" s="23"/>
      <c r="H34" s="23"/>
      <c r="I34" s="23"/>
      <c r="J34" s="23"/>
      <c r="K34" s="23"/>
      <c r="L34" s="23"/>
      <c r="M34" s="23"/>
      <c r="N34" s="23"/>
      <c r="O34" s="23"/>
      <c r="P34" s="23"/>
      <c r="Q34" s="23"/>
      <c r="Y34" s="26" t="s">
        <v>55</v>
      </c>
      <c r="Z34" s="26"/>
      <c r="AA34" s="26"/>
    </row>
    <row r="35" spans="1:27" ht="5.0999999999999996" customHeight="1" x14ac:dyDescent="0.2">
      <c r="A35" s="24" t="s">
        <v>56</v>
      </c>
      <c r="B35" s="24"/>
      <c r="C35" s="24"/>
      <c r="D35" s="24"/>
      <c r="E35" s="24"/>
      <c r="F35" s="24"/>
      <c r="G35" s="24"/>
      <c r="H35" s="24"/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6"/>
      <c r="Z35" s="26"/>
      <c r="AA35" s="26"/>
    </row>
    <row r="36" spans="1:27" ht="23.65" customHeight="1" x14ac:dyDescent="0.2">
      <c r="A36" s="24"/>
      <c r="B36" s="24"/>
      <c r="C36" s="24"/>
      <c r="D36" s="24"/>
      <c r="E36" s="24"/>
      <c r="F36" s="24"/>
      <c r="G36" s="24"/>
      <c r="H36" s="24"/>
      <c r="I36" s="24"/>
      <c r="J36" s="24"/>
      <c r="K36" s="24"/>
      <c r="L36" s="24"/>
      <c r="M36" s="24"/>
      <c r="N36" s="24"/>
      <c r="O36" s="24"/>
      <c r="P36" s="24"/>
      <c r="Q36" s="24"/>
      <c r="R36" s="24"/>
      <c r="S36" s="24"/>
      <c r="T36" s="24"/>
      <c r="U36" s="24"/>
      <c r="V36" s="24"/>
      <c r="W36" s="24"/>
      <c r="X36" s="24"/>
      <c r="Y36" s="26"/>
      <c r="Z36" s="26"/>
      <c r="AA36" s="26"/>
    </row>
    <row r="37" spans="1:27" ht="11.85" customHeight="1" x14ac:dyDescent="0.2">
      <c r="A37" s="2"/>
      <c r="B37" s="2"/>
      <c r="C37" s="2"/>
      <c r="D37" s="2"/>
      <c r="E37" s="2"/>
      <c r="F37" s="2"/>
      <c r="G37" s="2"/>
      <c r="H37" s="2"/>
      <c r="I37" s="2"/>
      <c r="J37" s="2"/>
      <c r="K37" s="2"/>
      <c r="L37" s="2"/>
      <c r="M37" s="2"/>
      <c r="N37" s="2"/>
      <c r="O37" s="2"/>
      <c r="P37" s="2"/>
      <c r="Q37" s="2"/>
      <c r="R37" s="2"/>
      <c r="S37" s="2"/>
      <c r="T37" s="2"/>
      <c r="U37" s="2"/>
      <c r="V37" s="2"/>
      <c r="W37" s="2"/>
      <c r="X37" s="2"/>
      <c r="Y37" s="2"/>
      <c r="Z37" s="2"/>
      <c r="AA37" s="2"/>
    </row>
    <row r="38" spans="1:27" ht="28.9" customHeight="1" x14ac:dyDescent="0.2">
      <c r="A38" s="55" t="s">
        <v>5</v>
      </c>
      <c r="B38" s="92" t="s">
        <v>57</v>
      </c>
      <c r="C38" s="93"/>
      <c r="D38" s="94"/>
      <c r="E38" s="55" t="s">
        <v>58</v>
      </c>
      <c r="F38" s="56"/>
      <c r="G38" s="56"/>
      <c r="H38" s="57"/>
      <c r="I38" s="55" t="s">
        <v>59</v>
      </c>
      <c r="J38" s="56"/>
      <c r="K38" s="57"/>
      <c r="L38" s="55" t="s">
        <v>60</v>
      </c>
      <c r="M38" s="66"/>
      <c r="N38" s="66"/>
      <c r="O38" s="66"/>
      <c r="P38" s="66"/>
      <c r="Q38" s="66"/>
      <c r="R38" s="66"/>
      <c r="S38" s="66"/>
      <c r="T38" s="66"/>
      <c r="U38" s="66"/>
      <c r="V38" s="66"/>
      <c r="W38" s="66"/>
      <c r="X38" s="67"/>
      <c r="Y38" s="55" t="s">
        <v>61</v>
      </c>
      <c r="Z38" s="56"/>
      <c r="AA38" s="57"/>
    </row>
    <row r="39" spans="1:27" ht="28.9" customHeight="1" x14ac:dyDescent="0.2">
      <c r="A39" s="90"/>
      <c r="B39" s="95"/>
      <c r="C39" s="96"/>
      <c r="D39" s="97"/>
      <c r="E39" s="58"/>
      <c r="F39" s="59"/>
      <c r="G39" s="59"/>
      <c r="H39" s="60"/>
      <c r="I39" s="58"/>
      <c r="J39" s="59"/>
      <c r="K39" s="60"/>
      <c r="L39" s="55" t="s">
        <v>11</v>
      </c>
      <c r="M39" s="56"/>
      <c r="N39" s="56"/>
      <c r="O39" s="57"/>
      <c r="P39" s="55" t="s">
        <v>62</v>
      </c>
      <c r="Q39" s="66"/>
      <c r="R39" s="66"/>
      <c r="S39" s="66"/>
      <c r="T39" s="66"/>
      <c r="U39" s="66"/>
      <c r="V39" s="66"/>
      <c r="W39" s="66"/>
      <c r="X39" s="67"/>
      <c r="Y39" s="58"/>
      <c r="Z39" s="59"/>
      <c r="AA39" s="60"/>
    </row>
    <row r="40" spans="1:27" ht="70.349999999999994" customHeight="1" x14ac:dyDescent="0.2">
      <c r="A40" s="90"/>
      <c r="B40" s="98"/>
      <c r="C40" s="99"/>
      <c r="D40" s="100"/>
      <c r="E40" s="61"/>
      <c r="F40" s="62"/>
      <c r="G40" s="62"/>
      <c r="H40" s="63"/>
      <c r="I40" s="61"/>
      <c r="J40" s="62"/>
      <c r="K40" s="63"/>
      <c r="L40" s="61"/>
      <c r="M40" s="62"/>
      <c r="N40" s="62"/>
      <c r="O40" s="63"/>
      <c r="P40" s="55" t="s">
        <v>63</v>
      </c>
      <c r="Q40" s="66"/>
      <c r="R40" s="66"/>
      <c r="S40" s="66"/>
      <c r="T40" s="66"/>
      <c r="U40" s="66"/>
      <c r="V40" s="66"/>
      <c r="W40" s="67"/>
      <c r="X40" s="6" t="s">
        <v>64</v>
      </c>
      <c r="Y40" s="61"/>
      <c r="Z40" s="62"/>
      <c r="AA40" s="63"/>
    </row>
    <row r="41" spans="1:27" ht="22.9" customHeight="1" x14ac:dyDescent="0.2">
      <c r="A41" s="91"/>
      <c r="B41" s="92" t="s">
        <v>17</v>
      </c>
      <c r="C41" s="101"/>
      <c r="D41" s="102"/>
      <c r="E41" s="92" t="s">
        <v>18</v>
      </c>
      <c r="F41" s="102"/>
      <c r="G41" s="55"/>
      <c r="H41" s="67"/>
      <c r="I41" s="103"/>
      <c r="J41" s="67"/>
      <c r="K41" s="6" t="s">
        <v>19</v>
      </c>
      <c r="L41" s="55" t="s">
        <v>20</v>
      </c>
      <c r="M41" s="66"/>
      <c r="N41" s="66"/>
      <c r="O41" s="67"/>
      <c r="P41" s="55" t="s">
        <v>21</v>
      </c>
      <c r="Q41" s="66"/>
      <c r="R41" s="66"/>
      <c r="S41" s="66"/>
      <c r="T41" s="66"/>
      <c r="U41" s="66"/>
      <c r="V41" s="66"/>
      <c r="W41" s="67"/>
      <c r="X41" s="6" t="s">
        <v>22</v>
      </c>
      <c r="Y41" s="55" t="s">
        <v>23</v>
      </c>
      <c r="Z41" s="66"/>
      <c r="AA41" s="67"/>
    </row>
    <row r="42" spans="1:27" ht="23.65" customHeight="1" x14ac:dyDescent="0.2">
      <c r="A42" s="11" t="s">
        <v>17</v>
      </c>
      <c r="B42" s="104" t="s">
        <v>65</v>
      </c>
      <c r="C42" s="105"/>
      <c r="D42" s="106"/>
      <c r="E42" s="92"/>
      <c r="F42" s="101"/>
      <c r="G42" s="101"/>
      <c r="H42" s="102"/>
      <c r="I42" s="12"/>
      <c r="J42" s="13"/>
      <c r="K42" s="14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2.9" customHeight="1" x14ac:dyDescent="0.2">
      <c r="A43" s="11" t="s">
        <v>18</v>
      </c>
      <c r="B43" s="104" t="s">
        <v>66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23.65" customHeight="1" x14ac:dyDescent="0.2">
      <c r="A44" s="11" t="s">
        <v>19</v>
      </c>
      <c r="B44" s="104" t="s">
        <v>67</v>
      </c>
      <c r="C44" s="105"/>
      <c r="D44" s="106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22.9" customHeight="1" x14ac:dyDescent="0.2">
      <c r="A45" s="11" t="s">
        <v>20</v>
      </c>
      <c r="B45" s="104" t="s">
        <v>68</v>
      </c>
      <c r="C45" s="105"/>
      <c r="D45" s="106"/>
      <c r="E45" s="92"/>
      <c r="F45" s="101"/>
      <c r="G45" s="101"/>
      <c r="H45" s="102"/>
      <c r="I45" s="55"/>
      <c r="J45" s="66"/>
      <c r="K45" s="67"/>
      <c r="L45" s="55"/>
      <c r="M45" s="66"/>
      <c r="N45" s="66"/>
      <c r="O45" s="67"/>
      <c r="P45" s="55"/>
      <c r="Q45" s="66"/>
      <c r="R45" s="66"/>
      <c r="S45" s="66"/>
      <c r="T45" s="66"/>
      <c r="U45" s="66"/>
      <c r="V45" s="66"/>
      <c r="W45" s="67"/>
      <c r="X45" s="6"/>
      <c r="Y45" s="55"/>
      <c r="Z45" s="66"/>
      <c r="AA45" s="67"/>
    </row>
    <row r="46" spans="1:27" ht="58.5" customHeight="1" x14ac:dyDescent="0.2">
      <c r="A46" s="11" t="s">
        <v>21</v>
      </c>
      <c r="B46" s="107" t="s">
        <v>69</v>
      </c>
      <c r="C46" s="108"/>
      <c r="D46" s="109"/>
      <c r="E46" s="92"/>
      <c r="F46" s="101"/>
      <c r="G46" s="101"/>
      <c r="H46" s="102"/>
      <c r="I46" s="55"/>
      <c r="J46" s="66"/>
      <c r="K46" s="67"/>
      <c r="L46" s="55"/>
      <c r="M46" s="66"/>
      <c r="N46" s="66"/>
      <c r="O46" s="67"/>
      <c r="P46" s="55"/>
      <c r="Q46" s="66"/>
      <c r="R46" s="66"/>
      <c r="S46" s="66"/>
      <c r="T46" s="66"/>
      <c r="U46" s="66"/>
      <c r="V46" s="66"/>
      <c r="W46" s="67"/>
      <c r="X46" s="6"/>
      <c r="Y46" s="55"/>
      <c r="Z46" s="66"/>
      <c r="AA46" s="67"/>
    </row>
    <row r="47" spans="1:27" ht="23.65" customHeight="1" x14ac:dyDescent="0.2">
      <c r="A47" s="11" t="s">
        <v>22</v>
      </c>
      <c r="B47" s="104" t="s">
        <v>53</v>
      </c>
      <c r="C47" s="105"/>
      <c r="D47" s="106"/>
      <c r="E47" s="92"/>
      <c r="F47" s="101"/>
      <c r="G47" s="101"/>
      <c r="H47" s="102"/>
      <c r="I47" s="55"/>
      <c r="J47" s="66"/>
      <c r="K47" s="67"/>
      <c r="L47" s="55"/>
      <c r="M47" s="66"/>
      <c r="N47" s="66"/>
      <c r="O47" s="67"/>
      <c r="P47" s="55"/>
      <c r="Q47" s="66"/>
      <c r="R47" s="66"/>
      <c r="S47" s="66"/>
      <c r="T47" s="66"/>
      <c r="U47" s="66"/>
      <c r="V47" s="66"/>
      <c r="W47" s="67"/>
      <c r="X47" s="6"/>
      <c r="Y47" s="55"/>
      <c r="Z47" s="66"/>
      <c r="AA47" s="67"/>
    </row>
    <row r="48" spans="1:27" ht="52.5" customHeight="1" x14ac:dyDescent="0.2">
      <c r="A48" s="5"/>
      <c r="B48" s="5"/>
      <c r="C48" s="5"/>
      <c r="D48" s="5"/>
      <c r="E48" s="5"/>
      <c r="F48" s="5"/>
      <c r="G48" s="5"/>
      <c r="H48" s="5"/>
      <c r="I48" s="5"/>
      <c r="J48" s="5"/>
      <c r="K48" s="5"/>
      <c r="L48" s="5"/>
      <c r="M48" s="5"/>
      <c r="N48" s="5"/>
      <c r="O48" s="5"/>
      <c r="P48" s="5"/>
      <c r="Q48" s="5"/>
      <c r="R48" s="5"/>
      <c r="S48" s="5"/>
      <c r="T48" s="5"/>
      <c r="U48" s="5"/>
      <c r="V48" s="5"/>
      <c r="W48" s="5"/>
      <c r="X48" s="5"/>
      <c r="Y48" s="5"/>
      <c r="Z48" s="5"/>
      <c r="AA48" s="5"/>
    </row>
    <row r="49" spans="1:27" ht="40.700000000000003" customHeight="1" x14ac:dyDescent="0.2"/>
    <row r="50" spans="1:27" ht="5.85" customHeight="1" x14ac:dyDescent="0.2">
      <c r="A50" s="24"/>
      <c r="B50" s="24"/>
      <c r="C50" s="24"/>
      <c r="D50" s="24"/>
      <c r="E50" s="24"/>
      <c r="F50" s="24"/>
      <c r="G50" s="24"/>
      <c r="H50" s="24"/>
      <c r="I50" s="24"/>
      <c r="J50" s="24"/>
      <c r="K50" s="24"/>
      <c r="L50" s="24"/>
      <c r="M50" s="24"/>
      <c r="N50" s="24"/>
      <c r="O50" s="24"/>
      <c r="P50" s="24"/>
      <c r="Q50" s="24"/>
      <c r="R50" s="24"/>
      <c r="S50" s="24"/>
      <c r="T50" s="24"/>
      <c r="U50" s="24"/>
      <c r="V50" s="24"/>
      <c r="W50" s="24"/>
      <c r="X50" s="24"/>
      <c r="Y50" s="24"/>
      <c r="Z50" s="24"/>
      <c r="AA50" s="24"/>
    </row>
    <row r="51" spans="1:27" ht="34.700000000000003" customHeight="1" x14ac:dyDescent="0.2">
      <c r="A51" s="110" t="s">
        <v>70</v>
      </c>
      <c r="B51" s="110"/>
      <c r="C51" s="110"/>
      <c r="D51" s="110"/>
      <c r="E51" s="110"/>
      <c r="F51" s="110"/>
      <c r="G51" s="110"/>
      <c r="H51" s="110"/>
      <c r="I51" s="110"/>
      <c r="J51" s="110"/>
      <c r="K51" s="110"/>
      <c r="L51" s="110"/>
      <c r="M51" s="110"/>
      <c r="N51" s="110"/>
      <c r="O51" s="110"/>
      <c r="P51" s="110"/>
      <c r="Q51" s="110"/>
      <c r="R51" s="110"/>
      <c r="S51" s="110"/>
      <c r="T51" s="110"/>
      <c r="U51" s="110"/>
      <c r="V51" s="110"/>
      <c r="W51" s="110"/>
      <c r="X51" s="110"/>
      <c r="Y51" s="110"/>
      <c r="Z51" s="110"/>
      <c r="AA51" s="1" t="s">
        <v>55</v>
      </c>
    </row>
    <row r="52" spans="1:27" ht="34.700000000000003" customHeight="1" x14ac:dyDescent="0.2">
      <c r="A52" s="55" t="s">
        <v>71</v>
      </c>
      <c r="B52" s="56"/>
      <c r="C52" s="56"/>
      <c r="D52" s="57"/>
      <c r="E52" s="64" t="s">
        <v>72</v>
      </c>
      <c r="F52" s="68"/>
      <c r="G52" s="68"/>
      <c r="H52" s="68"/>
      <c r="I52" s="68"/>
      <c r="J52" s="68"/>
      <c r="K52" s="69"/>
      <c r="L52" s="64" t="s">
        <v>73</v>
      </c>
      <c r="M52" s="68"/>
      <c r="N52" s="68"/>
      <c r="O52" s="68"/>
      <c r="P52" s="68"/>
      <c r="Q52" s="68"/>
      <c r="R52" s="68"/>
      <c r="S52" s="68"/>
      <c r="T52" s="68"/>
      <c r="U52" s="68"/>
      <c r="V52" s="68"/>
      <c r="W52" s="69"/>
      <c r="X52" s="64" t="s">
        <v>74</v>
      </c>
      <c r="Y52" s="68"/>
      <c r="Z52" s="69"/>
      <c r="AA52" s="64" t="s">
        <v>75</v>
      </c>
    </row>
    <row r="53" spans="1:27" ht="52.5" customHeight="1" x14ac:dyDescent="0.2">
      <c r="A53" s="61"/>
      <c r="B53" s="62"/>
      <c r="C53" s="62"/>
      <c r="D53" s="63"/>
      <c r="E53" s="64" t="s">
        <v>76</v>
      </c>
      <c r="F53" s="68"/>
      <c r="G53" s="68"/>
      <c r="H53" s="69"/>
      <c r="I53" s="64" t="s">
        <v>77</v>
      </c>
      <c r="J53" s="68"/>
      <c r="K53" s="69"/>
      <c r="L53" s="64" t="s">
        <v>78</v>
      </c>
      <c r="M53" s="68"/>
      <c r="N53" s="68"/>
      <c r="O53" s="69"/>
      <c r="P53" s="64" t="s">
        <v>79</v>
      </c>
      <c r="Q53" s="68"/>
      <c r="R53" s="68"/>
      <c r="S53" s="68"/>
      <c r="T53" s="69"/>
      <c r="U53" s="55" t="s">
        <v>80</v>
      </c>
      <c r="V53" s="66"/>
      <c r="W53" s="67"/>
      <c r="X53" s="7" t="s">
        <v>76</v>
      </c>
      <c r="Y53" s="64" t="s">
        <v>77</v>
      </c>
      <c r="Z53" s="69"/>
      <c r="AA53" s="65"/>
    </row>
    <row r="54" spans="1:27" ht="22.9" customHeight="1" x14ac:dyDescent="0.2">
      <c r="A54" s="111" t="s">
        <v>17</v>
      </c>
      <c r="B54" s="112"/>
      <c r="C54" s="112"/>
      <c r="D54" s="113"/>
      <c r="E54" s="111" t="s">
        <v>18</v>
      </c>
      <c r="F54" s="112"/>
      <c r="G54" s="112"/>
      <c r="H54" s="113"/>
      <c r="I54" s="111" t="s">
        <v>19</v>
      </c>
      <c r="J54" s="112"/>
      <c r="K54" s="113"/>
      <c r="L54" s="111" t="s">
        <v>20</v>
      </c>
      <c r="M54" s="112"/>
      <c r="N54" s="112"/>
      <c r="O54" s="113"/>
      <c r="P54" s="111" t="s">
        <v>21</v>
      </c>
      <c r="Q54" s="112"/>
      <c r="R54" s="112"/>
      <c r="S54" s="112"/>
      <c r="T54" s="113"/>
      <c r="U54" s="111" t="s">
        <v>22</v>
      </c>
      <c r="V54" s="112"/>
      <c r="W54" s="113"/>
      <c r="X54" s="15" t="s">
        <v>23</v>
      </c>
      <c r="Y54" s="111" t="s">
        <v>24</v>
      </c>
      <c r="Z54" s="113"/>
      <c r="AA54" s="15" t="s">
        <v>25</v>
      </c>
    </row>
    <row r="55" spans="1:27" ht="23.65" customHeight="1" x14ac:dyDescent="0.2">
      <c r="A55" s="114" t="s">
        <v>17</v>
      </c>
      <c r="B55" s="115"/>
      <c r="C55" s="115"/>
      <c r="D55" s="116"/>
      <c r="E55" s="117">
        <v>358.44</v>
      </c>
      <c r="F55" s="118"/>
      <c r="G55" s="118"/>
      <c r="H55" s="119"/>
      <c r="I55" s="117">
        <v>0</v>
      </c>
      <c r="J55" s="118"/>
      <c r="K55" s="119"/>
      <c r="L55" s="117">
        <v>1199.73</v>
      </c>
      <c r="M55" s="118"/>
      <c r="N55" s="118"/>
      <c r="O55" s="119"/>
      <c r="P55" s="117">
        <v>1158.26</v>
      </c>
      <c r="Q55" s="118"/>
      <c r="R55" s="118"/>
      <c r="S55" s="118"/>
      <c r="T55" s="119"/>
      <c r="U55" s="114"/>
      <c r="V55" s="115"/>
      <c r="W55" s="116"/>
      <c r="X55" s="16">
        <v>399.91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23</v>
      </c>
      <c r="B56" s="115"/>
      <c r="C56" s="115"/>
      <c r="D56" s="116"/>
      <c r="E56" s="117">
        <v>13897.05</v>
      </c>
      <c r="F56" s="118"/>
      <c r="G56" s="118"/>
      <c r="H56" s="119"/>
      <c r="I56" s="117">
        <v>0</v>
      </c>
      <c r="J56" s="118"/>
      <c r="K56" s="119"/>
      <c r="L56" s="117">
        <v>2545.91</v>
      </c>
      <c r="M56" s="118"/>
      <c r="N56" s="118"/>
      <c r="O56" s="119"/>
      <c r="P56" s="117">
        <v>0</v>
      </c>
      <c r="Q56" s="118"/>
      <c r="R56" s="118"/>
      <c r="S56" s="118"/>
      <c r="T56" s="119"/>
      <c r="U56" s="114"/>
      <c r="V56" s="115"/>
      <c r="W56" s="116"/>
      <c r="X56" s="16">
        <v>16442.96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22</v>
      </c>
      <c r="B57" s="115"/>
      <c r="C57" s="115"/>
      <c r="D57" s="116"/>
      <c r="E57" s="117">
        <v>501.82</v>
      </c>
      <c r="F57" s="118"/>
      <c r="G57" s="118"/>
      <c r="H57" s="119"/>
      <c r="I57" s="117">
        <v>0</v>
      </c>
      <c r="J57" s="118"/>
      <c r="K57" s="119"/>
      <c r="L57" s="117">
        <v>1679.61</v>
      </c>
      <c r="M57" s="118"/>
      <c r="N57" s="118"/>
      <c r="O57" s="119"/>
      <c r="P57" s="117">
        <v>1621.56</v>
      </c>
      <c r="Q57" s="118"/>
      <c r="R57" s="118"/>
      <c r="S57" s="118"/>
      <c r="T57" s="119"/>
      <c r="U57" s="114"/>
      <c r="V57" s="115"/>
      <c r="W57" s="116"/>
      <c r="X57" s="16">
        <v>559.87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21</v>
      </c>
      <c r="B58" s="115"/>
      <c r="C58" s="115"/>
      <c r="D58" s="116"/>
      <c r="E58" s="117">
        <v>357.2</v>
      </c>
      <c r="F58" s="118"/>
      <c r="G58" s="118"/>
      <c r="H58" s="119"/>
      <c r="I58" s="117">
        <v>0</v>
      </c>
      <c r="J58" s="118"/>
      <c r="K58" s="119"/>
      <c r="L58" s="117">
        <v>1195.5899999999999</v>
      </c>
      <c r="M58" s="118"/>
      <c r="N58" s="118"/>
      <c r="O58" s="119"/>
      <c r="P58" s="117">
        <v>1154.26</v>
      </c>
      <c r="Q58" s="118"/>
      <c r="R58" s="118"/>
      <c r="S58" s="118"/>
      <c r="T58" s="119"/>
      <c r="U58" s="114"/>
      <c r="V58" s="115"/>
      <c r="W58" s="116"/>
      <c r="X58" s="16">
        <v>398.53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20</v>
      </c>
      <c r="B59" s="115"/>
      <c r="C59" s="115"/>
      <c r="D59" s="116"/>
      <c r="E59" s="117">
        <v>505.52</v>
      </c>
      <c r="F59" s="118"/>
      <c r="G59" s="118"/>
      <c r="H59" s="119"/>
      <c r="I59" s="117">
        <v>0</v>
      </c>
      <c r="J59" s="118"/>
      <c r="K59" s="119"/>
      <c r="L59" s="117">
        <v>1692.03</v>
      </c>
      <c r="M59" s="118"/>
      <c r="N59" s="118"/>
      <c r="O59" s="119"/>
      <c r="P59" s="117">
        <v>1633.54</v>
      </c>
      <c r="Q59" s="118"/>
      <c r="R59" s="118"/>
      <c r="S59" s="118"/>
      <c r="T59" s="119"/>
      <c r="U59" s="114"/>
      <c r="V59" s="115"/>
      <c r="W59" s="116"/>
      <c r="X59" s="16">
        <v>564.01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225</v>
      </c>
      <c r="B60" s="115"/>
      <c r="C60" s="115"/>
      <c r="D60" s="116"/>
      <c r="E60" s="117">
        <v>359.68</v>
      </c>
      <c r="F60" s="118"/>
      <c r="G60" s="118"/>
      <c r="H60" s="119"/>
      <c r="I60" s="117">
        <v>0</v>
      </c>
      <c r="J60" s="118"/>
      <c r="K60" s="119"/>
      <c r="L60" s="117">
        <v>1203.8699999999999</v>
      </c>
      <c r="M60" s="118"/>
      <c r="N60" s="118"/>
      <c r="O60" s="119"/>
      <c r="P60" s="117">
        <v>760.97</v>
      </c>
      <c r="Q60" s="118"/>
      <c r="R60" s="118"/>
      <c r="S60" s="118"/>
      <c r="T60" s="119"/>
      <c r="U60" s="114"/>
      <c r="V60" s="115"/>
      <c r="W60" s="116"/>
      <c r="X60" s="16">
        <v>802.58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224</v>
      </c>
      <c r="B61" s="115"/>
      <c r="C61" s="115"/>
      <c r="D61" s="116"/>
      <c r="E61" s="117">
        <v>0</v>
      </c>
      <c r="F61" s="118"/>
      <c r="G61" s="118"/>
      <c r="H61" s="119"/>
      <c r="I61" s="117">
        <v>0</v>
      </c>
      <c r="J61" s="118"/>
      <c r="K61" s="119"/>
      <c r="L61" s="117">
        <v>1679.61</v>
      </c>
      <c r="M61" s="118"/>
      <c r="N61" s="118"/>
      <c r="O61" s="119"/>
      <c r="P61" s="117">
        <v>559.87</v>
      </c>
      <c r="Q61" s="118"/>
      <c r="R61" s="118"/>
      <c r="S61" s="118"/>
      <c r="T61" s="119"/>
      <c r="U61" s="114"/>
      <c r="V61" s="115"/>
      <c r="W61" s="116"/>
      <c r="X61" s="16">
        <v>1119.74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96</v>
      </c>
      <c r="B62" s="115"/>
      <c r="C62" s="115"/>
      <c r="D62" s="116"/>
      <c r="E62" s="117">
        <v>536.41999999999996</v>
      </c>
      <c r="F62" s="118"/>
      <c r="G62" s="118"/>
      <c r="H62" s="119"/>
      <c r="I62" s="117">
        <v>0</v>
      </c>
      <c r="J62" s="118"/>
      <c r="K62" s="119"/>
      <c r="L62" s="117">
        <v>1795.47</v>
      </c>
      <c r="M62" s="118"/>
      <c r="N62" s="118"/>
      <c r="O62" s="119"/>
      <c r="P62" s="117">
        <v>1733.4</v>
      </c>
      <c r="Q62" s="118"/>
      <c r="R62" s="118"/>
      <c r="S62" s="118"/>
      <c r="T62" s="119"/>
      <c r="U62" s="114"/>
      <c r="V62" s="115"/>
      <c r="W62" s="116"/>
      <c r="X62" s="16">
        <v>598.49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19</v>
      </c>
      <c r="B63" s="115"/>
      <c r="C63" s="115"/>
      <c r="D63" s="116"/>
      <c r="E63" s="117">
        <v>10452.02</v>
      </c>
      <c r="F63" s="118"/>
      <c r="G63" s="118"/>
      <c r="H63" s="119"/>
      <c r="I63" s="117">
        <v>0</v>
      </c>
      <c r="J63" s="118"/>
      <c r="K63" s="119"/>
      <c r="L63" s="117">
        <v>2027.88</v>
      </c>
      <c r="M63" s="118"/>
      <c r="N63" s="118"/>
      <c r="O63" s="119"/>
      <c r="P63" s="117">
        <v>0</v>
      </c>
      <c r="Q63" s="118"/>
      <c r="R63" s="118"/>
      <c r="S63" s="118"/>
      <c r="T63" s="119"/>
      <c r="U63" s="114"/>
      <c r="V63" s="115"/>
      <c r="W63" s="116"/>
      <c r="X63" s="16">
        <v>12479.9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97</v>
      </c>
      <c r="B64" s="115"/>
      <c r="C64" s="115"/>
      <c r="D64" s="116"/>
      <c r="E64" s="117">
        <v>517.88</v>
      </c>
      <c r="F64" s="118"/>
      <c r="G64" s="118"/>
      <c r="H64" s="119"/>
      <c r="I64" s="117">
        <v>0</v>
      </c>
      <c r="J64" s="118"/>
      <c r="K64" s="119"/>
      <c r="L64" s="117">
        <v>1733.4</v>
      </c>
      <c r="M64" s="118"/>
      <c r="N64" s="118"/>
      <c r="O64" s="119"/>
      <c r="P64" s="117">
        <v>1673.48</v>
      </c>
      <c r="Q64" s="118"/>
      <c r="R64" s="118"/>
      <c r="S64" s="118"/>
      <c r="T64" s="119"/>
      <c r="U64" s="114"/>
      <c r="V64" s="115"/>
      <c r="W64" s="116"/>
      <c r="X64" s="16">
        <v>577.79999999999995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98</v>
      </c>
      <c r="B65" s="115"/>
      <c r="C65" s="115"/>
      <c r="D65" s="116"/>
      <c r="E65" s="117">
        <v>363.38</v>
      </c>
      <c r="F65" s="118"/>
      <c r="G65" s="118"/>
      <c r="H65" s="119"/>
      <c r="I65" s="117">
        <v>0</v>
      </c>
      <c r="J65" s="118"/>
      <c r="K65" s="119"/>
      <c r="L65" s="117">
        <v>1216.29</v>
      </c>
      <c r="M65" s="118"/>
      <c r="N65" s="118"/>
      <c r="O65" s="119"/>
      <c r="P65" s="117">
        <v>1174.24</v>
      </c>
      <c r="Q65" s="118"/>
      <c r="R65" s="118"/>
      <c r="S65" s="118"/>
      <c r="T65" s="119"/>
      <c r="U65" s="114"/>
      <c r="V65" s="115"/>
      <c r="W65" s="116"/>
      <c r="X65" s="16">
        <v>405.43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99</v>
      </c>
      <c r="B66" s="115"/>
      <c r="C66" s="115"/>
      <c r="D66" s="116"/>
      <c r="E66" s="117">
        <v>501.82</v>
      </c>
      <c r="F66" s="118"/>
      <c r="G66" s="118"/>
      <c r="H66" s="119"/>
      <c r="I66" s="117">
        <v>0</v>
      </c>
      <c r="J66" s="118"/>
      <c r="K66" s="119"/>
      <c r="L66" s="117">
        <v>1679.61</v>
      </c>
      <c r="M66" s="118"/>
      <c r="N66" s="118"/>
      <c r="O66" s="119"/>
      <c r="P66" s="117">
        <v>1621.56</v>
      </c>
      <c r="Q66" s="118"/>
      <c r="R66" s="118"/>
      <c r="S66" s="118"/>
      <c r="T66" s="119"/>
      <c r="U66" s="114"/>
      <c r="V66" s="115"/>
      <c r="W66" s="116"/>
      <c r="X66" s="16">
        <v>559.87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100</v>
      </c>
      <c r="B67" s="115"/>
      <c r="C67" s="115"/>
      <c r="D67" s="116"/>
      <c r="E67" s="117">
        <v>546.30999999999995</v>
      </c>
      <c r="F67" s="118"/>
      <c r="G67" s="118"/>
      <c r="H67" s="119"/>
      <c r="I67" s="117">
        <v>0</v>
      </c>
      <c r="J67" s="118"/>
      <c r="K67" s="119"/>
      <c r="L67" s="117">
        <v>1828.56</v>
      </c>
      <c r="M67" s="118"/>
      <c r="N67" s="118"/>
      <c r="O67" s="119"/>
      <c r="P67" s="117">
        <v>1765.35</v>
      </c>
      <c r="Q67" s="118"/>
      <c r="R67" s="118"/>
      <c r="S67" s="118"/>
      <c r="T67" s="119"/>
      <c r="U67" s="114"/>
      <c r="V67" s="115"/>
      <c r="W67" s="116"/>
      <c r="X67" s="16">
        <v>609.52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101</v>
      </c>
      <c r="B68" s="115"/>
      <c r="C68" s="115"/>
      <c r="D68" s="116"/>
      <c r="E68" s="117">
        <v>509.23</v>
      </c>
      <c r="F68" s="118"/>
      <c r="G68" s="118"/>
      <c r="H68" s="119"/>
      <c r="I68" s="117">
        <v>0</v>
      </c>
      <c r="J68" s="118"/>
      <c r="K68" s="119"/>
      <c r="L68" s="117">
        <v>1704.45</v>
      </c>
      <c r="M68" s="118"/>
      <c r="N68" s="118"/>
      <c r="O68" s="119"/>
      <c r="P68" s="117">
        <v>1645.53</v>
      </c>
      <c r="Q68" s="118"/>
      <c r="R68" s="118"/>
      <c r="S68" s="118"/>
      <c r="T68" s="119"/>
      <c r="U68" s="114"/>
      <c r="V68" s="115"/>
      <c r="W68" s="116"/>
      <c r="X68" s="16">
        <v>568.15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83</v>
      </c>
      <c r="B69" s="115"/>
      <c r="C69" s="115"/>
      <c r="D69" s="116"/>
      <c r="E69" s="117">
        <v>365.86</v>
      </c>
      <c r="F69" s="118"/>
      <c r="G69" s="118"/>
      <c r="H69" s="119"/>
      <c r="I69" s="117">
        <v>0</v>
      </c>
      <c r="J69" s="118"/>
      <c r="K69" s="119"/>
      <c r="L69" s="117">
        <v>1224.54</v>
      </c>
      <c r="M69" s="118"/>
      <c r="N69" s="118"/>
      <c r="O69" s="119"/>
      <c r="P69" s="117">
        <v>1182.22</v>
      </c>
      <c r="Q69" s="118"/>
      <c r="R69" s="118"/>
      <c r="S69" s="118"/>
      <c r="T69" s="119"/>
      <c r="U69" s="114"/>
      <c r="V69" s="115"/>
      <c r="W69" s="116"/>
      <c r="X69" s="16">
        <v>408.18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84</v>
      </c>
      <c r="B70" s="115"/>
      <c r="C70" s="115"/>
      <c r="D70" s="116"/>
      <c r="E70" s="117">
        <v>516.65</v>
      </c>
      <c r="F70" s="118"/>
      <c r="G70" s="118"/>
      <c r="H70" s="119"/>
      <c r="I70" s="117">
        <v>0</v>
      </c>
      <c r="J70" s="118"/>
      <c r="K70" s="119"/>
      <c r="L70" s="117">
        <v>1729.26</v>
      </c>
      <c r="M70" s="118"/>
      <c r="N70" s="118"/>
      <c r="O70" s="119"/>
      <c r="P70" s="117">
        <v>1669.49</v>
      </c>
      <c r="Q70" s="118"/>
      <c r="R70" s="118"/>
      <c r="S70" s="118"/>
      <c r="T70" s="119"/>
      <c r="U70" s="114"/>
      <c r="V70" s="115"/>
      <c r="W70" s="116"/>
      <c r="X70" s="16">
        <v>576.41999999999996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85</v>
      </c>
      <c r="B71" s="115"/>
      <c r="C71" s="115"/>
      <c r="D71" s="116"/>
      <c r="E71" s="117">
        <v>414.06</v>
      </c>
      <c r="F71" s="118"/>
      <c r="G71" s="118"/>
      <c r="H71" s="119"/>
      <c r="I71" s="117">
        <v>0</v>
      </c>
      <c r="J71" s="118"/>
      <c r="K71" s="119"/>
      <c r="L71" s="117">
        <v>1385.91</v>
      </c>
      <c r="M71" s="118"/>
      <c r="N71" s="118"/>
      <c r="O71" s="119"/>
      <c r="P71" s="117">
        <v>1338</v>
      </c>
      <c r="Q71" s="118"/>
      <c r="R71" s="118"/>
      <c r="S71" s="118"/>
      <c r="T71" s="119"/>
      <c r="U71" s="114"/>
      <c r="V71" s="115"/>
      <c r="W71" s="116"/>
      <c r="X71" s="16">
        <v>461.97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87</v>
      </c>
      <c r="B72" s="115"/>
      <c r="C72" s="115"/>
      <c r="D72" s="116"/>
      <c r="E72" s="117">
        <v>503.05</v>
      </c>
      <c r="F72" s="118"/>
      <c r="G72" s="118"/>
      <c r="H72" s="119"/>
      <c r="I72" s="117">
        <v>0</v>
      </c>
      <c r="J72" s="118"/>
      <c r="K72" s="119"/>
      <c r="L72" s="117">
        <v>1683.75</v>
      </c>
      <c r="M72" s="118"/>
      <c r="N72" s="118"/>
      <c r="O72" s="119"/>
      <c r="P72" s="117">
        <v>1625.55</v>
      </c>
      <c r="Q72" s="118"/>
      <c r="R72" s="118"/>
      <c r="S72" s="118"/>
      <c r="T72" s="119"/>
      <c r="U72" s="114"/>
      <c r="V72" s="115"/>
      <c r="W72" s="116"/>
      <c r="X72" s="16">
        <v>561.25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88</v>
      </c>
      <c r="B73" s="115"/>
      <c r="C73" s="115"/>
      <c r="D73" s="116"/>
      <c r="E73" s="117">
        <v>365.86</v>
      </c>
      <c r="F73" s="118"/>
      <c r="G73" s="118"/>
      <c r="H73" s="119"/>
      <c r="I73" s="117">
        <v>0</v>
      </c>
      <c r="J73" s="118"/>
      <c r="K73" s="119"/>
      <c r="L73" s="117">
        <v>1224.54</v>
      </c>
      <c r="M73" s="118"/>
      <c r="N73" s="118"/>
      <c r="O73" s="119"/>
      <c r="P73" s="117">
        <v>1182.22</v>
      </c>
      <c r="Q73" s="118"/>
      <c r="R73" s="118"/>
      <c r="S73" s="118"/>
      <c r="T73" s="119"/>
      <c r="U73" s="114"/>
      <c r="V73" s="115"/>
      <c r="W73" s="116"/>
      <c r="X73" s="16">
        <v>408.18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18</v>
      </c>
      <c r="B74" s="115"/>
      <c r="C74" s="115"/>
      <c r="D74" s="116"/>
      <c r="E74" s="117">
        <v>0</v>
      </c>
      <c r="F74" s="118"/>
      <c r="G74" s="118"/>
      <c r="H74" s="119"/>
      <c r="I74" s="117">
        <v>0</v>
      </c>
      <c r="J74" s="118"/>
      <c r="K74" s="119"/>
      <c r="L74" s="117">
        <v>1650.66</v>
      </c>
      <c r="M74" s="118"/>
      <c r="N74" s="118"/>
      <c r="O74" s="119"/>
      <c r="P74" s="117">
        <v>1100.44</v>
      </c>
      <c r="Q74" s="118"/>
      <c r="R74" s="118"/>
      <c r="S74" s="118"/>
      <c r="T74" s="119"/>
      <c r="U74" s="114"/>
      <c r="V74" s="115"/>
      <c r="W74" s="116"/>
      <c r="X74" s="16">
        <v>550.22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89</v>
      </c>
      <c r="B75" s="115"/>
      <c r="C75" s="115"/>
      <c r="D75" s="116"/>
      <c r="E75" s="117">
        <v>491.93</v>
      </c>
      <c r="F75" s="118"/>
      <c r="G75" s="118"/>
      <c r="H75" s="119"/>
      <c r="I75" s="117">
        <v>0</v>
      </c>
      <c r="J75" s="118"/>
      <c r="K75" s="119"/>
      <c r="L75" s="117">
        <v>1646.52</v>
      </c>
      <c r="M75" s="118"/>
      <c r="N75" s="118"/>
      <c r="O75" s="119"/>
      <c r="P75" s="117">
        <v>1589.61</v>
      </c>
      <c r="Q75" s="118"/>
      <c r="R75" s="118"/>
      <c r="S75" s="118"/>
      <c r="T75" s="119"/>
      <c r="U75" s="114"/>
      <c r="V75" s="115"/>
      <c r="W75" s="116"/>
      <c r="X75" s="16">
        <v>548.84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90</v>
      </c>
      <c r="B76" s="115"/>
      <c r="C76" s="115"/>
      <c r="D76" s="116"/>
      <c r="E76" s="117">
        <v>532.72</v>
      </c>
      <c r="F76" s="118"/>
      <c r="G76" s="118"/>
      <c r="H76" s="119"/>
      <c r="I76" s="117">
        <v>0</v>
      </c>
      <c r="J76" s="118"/>
      <c r="K76" s="119"/>
      <c r="L76" s="117">
        <v>1783.05</v>
      </c>
      <c r="M76" s="118"/>
      <c r="N76" s="118"/>
      <c r="O76" s="119"/>
      <c r="P76" s="117">
        <v>1721.42</v>
      </c>
      <c r="Q76" s="118"/>
      <c r="R76" s="118"/>
      <c r="S76" s="118"/>
      <c r="T76" s="119"/>
      <c r="U76" s="114"/>
      <c r="V76" s="115"/>
      <c r="W76" s="116"/>
      <c r="X76" s="16">
        <v>594.35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91</v>
      </c>
      <c r="B77" s="115"/>
      <c r="C77" s="115"/>
      <c r="D77" s="116"/>
      <c r="E77" s="117">
        <v>515.41</v>
      </c>
      <c r="F77" s="118"/>
      <c r="G77" s="118"/>
      <c r="H77" s="119"/>
      <c r="I77" s="117">
        <v>0</v>
      </c>
      <c r="J77" s="118"/>
      <c r="K77" s="119"/>
      <c r="L77" s="117">
        <v>1725.12</v>
      </c>
      <c r="M77" s="118"/>
      <c r="N77" s="118"/>
      <c r="O77" s="119"/>
      <c r="P77" s="117">
        <v>1665.49</v>
      </c>
      <c r="Q77" s="118"/>
      <c r="R77" s="118"/>
      <c r="S77" s="118"/>
      <c r="T77" s="119"/>
      <c r="U77" s="114"/>
      <c r="V77" s="115"/>
      <c r="W77" s="116"/>
      <c r="X77" s="16">
        <v>575.04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92</v>
      </c>
      <c r="B78" s="115"/>
      <c r="C78" s="115"/>
      <c r="D78" s="116"/>
      <c r="E78" s="117">
        <v>519.12</v>
      </c>
      <c r="F78" s="118"/>
      <c r="G78" s="118"/>
      <c r="H78" s="119"/>
      <c r="I78" s="117">
        <v>0</v>
      </c>
      <c r="J78" s="118"/>
      <c r="K78" s="119"/>
      <c r="L78" s="117">
        <v>1737.54</v>
      </c>
      <c r="M78" s="118"/>
      <c r="N78" s="118"/>
      <c r="O78" s="119"/>
      <c r="P78" s="117">
        <v>1677.48</v>
      </c>
      <c r="Q78" s="118"/>
      <c r="R78" s="118"/>
      <c r="S78" s="118"/>
      <c r="T78" s="119"/>
      <c r="U78" s="114"/>
      <c r="V78" s="115"/>
      <c r="W78" s="116"/>
      <c r="X78" s="16">
        <v>579.17999999999995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93</v>
      </c>
      <c r="B79" s="115"/>
      <c r="C79" s="115"/>
      <c r="D79" s="116"/>
      <c r="E79" s="117">
        <v>536.41999999999996</v>
      </c>
      <c r="F79" s="118"/>
      <c r="G79" s="118"/>
      <c r="H79" s="119"/>
      <c r="I79" s="117">
        <v>0</v>
      </c>
      <c r="J79" s="118"/>
      <c r="K79" s="119"/>
      <c r="L79" s="117">
        <v>1795.47</v>
      </c>
      <c r="M79" s="118"/>
      <c r="N79" s="118"/>
      <c r="O79" s="119"/>
      <c r="P79" s="117">
        <v>1733.4</v>
      </c>
      <c r="Q79" s="118"/>
      <c r="R79" s="118"/>
      <c r="S79" s="118"/>
      <c r="T79" s="119"/>
      <c r="U79" s="114"/>
      <c r="V79" s="115"/>
      <c r="W79" s="116"/>
      <c r="X79" s="16">
        <v>598.49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51</v>
      </c>
      <c r="B80" s="115"/>
      <c r="C80" s="115"/>
      <c r="D80" s="116"/>
      <c r="E80" s="117">
        <v>510.47</v>
      </c>
      <c r="F80" s="118"/>
      <c r="G80" s="118"/>
      <c r="H80" s="119"/>
      <c r="I80" s="117">
        <v>0</v>
      </c>
      <c r="J80" s="118"/>
      <c r="K80" s="119"/>
      <c r="L80" s="117">
        <v>1708.59</v>
      </c>
      <c r="M80" s="118"/>
      <c r="N80" s="118"/>
      <c r="O80" s="119"/>
      <c r="P80" s="117">
        <v>1649.53</v>
      </c>
      <c r="Q80" s="118"/>
      <c r="R80" s="118"/>
      <c r="S80" s="118"/>
      <c r="T80" s="119"/>
      <c r="U80" s="114"/>
      <c r="V80" s="115"/>
      <c r="W80" s="116"/>
      <c r="X80" s="16">
        <v>569.53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50</v>
      </c>
      <c r="B81" s="115"/>
      <c r="C81" s="115"/>
      <c r="D81" s="116"/>
      <c r="E81" s="117">
        <v>346.08</v>
      </c>
      <c r="F81" s="118"/>
      <c r="G81" s="118"/>
      <c r="H81" s="119"/>
      <c r="I81" s="117">
        <v>0</v>
      </c>
      <c r="J81" s="118"/>
      <c r="K81" s="119"/>
      <c r="L81" s="117">
        <v>1158.3599999999999</v>
      </c>
      <c r="M81" s="118"/>
      <c r="N81" s="118"/>
      <c r="O81" s="119"/>
      <c r="P81" s="117">
        <v>1118.32</v>
      </c>
      <c r="Q81" s="118"/>
      <c r="R81" s="118"/>
      <c r="S81" s="118"/>
      <c r="T81" s="119"/>
      <c r="U81" s="114"/>
      <c r="V81" s="115"/>
      <c r="W81" s="116"/>
      <c r="X81" s="16">
        <v>386.12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49</v>
      </c>
      <c r="B82" s="115"/>
      <c r="C82" s="115"/>
      <c r="D82" s="116"/>
      <c r="E82" s="117">
        <v>508</v>
      </c>
      <c r="F82" s="118"/>
      <c r="G82" s="118"/>
      <c r="H82" s="119"/>
      <c r="I82" s="117">
        <v>0</v>
      </c>
      <c r="J82" s="118"/>
      <c r="K82" s="119"/>
      <c r="L82" s="117">
        <v>1700.31</v>
      </c>
      <c r="M82" s="118"/>
      <c r="N82" s="118"/>
      <c r="O82" s="119"/>
      <c r="P82" s="117">
        <v>1641.54</v>
      </c>
      <c r="Q82" s="118"/>
      <c r="R82" s="118"/>
      <c r="S82" s="118"/>
      <c r="T82" s="119"/>
      <c r="U82" s="114"/>
      <c r="V82" s="115"/>
      <c r="W82" s="116"/>
      <c r="X82" s="16">
        <v>566.77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48</v>
      </c>
      <c r="B83" s="115"/>
      <c r="C83" s="115"/>
      <c r="D83" s="116"/>
      <c r="E83" s="117">
        <v>509.23</v>
      </c>
      <c r="F83" s="118"/>
      <c r="G83" s="118"/>
      <c r="H83" s="119"/>
      <c r="I83" s="117">
        <v>0</v>
      </c>
      <c r="J83" s="118"/>
      <c r="K83" s="119"/>
      <c r="L83" s="117">
        <v>1704.45</v>
      </c>
      <c r="M83" s="118"/>
      <c r="N83" s="118"/>
      <c r="O83" s="119"/>
      <c r="P83" s="117">
        <v>1645.53</v>
      </c>
      <c r="Q83" s="118"/>
      <c r="R83" s="118"/>
      <c r="S83" s="118"/>
      <c r="T83" s="119"/>
      <c r="U83" s="114"/>
      <c r="V83" s="115"/>
      <c r="W83" s="116"/>
      <c r="X83" s="16">
        <v>568.15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47</v>
      </c>
      <c r="B84" s="115"/>
      <c r="C84" s="115"/>
      <c r="D84" s="116"/>
      <c r="E84" s="117">
        <v>501.82</v>
      </c>
      <c r="F84" s="118"/>
      <c r="G84" s="118"/>
      <c r="H84" s="119"/>
      <c r="I84" s="117">
        <v>0</v>
      </c>
      <c r="J84" s="118"/>
      <c r="K84" s="119"/>
      <c r="L84" s="117">
        <v>1679.61</v>
      </c>
      <c r="M84" s="118"/>
      <c r="N84" s="118"/>
      <c r="O84" s="119"/>
      <c r="P84" s="117">
        <v>1621.56</v>
      </c>
      <c r="Q84" s="118"/>
      <c r="R84" s="118"/>
      <c r="S84" s="118"/>
      <c r="T84" s="119"/>
      <c r="U84" s="114"/>
      <c r="V84" s="115"/>
      <c r="W84" s="116"/>
      <c r="X84" s="16">
        <v>559.87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24</v>
      </c>
      <c r="B85" s="115"/>
      <c r="C85" s="115"/>
      <c r="D85" s="116"/>
      <c r="E85" s="117">
        <v>527.77</v>
      </c>
      <c r="F85" s="118"/>
      <c r="G85" s="118"/>
      <c r="H85" s="119"/>
      <c r="I85" s="117">
        <v>0</v>
      </c>
      <c r="J85" s="118"/>
      <c r="K85" s="119"/>
      <c r="L85" s="117">
        <v>1766.49</v>
      </c>
      <c r="M85" s="118"/>
      <c r="N85" s="118"/>
      <c r="O85" s="119"/>
      <c r="P85" s="117">
        <v>1705.43</v>
      </c>
      <c r="Q85" s="118"/>
      <c r="R85" s="118"/>
      <c r="S85" s="118"/>
      <c r="T85" s="119"/>
      <c r="U85" s="114"/>
      <c r="V85" s="115"/>
      <c r="W85" s="116"/>
      <c r="X85" s="16">
        <v>588.83000000000004</v>
      </c>
      <c r="Y85" s="117">
        <v>0</v>
      </c>
      <c r="Z85" s="119"/>
      <c r="AA85" s="16">
        <v>0</v>
      </c>
    </row>
    <row r="86" spans="1:27" ht="22.9" customHeight="1" x14ac:dyDescent="0.2">
      <c r="A86" s="120" t="s">
        <v>25</v>
      </c>
      <c r="B86" s="121"/>
      <c r="C86" s="121"/>
      <c r="D86" s="122"/>
      <c r="E86" s="123">
        <v>364.9</v>
      </c>
      <c r="F86" s="124"/>
      <c r="G86" s="124"/>
      <c r="H86" s="125"/>
      <c r="I86" s="123">
        <v>0</v>
      </c>
      <c r="J86" s="124"/>
      <c r="K86" s="125"/>
      <c r="L86" s="123">
        <v>1212.1500000000001</v>
      </c>
      <c r="M86" s="124"/>
      <c r="N86" s="124"/>
      <c r="O86" s="125"/>
      <c r="P86" s="123">
        <v>1173</v>
      </c>
      <c r="Q86" s="124"/>
      <c r="R86" s="124"/>
      <c r="S86" s="124"/>
      <c r="T86" s="125"/>
      <c r="U86" s="120"/>
      <c r="V86" s="121"/>
      <c r="W86" s="122"/>
      <c r="X86" s="17">
        <v>404.05</v>
      </c>
      <c r="Y86" s="123">
        <v>0</v>
      </c>
      <c r="Z86" s="125"/>
      <c r="AA86" s="17">
        <v>2.75</v>
      </c>
    </row>
    <row r="87" spans="1:27" ht="23.65" customHeight="1" x14ac:dyDescent="0.2">
      <c r="A87" s="87" t="s">
        <v>53</v>
      </c>
      <c r="B87" s="88"/>
      <c r="C87" s="88"/>
      <c r="D87" s="89"/>
      <c r="E87" s="126">
        <v>37436.120000000003</v>
      </c>
      <c r="F87" s="127"/>
      <c r="G87" s="127"/>
      <c r="H87" s="128"/>
      <c r="I87" s="126">
        <v>0</v>
      </c>
      <c r="J87" s="127"/>
      <c r="K87" s="128"/>
      <c r="L87" s="126">
        <v>51698.33</v>
      </c>
      <c r="M87" s="127"/>
      <c r="N87" s="127"/>
      <c r="O87" s="128"/>
      <c r="P87" s="126">
        <v>43542.25</v>
      </c>
      <c r="Q87" s="127"/>
      <c r="R87" s="127"/>
      <c r="S87" s="127"/>
      <c r="T87" s="128"/>
      <c r="U87" s="87"/>
      <c r="V87" s="88"/>
      <c r="W87" s="89"/>
      <c r="X87" s="18">
        <v>45592.2</v>
      </c>
      <c r="Y87" s="126">
        <v>0</v>
      </c>
      <c r="Z87" s="128"/>
      <c r="AA87" s="18">
        <v>2.75</v>
      </c>
    </row>
  </sheetData>
  <mergeCells count="421"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0:AA50"/>
    <mergeCell ref="A51:Z51"/>
    <mergeCell ref="A52:D53"/>
    <mergeCell ref="E52:K52"/>
    <mergeCell ref="L52:W52"/>
    <mergeCell ref="X52:Z52"/>
    <mergeCell ref="AA52:AA53"/>
    <mergeCell ref="E53:H53"/>
    <mergeCell ref="I53:K53"/>
    <mergeCell ref="L53:O53"/>
    <mergeCell ref="P53:T53"/>
    <mergeCell ref="U53:W53"/>
    <mergeCell ref="Y53:Z53"/>
    <mergeCell ref="B46:D46"/>
    <mergeCell ref="E46:H46"/>
    <mergeCell ref="I46:K46"/>
    <mergeCell ref="L46:O46"/>
    <mergeCell ref="P46:W46"/>
    <mergeCell ref="Y46:AA46"/>
    <mergeCell ref="B47:D47"/>
    <mergeCell ref="E47:H47"/>
    <mergeCell ref="I47:K47"/>
    <mergeCell ref="L47:O47"/>
    <mergeCell ref="P47:W47"/>
    <mergeCell ref="Y47:AA47"/>
    <mergeCell ref="B44:D44"/>
    <mergeCell ref="E44:H44"/>
    <mergeCell ref="I44:K44"/>
    <mergeCell ref="L44:O44"/>
    <mergeCell ref="P44:W44"/>
    <mergeCell ref="Y44:AA44"/>
    <mergeCell ref="B45:D45"/>
    <mergeCell ref="E45:H45"/>
    <mergeCell ref="I45:K45"/>
    <mergeCell ref="L45:O45"/>
    <mergeCell ref="P45:W45"/>
    <mergeCell ref="Y45:AA45"/>
    <mergeCell ref="B42:D42"/>
    <mergeCell ref="E42:H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A38:A41"/>
    <mergeCell ref="B38:D40"/>
    <mergeCell ref="E38:H40"/>
    <mergeCell ref="I38:K40"/>
    <mergeCell ref="L38:X38"/>
    <mergeCell ref="Y38:AA40"/>
    <mergeCell ref="L39:O40"/>
    <mergeCell ref="P39:X39"/>
    <mergeCell ref="P40:W40"/>
    <mergeCell ref="B41:D41"/>
    <mergeCell ref="E41:F41"/>
    <mergeCell ref="G41:J41"/>
    <mergeCell ref="L41:O41"/>
    <mergeCell ref="P41:W41"/>
    <mergeCell ref="Y41:AA41"/>
    <mergeCell ref="A31:D31"/>
    <mergeCell ref="F31:H31"/>
    <mergeCell ref="J31:K31"/>
    <mergeCell ref="M31:N31"/>
    <mergeCell ref="Q31:S31"/>
    <mergeCell ref="T31:W31"/>
    <mergeCell ref="Z31:AA31"/>
    <mergeCell ref="C33:Q34"/>
    <mergeCell ref="Y34:AA36"/>
    <mergeCell ref="A35:X36"/>
    <mergeCell ref="B29:D29"/>
    <mergeCell ref="F29:H29"/>
    <mergeCell ref="J29:K29"/>
    <mergeCell ref="M29:N29"/>
    <mergeCell ref="Q29:S29"/>
    <mergeCell ref="T29:W29"/>
    <mergeCell ref="Z29:AA29"/>
    <mergeCell ref="B30:D30"/>
    <mergeCell ref="F30:H30"/>
    <mergeCell ref="J30:K30"/>
    <mergeCell ref="M30:N30"/>
    <mergeCell ref="Q30:S30"/>
    <mergeCell ref="T30:W30"/>
    <mergeCell ref="Z30:AA30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A00-000000000000}">
  <sheetPr>
    <pageSetUpPr fitToPage="1"/>
  </sheetPr>
  <dimension ref="A1:AA123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282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3260.27702</v>
      </c>
      <c r="I13" s="50"/>
      <c r="J13" s="50"/>
      <c r="K13" s="51"/>
      <c r="L13" s="49">
        <v>128.06148999999999</v>
      </c>
      <c r="M13" s="50"/>
      <c r="N13" s="51"/>
      <c r="O13" s="49">
        <v>128.04971</v>
      </c>
      <c r="P13" s="51"/>
      <c r="Q13" s="49">
        <v>5.8900000000000003E-3</v>
      </c>
      <c r="R13" s="50"/>
      <c r="S13" s="50"/>
      <c r="T13" s="50"/>
      <c r="U13" s="51"/>
      <c r="V13" s="49">
        <v>0</v>
      </c>
      <c r="W13" s="51"/>
      <c r="X13" s="4">
        <v>5.8900000000000003E-3</v>
      </c>
      <c r="Y13" s="4">
        <v>0</v>
      </c>
      <c r="Z13" s="49">
        <v>3388.33851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3260.27702</v>
      </c>
      <c r="I15" s="50"/>
      <c r="J15" s="50"/>
      <c r="K15" s="51"/>
      <c r="L15" s="49">
        <v>128.06148999999999</v>
      </c>
      <c r="M15" s="50"/>
      <c r="N15" s="51"/>
      <c r="O15" s="49">
        <v>128.04971</v>
      </c>
      <c r="P15" s="51"/>
      <c r="Q15" s="49">
        <v>5.8900000000000003E-3</v>
      </c>
      <c r="R15" s="50"/>
      <c r="S15" s="50"/>
      <c r="T15" s="50"/>
      <c r="U15" s="51"/>
      <c r="V15" s="49">
        <v>0</v>
      </c>
      <c r="W15" s="51"/>
      <c r="X15" s="4">
        <v>5.8900000000000003E-3</v>
      </c>
      <c r="Y15" s="4">
        <v>0</v>
      </c>
      <c r="Z15" s="49">
        <v>3388.33851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25.245429999999999</v>
      </c>
      <c r="F26" s="81">
        <v>25.245429999999999</v>
      </c>
      <c r="G26" s="82"/>
      <c r="H26" s="83"/>
      <c r="I26" s="10">
        <v>25.245429999999999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626.65</v>
      </c>
      <c r="F51" s="118"/>
      <c r="G51" s="118"/>
      <c r="H51" s="119"/>
      <c r="I51" s="117">
        <v>0</v>
      </c>
      <c r="J51" s="118"/>
      <c r="K51" s="119"/>
      <c r="L51" s="117">
        <v>2097.4499999999998</v>
      </c>
      <c r="M51" s="118"/>
      <c r="N51" s="118"/>
      <c r="O51" s="119"/>
      <c r="P51" s="117">
        <v>2024.95</v>
      </c>
      <c r="Q51" s="118"/>
      <c r="R51" s="118"/>
      <c r="S51" s="118"/>
      <c r="T51" s="119"/>
      <c r="U51" s="114"/>
      <c r="V51" s="115"/>
      <c r="W51" s="116"/>
      <c r="X51" s="16">
        <v>699.15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213</v>
      </c>
      <c r="B52" s="115"/>
      <c r="C52" s="115"/>
      <c r="D52" s="116"/>
      <c r="E52" s="117">
        <v>375.74</v>
      </c>
      <c r="F52" s="118"/>
      <c r="G52" s="118"/>
      <c r="H52" s="119"/>
      <c r="I52" s="117">
        <v>0</v>
      </c>
      <c r="J52" s="118"/>
      <c r="K52" s="119"/>
      <c r="L52" s="117">
        <v>1257.6600000000001</v>
      </c>
      <c r="M52" s="118"/>
      <c r="N52" s="118"/>
      <c r="O52" s="119"/>
      <c r="P52" s="117">
        <v>1214.18</v>
      </c>
      <c r="Q52" s="118"/>
      <c r="R52" s="118"/>
      <c r="S52" s="118"/>
      <c r="T52" s="119"/>
      <c r="U52" s="114"/>
      <c r="V52" s="115"/>
      <c r="W52" s="116"/>
      <c r="X52" s="16">
        <v>419.22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212</v>
      </c>
      <c r="B53" s="115"/>
      <c r="C53" s="115"/>
      <c r="D53" s="116"/>
      <c r="E53" s="117">
        <v>1451.06</v>
      </c>
      <c r="F53" s="118"/>
      <c r="G53" s="118"/>
      <c r="H53" s="119"/>
      <c r="I53" s="117">
        <v>0</v>
      </c>
      <c r="J53" s="118"/>
      <c r="K53" s="119"/>
      <c r="L53" s="117">
        <v>2428.41</v>
      </c>
      <c r="M53" s="118"/>
      <c r="N53" s="118"/>
      <c r="O53" s="119"/>
      <c r="P53" s="117">
        <v>3070</v>
      </c>
      <c r="Q53" s="118"/>
      <c r="R53" s="118"/>
      <c r="S53" s="118"/>
      <c r="T53" s="119"/>
      <c r="U53" s="114"/>
      <c r="V53" s="115"/>
      <c r="W53" s="116"/>
      <c r="X53" s="16">
        <v>809.47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211</v>
      </c>
      <c r="B54" s="115"/>
      <c r="C54" s="115"/>
      <c r="D54" s="116"/>
      <c r="E54" s="117">
        <v>620.47</v>
      </c>
      <c r="F54" s="118"/>
      <c r="G54" s="118"/>
      <c r="H54" s="119"/>
      <c r="I54" s="117">
        <v>0</v>
      </c>
      <c r="J54" s="118"/>
      <c r="K54" s="119"/>
      <c r="L54" s="117">
        <v>2076.7800000000002</v>
      </c>
      <c r="M54" s="118"/>
      <c r="N54" s="118"/>
      <c r="O54" s="119"/>
      <c r="P54" s="117">
        <v>2010.88</v>
      </c>
      <c r="Q54" s="118"/>
      <c r="R54" s="118"/>
      <c r="S54" s="118"/>
      <c r="T54" s="119"/>
      <c r="U54" s="114"/>
      <c r="V54" s="115"/>
      <c r="W54" s="116"/>
      <c r="X54" s="16">
        <v>692.26</v>
      </c>
      <c r="Y54" s="117">
        <v>0</v>
      </c>
      <c r="Z54" s="119"/>
      <c r="AA54" s="16">
        <v>5.89</v>
      </c>
    </row>
    <row r="55" spans="1:27" ht="23.65" customHeight="1" x14ac:dyDescent="0.2">
      <c r="A55" s="114" t="s">
        <v>210</v>
      </c>
      <c r="B55" s="115"/>
      <c r="C55" s="115"/>
      <c r="D55" s="116"/>
      <c r="E55" s="117">
        <v>708.23</v>
      </c>
      <c r="F55" s="118"/>
      <c r="G55" s="118"/>
      <c r="H55" s="119"/>
      <c r="I55" s="117">
        <v>0</v>
      </c>
      <c r="J55" s="118"/>
      <c r="K55" s="119"/>
      <c r="L55" s="117">
        <v>2370.5100000000002</v>
      </c>
      <c r="M55" s="118"/>
      <c r="N55" s="118"/>
      <c r="O55" s="119"/>
      <c r="P55" s="117">
        <v>2288.5700000000002</v>
      </c>
      <c r="Q55" s="118"/>
      <c r="R55" s="118"/>
      <c r="S55" s="118"/>
      <c r="T55" s="119"/>
      <c r="U55" s="114"/>
      <c r="V55" s="115"/>
      <c r="W55" s="116"/>
      <c r="X55" s="16">
        <v>790.17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220</v>
      </c>
      <c r="B56" s="115"/>
      <c r="C56" s="115"/>
      <c r="D56" s="116"/>
      <c r="E56" s="117">
        <v>21469.07</v>
      </c>
      <c r="F56" s="118"/>
      <c r="G56" s="118"/>
      <c r="H56" s="119"/>
      <c r="I56" s="117">
        <v>0</v>
      </c>
      <c r="J56" s="118"/>
      <c r="K56" s="119"/>
      <c r="L56" s="117">
        <v>2313.6</v>
      </c>
      <c r="M56" s="118"/>
      <c r="N56" s="118"/>
      <c r="O56" s="119"/>
      <c r="P56" s="117">
        <v>0</v>
      </c>
      <c r="Q56" s="118"/>
      <c r="R56" s="118"/>
      <c r="S56" s="118"/>
      <c r="T56" s="119"/>
      <c r="U56" s="114"/>
      <c r="V56" s="115"/>
      <c r="W56" s="116"/>
      <c r="X56" s="16">
        <v>23782.67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21</v>
      </c>
      <c r="B57" s="115"/>
      <c r="C57" s="115"/>
      <c r="D57" s="116"/>
      <c r="E57" s="117">
        <v>621.71</v>
      </c>
      <c r="F57" s="118"/>
      <c r="G57" s="118"/>
      <c r="H57" s="119"/>
      <c r="I57" s="117">
        <v>0</v>
      </c>
      <c r="J57" s="118"/>
      <c r="K57" s="119"/>
      <c r="L57" s="117">
        <v>2080.92</v>
      </c>
      <c r="M57" s="118"/>
      <c r="N57" s="118"/>
      <c r="O57" s="119"/>
      <c r="P57" s="117">
        <v>2008.99</v>
      </c>
      <c r="Q57" s="118"/>
      <c r="R57" s="118"/>
      <c r="S57" s="118"/>
      <c r="T57" s="119"/>
      <c r="U57" s="114"/>
      <c r="V57" s="115"/>
      <c r="W57" s="116"/>
      <c r="X57" s="16">
        <v>693.64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214</v>
      </c>
      <c r="B58" s="115"/>
      <c r="C58" s="115"/>
      <c r="D58" s="116"/>
      <c r="E58" s="117">
        <v>746.54</v>
      </c>
      <c r="F58" s="118"/>
      <c r="G58" s="118"/>
      <c r="H58" s="119"/>
      <c r="I58" s="117">
        <v>0</v>
      </c>
      <c r="J58" s="118"/>
      <c r="K58" s="119"/>
      <c r="L58" s="117">
        <v>2498.7600000000002</v>
      </c>
      <c r="M58" s="118"/>
      <c r="N58" s="118"/>
      <c r="O58" s="119"/>
      <c r="P58" s="117">
        <v>2412.38</v>
      </c>
      <c r="Q58" s="118"/>
      <c r="R58" s="118"/>
      <c r="S58" s="118"/>
      <c r="T58" s="119"/>
      <c r="U58" s="114"/>
      <c r="V58" s="115"/>
      <c r="W58" s="116"/>
      <c r="X58" s="16">
        <v>832.92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208</v>
      </c>
      <c r="B59" s="115"/>
      <c r="C59" s="115"/>
      <c r="D59" s="116"/>
      <c r="E59" s="117">
        <v>540.13</v>
      </c>
      <c r="F59" s="118"/>
      <c r="G59" s="118"/>
      <c r="H59" s="119"/>
      <c r="I59" s="117">
        <v>0</v>
      </c>
      <c r="J59" s="118"/>
      <c r="K59" s="119"/>
      <c r="L59" s="117">
        <v>1807.86</v>
      </c>
      <c r="M59" s="118"/>
      <c r="N59" s="118"/>
      <c r="O59" s="119"/>
      <c r="P59" s="117">
        <v>1745.37</v>
      </c>
      <c r="Q59" s="118"/>
      <c r="R59" s="118"/>
      <c r="S59" s="118"/>
      <c r="T59" s="119"/>
      <c r="U59" s="114"/>
      <c r="V59" s="115"/>
      <c r="W59" s="116"/>
      <c r="X59" s="16">
        <v>602.62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206</v>
      </c>
      <c r="B60" s="115"/>
      <c r="C60" s="115"/>
      <c r="D60" s="116"/>
      <c r="E60" s="117">
        <v>1646.34</v>
      </c>
      <c r="F60" s="118"/>
      <c r="G60" s="118"/>
      <c r="H60" s="119"/>
      <c r="I60" s="117">
        <v>0</v>
      </c>
      <c r="J60" s="118"/>
      <c r="K60" s="119"/>
      <c r="L60" s="117">
        <v>1863.77</v>
      </c>
      <c r="M60" s="118"/>
      <c r="N60" s="118"/>
      <c r="O60" s="119"/>
      <c r="P60" s="117">
        <v>0</v>
      </c>
      <c r="Q60" s="118"/>
      <c r="R60" s="118"/>
      <c r="S60" s="118"/>
      <c r="T60" s="119"/>
      <c r="U60" s="114"/>
      <c r="V60" s="115"/>
      <c r="W60" s="116"/>
      <c r="X60" s="16">
        <v>3510.11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205</v>
      </c>
      <c r="B61" s="115"/>
      <c r="C61" s="115"/>
      <c r="D61" s="116"/>
      <c r="E61" s="117">
        <v>536.41999999999996</v>
      </c>
      <c r="F61" s="118"/>
      <c r="G61" s="118"/>
      <c r="H61" s="119"/>
      <c r="I61" s="117">
        <v>0</v>
      </c>
      <c r="J61" s="118"/>
      <c r="K61" s="119"/>
      <c r="L61" s="117">
        <v>1795.47</v>
      </c>
      <c r="M61" s="118"/>
      <c r="N61" s="118"/>
      <c r="O61" s="119"/>
      <c r="P61" s="117">
        <v>1733.4</v>
      </c>
      <c r="Q61" s="118"/>
      <c r="R61" s="118"/>
      <c r="S61" s="118"/>
      <c r="T61" s="119"/>
      <c r="U61" s="114"/>
      <c r="V61" s="115"/>
      <c r="W61" s="116"/>
      <c r="X61" s="16">
        <v>598.49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204</v>
      </c>
      <c r="B62" s="115"/>
      <c r="C62" s="115"/>
      <c r="D62" s="116"/>
      <c r="E62" s="117">
        <v>585.86</v>
      </c>
      <c r="F62" s="118"/>
      <c r="G62" s="118"/>
      <c r="H62" s="119"/>
      <c r="I62" s="117">
        <v>0</v>
      </c>
      <c r="J62" s="118"/>
      <c r="K62" s="119"/>
      <c r="L62" s="117">
        <v>1960.95</v>
      </c>
      <c r="M62" s="118"/>
      <c r="N62" s="118"/>
      <c r="O62" s="119"/>
      <c r="P62" s="117">
        <v>1893.16</v>
      </c>
      <c r="Q62" s="118"/>
      <c r="R62" s="118"/>
      <c r="S62" s="118"/>
      <c r="T62" s="119"/>
      <c r="U62" s="114"/>
      <c r="V62" s="115"/>
      <c r="W62" s="116"/>
      <c r="X62" s="16">
        <v>653.65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203</v>
      </c>
      <c r="B63" s="115"/>
      <c r="C63" s="115"/>
      <c r="D63" s="116"/>
      <c r="E63" s="117">
        <v>550.02</v>
      </c>
      <c r="F63" s="118"/>
      <c r="G63" s="118"/>
      <c r="H63" s="119"/>
      <c r="I63" s="117">
        <v>0</v>
      </c>
      <c r="J63" s="118"/>
      <c r="K63" s="119"/>
      <c r="L63" s="117">
        <v>1840.98</v>
      </c>
      <c r="M63" s="118"/>
      <c r="N63" s="118"/>
      <c r="O63" s="119"/>
      <c r="P63" s="117">
        <v>1777.34</v>
      </c>
      <c r="Q63" s="118"/>
      <c r="R63" s="118"/>
      <c r="S63" s="118"/>
      <c r="T63" s="119"/>
      <c r="U63" s="114"/>
      <c r="V63" s="115"/>
      <c r="W63" s="116"/>
      <c r="X63" s="16">
        <v>613.66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202</v>
      </c>
      <c r="B64" s="115"/>
      <c r="C64" s="115"/>
      <c r="D64" s="116"/>
      <c r="E64" s="117">
        <v>543.84</v>
      </c>
      <c r="F64" s="118"/>
      <c r="G64" s="118"/>
      <c r="H64" s="119"/>
      <c r="I64" s="117">
        <v>0</v>
      </c>
      <c r="J64" s="118"/>
      <c r="K64" s="119"/>
      <c r="L64" s="117">
        <v>1820.28</v>
      </c>
      <c r="M64" s="118"/>
      <c r="N64" s="118"/>
      <c r="O64" s="119"/>
      <c r="P64" s="117">
        <v>1757.36</v>
      </c>
      <c r="Q64" s="118"/>
      <c r="R64" s="118"/>
      <c r="S64" s="118"/>
      <c r="T64" s="119"/>
      <c r="U64" s="114"/>
      <c r="V64" s="115"/>
      <c r="W64" s="116"/>
      <c r="X64" s="16">
        <v>606.76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201</v>
      </c>
      <c r="B65" s="115"/>
      <c r="C65" s="115"/>
      <c r="D65" s="116"/>
      <c r="E65" s="117">
        <v>568.55999999999995</v>
      </c>
      <c r="F65" s="118"/>
      <c r="G65" s="118"/>
      <c r="H65" s="119"/>
      <c r="I65" s="117">
        <v>0</v>
      </c>
      <c r="J65" s="118"/>
      <c r="K65" s="119"/>
      <c r="L65" s="117">
        <v>1903.02</v>
      </c>
      <c r="M65" s="118"/>
      <c r="N65" s="118"/>
      <c r="O65" s="119"/>
      <c r="P65" s="117">
        <v>1837.24</v>
      </c>
      <c r="Q65" s="118"/>
      <c r="R65" s="118"/>
      <c r="S65" s="118"/>
      <c r="T65" s="119"/>
      <c r="U65" s="114"/>
      <c r="V65" s="115"/>
      <c r="W65" s="116"/>
      <c r="X65" s="16">
        <v>634.34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207</v>
      </c>
      <c r="B66" s="115"/>
      <c r="C66" s="115"/>
      <c r="D66" s="116"/>
      <c r="E66" s="117">
        <v>1731.63</v>
      </c>
      <c r="F66" s="118"/>
      <c r="G66" s="118"/>
      <c r="H66" s="119"/>
      <c r="I66" s="117">
        <v>0</v>
      </c>
      <c r="J66" s="118"/>
      <c r="K66" s="119"/>
      <c r="L66" s="117">
        <v>1936.36</v>
      </c>
      <c r="M66" s="118"/>
      <c r="N66" s="118"/>
      <c r="O66" s="119"/>
      <c r="P66" s="117">
        <v>2375.62</v>
      </c>
      <c r="Q66" s="118"/>
      <c r="R66" s="118"/>
      <c r="S66" s="118"/>
      <c r="T66" s="119"/>
      <c r="U66" s="114"/>
      <c r="V66" s="115"/>
      <c r="W66" s="116"/>
      <c r="X66" s="16">
        <v>1297.8499999999999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200</v>
      </c>
      <c r="B67" s="115"/>
      <c r="C67" s="115"/>
      <c r="D67" s="116"/>
      <c r="E67" s="117">
        <v>550.02</v>
      </c>
      <c r="F67" s="118"/>
      <c r="G67" s="118"/>
      <c r="H67" s="119"/>
      <c r="I67" s="117">
        <v>0</v>
      </c>
      <c r="J67" s="118"/>
      <c r="K67" s="119"/>
      <c r="L67" s="117">
        <v>1840.98</v>
      </c>
      <c r="M67" s="118"/>
      <c r="N67" s="118"/>
      <c r="O67" s="119"/>
      <c r="P67" s="117">
        <v>1777.34</v>
      </c>
      <c r="Q67" s="118"/>
      <c r="R67" s="118"/>
      <c r="S67" s="118"/>
      <c r="T67" s="119"/>
      <c r="U67" s="114"/>
      <c r="V67" s="115"/>
      <c r="W67" s="116"/>
      <c r="X67" s="16">
        <v>613.66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215</v>
      </c>
      <c r="B68" s="115"/>
      <c r="C68" s="115"/>
      <c r="D68" s="116"/>
      <c r="E68" s="117">
        <v>620.47</v>
      </c>
      <c r="F68" s="118"/>
      <c r="G68" s="118"/>
      <c r="H68" s="119"/>
      <c r="I68" s="117">
        <v>0</v>
      </c>
      <c r="J68" s="118"/>
      <c r="K68" s="119"/>
      <c r="L68" s="117">
        <v>2076.7800000000002</v>
      </c>
      <c r="M68" s="118"/>
      <c r="N68" s="118"/>
      <c r="O68" s="119"/>
      <c r="P68" s="117">
        <v>2004.99</v>
      </c>
      <c r="Q68" s="118"/>
      <c r="R68" s="118"/>
      <c r="S68" s="118"/>
      <c r="T68" s="119"/>
      <c r="U68" s="114"/>
      <c r="V68" s="115"/>
      <c r="W68" s="116"/>
      <c r="X68" s="16">
        <v>692.26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217</v>
      </c>
      <c r="B69" s="115"/>
      <c r="C69" s="115"/>
      <c r="D69" s="116"/>
      <c r="E69" s="117">
        <v>360.91</v>
      </c>
      <c r="F69" s="118"/>
      <c r="G69" s="118"/>
      <c r="H69" s="119"/>
      <c r="I69" s="117">
        <v>0</v>
      </c>
      <c r="J69" s="118"/>
      <c r="K69" s="119"/>
      <c r="L69" s="117">
        <v>1208.01</v>
      </c>
      <c r="M69" s="118"/>
      <c r="N69" s="118"/>
      <c r="O69" s="119"/>
      <c r="P69" s="117">
        <v>1166.25</v>
      </c>
      <c r="Q69" s="118"/>
      <c r="R69" s="118"/>
      <c r="S69" s="118"/>
      <c r="T69" s="119"/>
      <c r="U69" s="114"/>
      <c r="V69" s="115"/>
      <c r="W69" s="116"/>
      <c r="X69" s="16">
        <v>402.67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23</v>
      </c>
      <c r="B70" s="115"/>
      <c r="C70" s="115"/>
      <c r="D70" s="116"/>
      <c r="E70" s="117">
        <v>368.33</v>
      </c>
      <c r="F70" s="118"/>
      <c r="G70" s="118"/>
      <c r="H70" s="119"/>
      <c r="I70" s="117">
        <v>0</v>
      </c>
      <c r="J70" s="118"/>
      <c r="K70" s="119"/>
      <c r="L70" s="117">
        <v>1232.82</v>
      </c>
      <c r="M70" s="118"/>
      <c r="N70" s="118"/>
      <c r="O70" s="119"/>
      <c r="P70" s="117">
        <v>1190.21</v>
      </c>
      <c r="Q70" s="118"/>
      <c r="R70" s="118"/>
      <c r="S70" s="118"/>
      <c r="T70" s="119"/>
      <c r="U70" s="114"/>
      <c r="V70" s="115"/>
      <c r="W70" s="116"/>
      <c r="X70" s="16">
        <v>410.94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234</v>
      </c>
      <c r="B71" s="115"/>
      <c r="C71" s="115"/>
      <c r="D71" s="116"/>
      <c r="E71" s="117">
        <v>1107.46</v>
      </c>
      <c r="F71" s="118"/>
      <c r="G71" s="118"/>
      <c r="H71" s="119"/>
      <c r="I71" s="117">
        <v>0</v>
      </c>
      <c r="J71" s="118"/>
      <c r="K71" s="119"/>
      <c r="L71" s="117">
        <v>3706.74</v>
      </c>
      <c r="M71" s="118"/>
      <c r="N71" s="118"/>
      <c r="O71" s="119"/>
      <c r="P71" s="117">
        <v>3578.62</v>
      </c>
      <c r="Q71" s="118"/>
      <c r="R71" s="118"/>
      <c r="S71" s="118"/>
      <c r="T71" s="119"/>
      <c r="U71" s="114"/>
      <c r="V71" s="115"/>
      <c r="W71" s="116"/>
      <c r="X71" s="16">
        <v>1235.58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235</v>
      </c>
      <c r="B72" s="115"/>
      <c r="C72" s="115"/>
      <c r="D72" s="116"/>
      <c r="E72" s="117">
        <v>635.29999999999995</v>
      </c>
      <c r="F72" s="118"/>
      <c r="G72" s="118"/>
      <c r="H72" s="119"/>
      <c r="I72" s="117">
        <v>0</v>
      </c>
      <c r="J72" s="118"/>
      <c r="K72" s="119"/>
      <c r="L72" s="117">
        <v>2126.4299999999998</v>
      </c>
      <c r="M72" s="118"/>
      <c r="N72" s="118"/>
      <c r="O72" s="119"/>
      <c r="P72" s="117">
        <v>2052.92</v>
      </c>
      <c r="Q72" s="118"/>
      <c r="R72" s="118"/>
      <c r="S72" s="118"/>
      <c r="T72" s="119"/>
      <c r="U72" s="114"/>
      <c r="V72" s="115"/>
      <c r="W72" s="116"/>
      <c r="X72" s="16">
        <v>708.81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236</v>
      </c>
      <c r="B73" s="115"/>
      <c r="C73" s="115"/>
      <c r="D73" s="116"/>
      <c r="E73" s="117">
        <v>1493.08</v>
      </c>
      <c r="F73" s="118"/>
      <c r="G73" s="118"/>
      <c r="H73" s="119"/>
      <c r="I73" s="117">
        <v>0</v>
      </c>
      <c r="J73" s="118"/>
      <c r="K73" s="119"/>
      <c r="L73" s="117">
        <v>2498.7600000000002</v>
      </c>
      <c r="M73" s="118"/>
      <c r="N73" s="118"/>
      <c r="O73" s="119"/>
      <c r="P73" s="117">
        <v>3158.92</v>
      </c>
      <c r="Q73" s="118"/>
      <c r="R73" s="118"/>
      <c r="S73" s="118"/>
      <c r="T73" s="119"/>
      <c r="U73" s="114"/>
      <c r="V73" s="115"/>
      <c r="W73" s="116"/>
      <c r="X73" s="16">
        <v>832.92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237</v>
      </c>
      <c r="B74" s="115"/>
      <c r="C74" s="115"/>
      <c r="D74" s="116"/>
      <c r="E74" s="117">
        <v>374.51</v>
      </c>
      <c r="F74" s="118"/>
      <c r="G74" s="118"/>
      <c r="H74" s="119"/>
      <c r="I74" s="117">
        <v>0</v>
      </c>
      <c r="J74" s="118"/>
      <c r="K74" s="119"/>
      <c r="L74" s="117">
        <v>1253.52</v>
      </c>
      <c r="M74" s="118"/>
      <c r="N74" s="118"/>
      <c r="O74" s="119"/>
      <c r="P74" s="117">
        <v>1210.19</v>
      </c>
      <c r="Q74" s="118"/>
      <c r="R74" s="118"/>
      <c r="S74" s="118"/>
      <c r="T74" s="119"/>
      <c r="U74" s="114"/>
      <c r="V74" s="115"/>
      <c r="W74" s="116"/>
      <c r="X74" s="16">
        <v>417.84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283</v>
      </c>
      <c r="B75" s="115"/>
      <c r="C75" s="115"/>
      <c r="D75" s="116"/>
      <c r="E75" s="117">
        <v>0</v>
      </c>
      <c r="F75" s="118"/>
      <c r="G75" s="118"/>
      <c r="H75" s="119"/>
      <c r="I75" s="117">
        <v>0</v>
      </c>
      <c r="J75" s="118"/>
      <c r="K75" s="119"/>
      <c r="L75" s="117">
        <v>0</v>
      </c>
      <c r="M75" s="118"/>
      <c r="N75" s="118"/>
      <c r="O75" s="119"/>
      <c r="P75" s="117">
        <v>0</v>
      </c>
      <c r="Q75" s="118"/>
      <c r="R75" s="118"/>
      <c r="S75" s="118"/>
      <c r="T75" s="119"/>
      <c r="U75" s="114"/>
      <c r="V75" s="115"/>
      <c r="W75" s="116"/>
      <c r="X75" s="16">
        <v>0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216</v>
      </c>
      <c r="B76" s="115"/>
      <c r="C76" s="115"/>
      <c r="D76" s="116"/>
      <c r="E76" s="117">
        <v>711.94</v>
      </c>
      <c r="F76" s="118"/>
      <c r="G76" s="118"/>
      <c r="H76" s="119"/>
      <c r="I76" s="117">
        <v>0</v>
      </c>
      <c r="J76" s="118"/>
      <c r="K76" s="119"/>
      <c r="L76" s="117">
        <v>2382.9</v>
      </c>
      <c r="M76" s="118"/>
      <c r="N76" s="118"/>
      <c r="O76" s="119"/>
      <c r="P76" s="117">
        <v>2300.54</v>
      </c>
      <c r="Q76" s="118"/>
      <c r="R76" s="118"/>
      <c r="S76" s="118"/>
      <c r="T76" s="119"/>
      <c r="U76" s="114"/>
      <c r="V76" s="115"/>
      <c r="W76" s="116"/>
      <c r="X76" s="16">
        <v>794.3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238</v>
      </c>
      <c r="B77" s="115"/>
      <c r="C77" s="115"/>
      <c r="D77" s="116"/>
      <c r="E77" s="117">
        <v>729.24</v>
      </c>
      <c r="F77" s="118"/>
      <c r="G77" s="118"/>
      <c r="H77" s="119"/>
      <c r="I77" s="117">
        <v>0</v>
      </c>
      <c r="J77" s="118"/>
      <c r="K77" s="119"/>
      <c r="L77" s="117">
        <v>2440.83</v>
      </c>
      <c r="M77" s="118"/>
      <c r="N77" s="118"/>
      <c r="O77" s="119"/>
      <c r="P77" s="117">
        <v>2356.46</v>
      </c>
      <c r="Q77" s="118"/>
      <c r="R77" s="118"/>
      <c r="S77" s="118"/>
      <c r="T77" s="119"/>
      <c r="U77" s="114"/>
      <c r="V77" s="115"/>
      <c r="W77" s="116"/>
      <c r="X77" s="16">
        <v>813.61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240</v>
      </c>
      <c r="B78" s="115"/>
      <c r="C78" s="115"/>
      <c r="D78" s="116"/>
      <c r="E78" s="117">
        <v>761.38</v>
      </c>
      <c r="F78" s="118"/>
      <c r="G78" s="118"/>
      <c r="H78" s="119"/>
      <c r="I78" s="117">
        <v>0</v>
      </c>
      <c r="J78" s="118"/>
      <c r="K78" s="119"/>
      <c r="L78" s="117">
        <v>2548.38</v>
      </c>
      <c r="M78" s="118"/>
      <c r="N78" s="118"/>
      <c r="O78" s="119"/>
      <c r="P78" s="117">
        <v>2460.3000000000002</v>
      </c>
      <c r="Q78" s="118"/>
      <c r="R78" s="118"/>
      <c r="S78" s="118"/>
      <c r="T78" s="119"/>
      <c r="U78" s="114"/>
      <c r="V78" s="115"/>
      <c r="W78" s="116"/>
      <c r="X78" s="16">
        <v>849.46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241</v>
      </c>
      <c r="B79" s="115"/>
      <c r="C79" s="115"/>
      <c r="D79" s="116"/>
      <c r="E79" s="117">
        <v>369.56</v>
      </c>
      <c r="F79" s="118"/>
      <c r="G79" s="118"/>
      <c r="H79" s="119"/>
      <c r="I79" s="117">
        <v>0</v>
      </c>
      <c r="J79" s="118"/>
      <c r="K79" s="119"/>
      <c r="L79" s="117">
        <v>1236.96</v>
      </c>
      <c r="M79" s="118"/>
      <c r="N79" s="118"/>
      <c r="O79" s="119"/>
      <c r="P79" s="117">
        <v>1194.2</v>
      </c>
      <c r="Q79" s="118"/>
      <c r="R79" s="118"/>
      <c r="S79" s="118"/>
      <c r="T79" s="119"/>
      <c r="U79" s="114"/>
      <c r="V79" s="115"/>
      <c r="W79" s="116"/>
      <c r="X79" s="16">
        <v>412.32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242</v>
      </c>
      <c r="B80" s="115"/>
      <c r="C80" s="115"/>
      <c r="D80" s="116"/>
      <c r="E80" s="117">
        <v>715.64</v>
      </c>
      <c r="F80" s="118"/>
      <c r="G80" s="118"/>
      <c r="H80" s="119"/>
      <c r="I80" s="117">
        <v>0</v>
      </c>
      <c r="J80" s="118"/>
      <c r="K80" s="119"/>
      <c r="L80" s="117">
        <v>2395.3200000000002</v>
      </c>
      <c r="M80" s="118"/>
      <c r="N80" s="118"/>
      <c r="O80" s="119"/>
      <c r="P80" s="117">
        <v>2312.52</v>
      </c>
      <c r="Q80" s="118"/>
      <c r="R80" s="118"/>
      <c r="S80" s="118"/>
      <c r="T80" s="119"/>
      <c r="U80" s="114"/>
      <c r="V80" s="115"/>
      <c r="W80" s="116"/>
      <c r="X80" s="16">
        <v>798.44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219</v>
      </c>
      <c r="B81" s="115"/>
      <c r="C81" s="115"/>
      <c r="D81" s="116"/>
      <c r="E81" s="117">
        <v>634.07000000000005</v>
      </c>
      <c r="F81" s="118"/>
      <c r="G81" s="118"/>
      <c r="H81" s="119"/>
      <c r="I81" s="117">
        <v>0</v>
      </c>
      <c r="J81" s="118"/>
      <c r="K81" s="119"/>
      <c r="L81" s="117">
        <v>2122.29</v>
      </c>
      <c r="M81" s="118"/>
      <c r="N81" s="118"/>
      <c r="O81" s="119"/>
      <c r="P81" s="117">
        <v>2048.9299999999998</v>
      </c>
      <c r="Q81" s="118"/>
      <c r="R81" s="118"/>
      <c r="S81" s="118"/>
      <c r="T81" s="119"/>
      <c r="U81" s="114"/>
      <c r="V81" s="115"/>
      <c r="W81" s="116"/>
      <c r="X81" s="16">
        <v>707.43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22</v>
      </c>
      <c r="B82" s="115"/>
      <c r="C82" s="115"/>
      <c r="D82" s="116"/>
      <c r="E82" s="117">
        <v>741.6</v>
      </c>
      <c r="F82" s="118"/>
      <c r="G82" s="118"/>
      <c r="H82" s="119"/>
      <c r="I82" s="117">
        <v>0</v>
      </c>
      <c r="J82" s="118"/>
      <c r="K82" s="119"/>
      <c r="L82" s="117">
        <v>2482.1999999999998</v>
      </c>
      <c r="M82" s="118"/>
      <c r="N82" s="118"/>
      <c r="O82" s="119"/>
      <c r="P82" s="117">
        <v>2396.4</v>
      </c>
      <c r="Q82" s="118"/>
      <c r="R82" s="118"/>
      <c r="S82" s="118"/>
      <c r="T82" s="119"/>
      <c r="U82" s="114"/>
      <c r="V82" s="115"/>
      <c r="W82" s="116"/>
      <c r="X82" s="16">
        <v>827.4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218</v>
      </c>
      <c r="B83" s="115"/>
      <c r="C83" s="115"/>
      <c r="D83" s="116"/>
      <c r="E83" s="117">
        <v>761.38</v>
      </c>
      <c r="F83" s="118"/>
      <c r="G83" s="118"/>
      <c r="H83" s="119"/>
      <c r="I83" s="117">
        <v>0</v>
      </c>
      <c r="J83" s="118"/>
      <c r="K83" s="119"/>
      <c r="L83" s="117">
        <v>2548.38</v>
      </c>
      <c r="M83" s="118"/>
      <c r="N83" s="118"/>
      <c r="O83" s="119"/>
      <c r="P83" s="117">
        <v>2460.3000000000002</v>
      </c>
      <c r="Q83" s="118"/>
      <c r="R83" s="118"/>
      <c r="S83" s="118"/>
      <c r="T83" s="119"/>
      <c r="U83" s="114"/>
      <c r="V83" s="115"/>
      <c r="W83" s="116"/>
      <c r="X83" s="16">
        <v>849.46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239</v>
      </c>
      <c r="B84" s="115"/>
      <c r="C84" s="115"/>
      <c r="D84" s="116"/>
      <c r="E84" s="117">
        <v>71583.490000000005</v>
      </c>
      <c r="F84" s="118"/>
      <c r="G84" s="118"/>
      <c r="H84" s="119"/>
      <c r="I84" s="117">
        <v>0</v>
      </c>
      <c r="J84" s="118"/>
      <c r="K84" s="119"/>
      <c r="L84" s="117">
        <v>3688.7</v>
      </c>
      <c r="M84" s="118"/>
      <c r="N84" s="118"/>
      <c r="O84" s="119"/>
      <c r="P84" s="117">
        <v>0</v>
      </c>
      <c r="Q84" s="118"/>
      <c r="R84" s="118"/>
      <c r="S84" s="118"/>
      <c r="T84" s="119"/>
      <c r="U84" s="114"/>
      <c r="V84" s="115"/>
      <c r="W84" s="116"/>
      <c r="X84" s="16">
        <v>75272.19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284</v>
      </c>
      <c r="B85" s="115"/>
      <c r="C85" s="115"/>
      <c r="D85" s="116"/>
      <c r="E85" s="117">
        <v>0</v>
      </c>
      <c r="F85" s="118"/>
      <c r="G85" s="118"/>
      <c r="H85" s="119"/>
      <c r="I85" s="117">
        <v>0</v>
      </c>
      <c r="J85" s="118"/>
      <c r="K85" s="119"/>
      <c r="L85" s="117">
        <v>0</v>
      </c>
      <c r="M85" s="118"/>
      <c r="N85" s="118"/>
      <c r="O85" s="119"/>
      <c r="P85" s="117">
        <v>0</v>
      </c>
      <c r="Q85" s="118"/>
      <c r="R85" s="118"/>
      <c r="S85" s="118"/>
      <c r="T85" s="119"/>
      <c r="U85" s="114"/>
      <c r="V85" s="115"/>
      <c r="W85" s="116"/>
      <c r="X85" s="16">
        <v>0</v>
      </c>
      <c r="Y85" s="117">
        <v>0</v>
      </c>
      <c r="Z85" s="119"/>
      <c r="AA85" s="16">
        <v>0</v>
      </c>
    </row>
    <row r="86" spans="1:27" ht="22.9" customHeight="1" x14ac:dyDescent="0.2">
      <c r="A86" s="114" t="s">
        <v>199</v>
      </c>
      <c r="B86" s="115"/>
      <c r="C86" s="115"/>
      <c r="D86" s="116"/>
      <c r="E86" s="117">
        <v>529.01</v>
      </c>
      <c r="F86" s="118"/>
      <c r="G86" s="118"/>
      <c r="H86" s="119"/>
      <c r="I86" s="117">
        <v>0</v>
      </c>
      <c r="J86" s="118"/>
      <c r="K86" s="119"/>
      <c r="L86" s="117">
        <v>1770.63</v>
      </c>
      <c r="M86" s="118"/>
      <c r="N86" s="118"/>
      <c r="O86" s="119"/>
      <c r="P86" s="117">
        <v>1709.43</v>
      </c>
      <c r="Q86" s="118"/>
      <c r="R86" s="118"/>
      <c r="S86" s="118"/>
      <c r="T86" s="119"/>
      <c r="U86" s="114"/>
      <c r="V86" s="115"/>
      <c r="W86" s="116"/>
      <c r="X86" s="16">
        <v>590.21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20</v>
      </c>
      <c r="B87" s="115"/>
      <c r="C87" s="115"/>
      <c r="D87" s="116"/>
      <c r="E87" s="117">
        <v>725.53</v>
      </c>
      <c r="F87" s="118"/>
      <c r="G87" s="118"/>
      <c r="H87" s="119"/>
      <c r="I87" s="117">
        <v>0</v>
      </c>
      <c r="J87" s="118"/>
      <c r="K87" s="119"/>
      <c r="L87" s="117">
        <v>2428.41</v>
      </c>
      <c r="M87" s="118"/>
      <c r="N87" s="118"/>
      <c r="O87" s="119"/>
      <c r="P87" s="117">
        <v>2344.4699999999998</v>
      </c>
      <c r="Q87" s="118"/>
      <c r="R87" s="118"/>
      <c r="S87" s="118"/>
      <c r="T87" s="119"/>
      <c r="U87" s="114"/>
      <c r="V87" s="115"/>
      <c r="W87" s="116"/>
      <c r="X87" s="16">
        <v>809.47</v>
      </c>
      <c r="Y87" s="117">
        <v>0</v>
      </c>
      <c r="Z87" s="119"/>
      <c r="AA87" s="16">
        <v>0</v>
      </c>
    </row>
    <row r="88" spans="1:27" ht="22.9" customHeight="1" x14ac:dyDescent="0.2">
      <c r="A88" s="114" t="s">
        <v>87</v>
      </c>
      <c r="B88" s="115"/>
      <c r="C88" s="115"/>
      <c r="D88" s="116"/>
      <c r="E88" s="117">
        <v>540.13</v>
      </c>
      <c r="F88" s="118"/>
      <c r="G88" s="118"/>
      <c r="H88" s="119"/>
      <c r="I88" s="117">
        <v>0</v>
      </c>
      <c r="J88" s="118"/>
      <c r="K88" s="119"/>
      <c r="L88" s="117">
        <v>1807.86</v>
      </c>
      <c r="M88" s="118"/>
      <c r="N88" s="118"/>
      <c r="O88" s="119"/>
      <c r="P88" s="117">
        <v>1745.37</v>
      </c>
      <c r="Q88" s="118"/>
      <c r="R88" s="118"/>
      <c r="S88" s="118"/>
      <c r="T88" s="119"/>
      <c r="U88" s="114"/>
      <c r="V88" s="115"/>
      <c r="W88" s="116"/>
      <c r="X88" s="16">
        <v>602.62</v>
      </c>
      <c r="Y88" s="117">
        <v>0</v>
      </c>
      <c r="Z88" s="119"/>
      <c r="AA88" s="16">
        <v>0</v>
      </c>
    </row>
    <row r="89" spans="1:27" ht="23.65" customHeight="1" x14ac:dyDescent="0.2">
      <c r="A89" s="114" t="s">
        <v>88</v>
      </c>
      <c r="B89" s="115"/>
      <c r="C89" s="115"/>
      <c r="D89" s="116"/>
      <c r="E89" s="117">
        <v>725.53</v>
      </c>
      <c r="F89" s="118"/>
      <c r="G89" s="118"/>
      <c r="H89" s="119"/>
      <c r="I89" s="117">
        <v>0</v>
      </c>
      <c r="J89" s="118"/>
      <c r="K89" s="119"/>
      <c r="L89" s="117">
        <v>2428.41</v>
      </c>
      <c r="M89" s="118"/>
      <c r="N89" s="118"/>
      <c r="O89" s="119"/>
      <c r="P89" s="117">
        <v>2344.4699999999998</v>
      </c>
      <c r="Q89" s="118"/>
      <c r="R89" s="118"/>
      <c r="S89" s="118"/>
      <c r="T89" s="119"/>
      <c r="U89" s="114"/>
      <c r="V89" s="115"/>
      <c r="W89" s="116"/>
      <c r="X89" s="16">
        <v>809.47</v>
      </c>
      <c r="Y89" s="117">
        <v>0</v>
      </c>
      <c r="Z89" s="119"/>
      <c r="AA89" s="16">
        <v>0</v>
      </c>
    </row>
    <row r="90" spans="1:27" ht="22.9" customHeight="1" x14ac:dyDescent="0.2">
      <c r="A90" s="114" t="s">
        <v>18</v>
      </c>
      <c r="B90" s="115"/>
      <c r="C90" s="115"/>
      <c r="D90" s="116"/>
      <c r="E90" s="117">
        <v>749.02</v>
      </c>
      <c r="F90" s="118"/>
      <c r="G90" s="118"/>
      <c r="H90" s="119"/>
      <c r="I90" s="117">
        <v>0</v>
      </c>
      <c r="J90" s="118"/>
      <c r="K90" s="119"/>
      <c r="L90" s="117">
        <v>2507.0100000000002</v>
      </c>
      <c r="M90" s="118"/>
      <c r="N90" s="118"/>
      <c r="O90" s="119"/>
      <c r="P90" s="117">
        <v>2420.36</v>
      </c>
      <c r="Q90" s="118"/>
      <c r="R90" s="118"/>
      <c r="S90" s="118"/>
      <c r="T90" s="119"/>
      <c r="U90" s="114"/>
      <c r="V90" s="115"/>
      <c r="W90" s="116"/>
      <c r="X90" s="16">
        <v>835.67</v>
      </c>
      <c r="Y90" s="117">
        <v>0</v>
      </c>
      <c r="Z90" s="119"/>
      <c r="AA90" s="16">
        <v>0</v>
      </c>
    </row>
    <row r="91" spans="1:27" ht="23.65" customHeight="1" x14ac:dyDescent="0.2">
      <c r="A91" s="114" t="s">
        <v>89</v>
      </c>
      <c r="B91" s="115"/>
      <c r="C91" s="115"/>
      <c r="D91" s="116"/>
      <c r="E91" s="117">
        <v>372.04</v>
      </c>
      <c r="F91" s="118"/>
      <c r="G91" s="118"/>
      <c r="H91" s="119"/>
      <c r="I91" s="117">
        <v>0</v>
      </c>
      <c r="J91" s="118"/>
      <c r="K91" s="119"/>
      <c r="L91" s="117">
        <v>1245.24</v>
      </c>
      <c r="M91" s="118"/>
      <c r="N91" s="118"/>
      <c r="O91" s="119"/>
      <c r="P91" s="117">
        <v>1202.2</v>
      </c>
      <c r="Q91" s="118"/>
      <c r="R91" s="118"/>
      <c r="S91" s="118"/>
      <c r="T91" s="119"/>
      <c r="U91" s="114"/>
      <c r="V91" s="115"/>
      <c r="W91" s="116"/>
      <c r="X91" s="16">
        <v>415.08</v>
      </c>
      <c r="Y91" s="117">
        <v>0</v>
      </c>
      <c r="Z91" s="119"/>
      <c r="AA91" s="16">
        <v>0</v>
      </c>
    </row>
    <row r="92" spans="1:27" ht="22.9" customHeight="1" x14ac:dyDescent="0.2">
      <c r="A92" s="114" t="s">
        <v>90</v>
      </c>
      <c r="B92" s="115"/>
      <c r="C92" s="115"/>
      <c r="D92" s="116"/>
      <c r="E92" s="117">
        <v>734.18</v>
      </c>
      <c r="F92" s="118"/>
      <c r="G92" s="118"/>
      <c r="H92" s="119"/>
      <c r="I92" s="117">
        <v>0</v>
      </c>
      <c r="J92" s="118"/>
      <c r="K92" s="119"/>
      <c r="L92" s="117">
        <v>2457.39</v>
      </c>
      <c r="M92" s="118"/>
      <c r="N92" s="118"/>
      <c r="O92" s="119"/>
      <c r="P92" s="117">
        <v>2372.44</v>
      </c>
      <c r="Q92" s="118"/>
      <c r="R92" s="118"/>
      <c r="S92" s="118"/>
      <c r="T92" s="119"/>
      <c r="U92" s="114"/>
      <c r="V92" s="115"/>
      <c r="W92" s="116"/>
      <c r="X92" s="16">
        <v>819.13</v>
      </c>
      <c r="Y92" s="117">
        <v>0</v>
      </c>
      <c r="Z92" s="119"/>
      <c r="AA92" s="16">
        <v>0</v>
      </c>
    </row>
    <row r="93" spans="1:27" ht="23.65" customHeight="1" x14ac:dyDescent="0.2">
      <c r="A93" s="114" t="s">
        <v>91</v>
      </c>
      <c r="B93" s="115"/>
      <c r="C93" s="115"/>
      <c r="D93" s="116"/>
      <c r="E93" s="117">
        <v>611.82000000000005</v>
      </c>
      <c r="F93" s="118"/>
      <c r="G93" s="118"/>
      <c r="H93" s="119"/>
      <c r="I93" s="117">
        <v>0</v>
      </c>
      <c r="J93" s="118"/>
      <c r="K93" s="119"/>
      <c r="L93" s="117">
        <v>2047.83</v>
      </c>
      <c r="M93" s="118"/>
      <c r="N93" s="118"/>
      <c r="O93" s="119"/>
      <c r="P93" s="117">
        <v>1977.04</v>
      </c>
      <c r="Q93" s="118"/>
      <c r="R93" s="118"/>
      <c r="S93" s="118"/>
      <c r="T93" s="119"/>
      <c r="U93" s="114"/>
      <c r="V93" s="115"/>
      <c r="W93" s="116"/>
      <c r="X93" s="16">
        <v>682.61</v>
      </c>
      <c r="Y93" s="117">
        <v>0</v>
      </c>
      <c r="Z93" s="119"/>
      <c r="AA93" s="16">
        <v>0</v>
      </c>
    </row>
    <row r="94" spans="1:27" ht="22.9" customHeight="1" x14ac:dyDescent="0.2">
      <c r="A94" s="114" t="s">
        <v>85</v>
      </c>
      <c r="B94" s="115"/>
      <c r="C94" s="115"/>
      <c r="D94" s="116"/>
      <c r="E94" s="117">
        <v>535.19000000000005</v>
      </c>
      <c r="F94" s="118"/>
      <c r="G94" s="118"/>
      <c r="H94" s="119"/>
      <c r="I94" s="117">
        <v>0</v>
      </c>
      <c r="J94" s="118"/>
      <c r="K94" s="119"/>
      <c r="L94" s="117">
        <v>1791.33</v>
      </c>
      <c r="M94" s="118"/>
      <c r="N94" s="118"/>
      <c r="O94" s="119"/>
      <c r="P94" s="117">
        <v>1729.41</v>
      </c>
      <c r="Q94" s="118"/>
      <c r="R94" s="118"/>
      <c r="S94" s="118"/>
      <c r="T94" s="119"/>
      <c r="U94" s="114"/>
      <c r="V94" s="115"/>
      <c r="W94" s="116"/>
      <c r="X94" s="16">
        <v>597.11</v>
      </c>
      <c r="Y94" s="117">
        <v>0</v>
      </c>
      <c r="Z94" s="119"/>
      <c r="AA94" s="16">
        <v>0</v>
      </c>
    </row>
    <row r="95" spans="1:27" ht="23.65" customHeight="1" x14ac:dyDescent="0.2">
      <c r="A95" s="114" t="s">
        <v>92</v>
      </c>
      <c r="B95" s="115"/>
      <c r="C95" s="115"/>
      <c r="D95" s="116"/>
      <c r="E95" s="117">
        <v>700.81</v>
      </c>
      <c r="F95" s="118"/>
      <c r="G95" s="118"/>
      <c r="H95" s="119"/>
      <c r="I95" s="117">
        <v>0</v>
      </c>
      <c r="J95" s="118"/>
      <c r="K95" s="119"/>
      <c r="L95" s="117">
        <v>2345.67</v>
      </c>
      <c r="M95" s="118"/>
      <c r="N95" s="118"/>
      <c r="O95" s="119"/>
      <c r="P95" s="117">
        <v>1482.7</v>
      </c>
      <c r="Q95" s="118"/>
      <c r="R95" s="118"/>
      <c r="S95" s="118"/>
      <c r="T95" s="119"/>
      <c r="U95" s="114"/>
      <c r="V95" s="115"/>
      <c r="W95" s="116"/>
      <c r="X95" s="16">
        <v>1563.78</v>
      </c>
      <c r="Y95" s="117">
        <v>0</v>
      </c>
      <c r="Z95" s="119"/>
      <c r="AA95" s="16">
        <v>0</v>
      </c>
    </row>
    <row r="96" spans="1:27" ht="22.9" customHeight="1" x14ac:dyDescent="0.2">
      <c r="A96" s="114" t="s">
        <v>93</v>
      </c>
      <c r="B96" s="115"/>
      <c r="C96" s="115"/>
      <c r="D96" s="116"/>
      <c r="E96" s="117">
        <v>491.92</v>
      </c>
      <c r="F96" s="118"/>
      <c r="G96" s="118"/>
      <c r="H96" s="119"/>
      <c r="I96" s="117">
        <v>0</v>
      </c>
      <c r="J96" s="118"/>
      <c r="K96" s="119"/>
      <c r="L96" s="117">
        <v>823.26</v>
      </c>
      <c r="M96" s="118"/>
      <c r="N96" s="118"/>
      <c r="O96" s="119"/>
      <c r="P96" s="117">
        <v>1040.76</v>
      </c>
      <c r="Q96" s="118"/>
      <c r="R96" s="118"/>
      <c r="S96" s="118"/>
      <c r="T96" s="119"/>
      <c r="U96" s="114"/>
      <c r="V96" s="115"/>
      <c r="W96" s="116"/>
      <c r="X96" s="16">
        <v>274.42</v>
      </c>
      <c r="Y96" s="117">
        <v>0</v>
      </c>
      <c r="Z96" s="119"/>
      <c r="AA96" s="16">
        <v>0</v>
      </c>
    </row>
    <row r="97" spans="1:27" ht="23.65" customHeight="1" x14ac:dyDescent="0.2">
      <c r="A97" s="114" t="s">
        <v>51</v>
      </c>
      <c r="B97" s="115"/>
      <c r="C97" s="115"/>
      <c r="D97" s="116"/>
      <c r="E97" s="117">
        <v>753.96</v>
      </c>
      <c r="F97" s="118"/>
      <c r="G97" s="118"/>
      <c r="H97" s="119"/>
      <c r="I97" s="117">
        <v>0</v>
      </c>
      <c r="J97" s="118"/>
      <c r="K97" s="119"/>
      <c r="L97" s="117">
        <v>2523.5700000000002</v>
      </c>
      <c r="M97" s="118"/>
      <c r="N97" s="118"/>
      <c r="O97" s="119"/>
      <c r="P97" s="117">
        <v>2436.34</v>
      </c>
      <c r="Q97" s="118"/>
      <c r="R97" s="118"/>
      <c r="S97" s="118"/>
      <c r="T97" s="119"/>
      <c r="U97" s="114"/>
      <c r="V97" s="115"/>
      <c r="W97" s="116"/>
      <c r="X97" s="16">
        <v>841.19</v>
      </c>
      <c r="Y97" s="117">
        <v>0</v>
      </c>
      <c r="Z97" s="119"/>
      <c r="AA97" s="16">
        <v>0</v>
      </c>
    </row>
    <row r="98" spans="1:27" ht="22.9" customHeight="1" x14ac:dyDescent="0.2">
      <c r="A98" s="114" t="s">
        <v>50</v>
      </c>
      <c r="B98" s="115"/>
      <c r="C98" s="115"/>
      <c r="D98" s="116"/>
      <c r="E98" s="117">
        <v>615.53</v>
      </c>
      <c r="F98" s="118"/>
      <c r="G98" s="118"/>
      <c r="H98" s="119"/>
      <c r="I98" s="117">
        <v>0</v>
      </c>
      <c r="J98" s="118"/>
      <c r="K98" s="119"/>
      <c r="L98" s="117">
        <v>2060.2199999999998</v>
      </c>
      <c r="M98" s="118"/>
      <c r="N98" s="118"/>
      <c r="O98" s="119"/>
      <c r="P98" s="117">
        <v>1989.01</v>
      </c>
      <c r="Q98" s="118"/>
      <c r="R98" s="118"/>
      <c r="S98" s="118"/>
      <c r="T98" s="119"/>
      <c r="U98" s="114"/>
      <c r="V98" s="115"/>
      <c r="W98" s="116"/>
      <c r="X98" s="16">
        <v>686.74</v>
      </c>
      <c r="Y98" s="117">
        <v>0</v>
      </c>
      <c r="Z98" s="119"/>
      <c r="AA98" s="16">
        <v>0</v>
      </c>
    </row>
    <row r="99" spans="1:27" ht="23.65" customHeight="1" x14ac:dyDescent="0.2">
      <c r="A99" s="114" t="s">
        <v>49</v>
      </c>
      <c r="B99" s="115"/>
      <c r="C99" s="115"/>
      <c r="D99" s="116"/>
      <c r="E99" s="117">
        <v>703.28</v>
      </c>
      <c r="F99" s="118"/>
      <c r="G99" s="118"/>
      <c r="H99" s="119"/>
      <c r="I99" s="117">
        <v>0</v>
      </c>
      <c r="J99" s="118"/>
      <c r="K99" s="119"/>
      <c r="L99" s="117">
        <v>2353.9499999999998</v>
      </c>
      <c r="M99" s="118"/>
      <c r="N99" s="118"/>
      <c r="O99" s="119"/>
      <c r="P99" s="117">
        <v>2272.58</v>
      </c>
      <c r="Q99" s="118"/>
      <c r="R99" s="118"/>
      <c r="S99" s="118"/>
      <c r="T99" s="119"/>
      <c r="U99" s="114"/>
      <c r="V99" s="115"/>
      <c r="W99" s="116"/>
      <c r="X99" s="16">
        <v>784.65</v>
      </c>
      <c r="Y99" s="117">
        <v>0</v>
      </c>
      <c r="Z99" s="119"/>
      <c r="AA99" s="16">
        <v>0</v>
      </c>
    </row>
    <row r="100" spans="1:27" ht="22.9" customHeight="1" x14ac:dyDescent="0.2">
      <c r="A100" s="114" t="s">
        <v>48</v>
      </c>
      <c r="B100" s="115"/>
      <c r="C100" s="115"/>
      <c r="D100" s="116"/>
      <c r="E100" s="117">
        <v>370.8</v>
      </c>
      <c r="F100" s="118"/>
      <c r="G100" s="118"/>
      <c r="H100" s="119"/>
      <c r="I100" s="117">
        <v>0</v>
      </c>
      <c r="J100" s="118"/>
      <c r="K100" s="119"/>
      <c r="L100" s="117">
        <v>1241.0999999999999</v>
      </c>
      <c r="M100" s="118"/>
      <c r="N100" s="118"/>
      <c r="O100" s="119"/>
      <c r="P100" s="117">
        <v>1198.2</v>
      </c>
      <c r="Q100" s="118"/>
      <c r="R100" s="118"/>
      <c r="S100" s="118"/>
      <c r="T100" s="119"/>
      <c r="U100" s="114"/>
      <c r="V100" s="115"/>
      <c r="W100" s="116"/>
      <c r="X100" s="16">
        <v>413.7</v>
      </c>
      <c r="Y100" s="117">
        <v>0</v>
      </c>
      <c r="Z100" s="119"/>
      <c r="AA100" s="16">
        <v>0</v>
      </c>
    </row>
    <row r="101" spans="1:27" ht="23.65" customHeight="1" x14ac:dyDescent="0.2">
      <c r="A101" s="114" t="s">
        <v>47</v>
      </c>
      <c r="B101" s="115"/>
      <c r="C101" s="115"/>
      <c r="D101" s="116"/>
      <c r="E101" s="117">
        <v>740.36</v>
      </c>
      <c r="F101" s="118"/>
      <c r="G101" s="118"/>
      <c r="H101" s="119"/>
      <c r="I101" s="117">
        <v>0</v>
      </c>
      <c r="J101" s="118"/>
      <c r="K101" s="119"/>
      <c r="L101" s="117">
        <v>2478.06</v>
      </c>
      <c r="M101" s="118"/>
      <c r="N101" s="118"/>
      <c r="O101" s="119"/>
      <c r="P101" s="117">
        <v>1566.38</v>
      </c>
      <c r="Q101" s="118"/>
      <c r="R101" s="118"/>
      <c r="S101" s="118"/>
      <c r="T101" s="119"/>
      <c r="U101" s="114"/>
      <c r="V101" s="115"/>
      <c r="W101" s="116"/>
      <c r="X101" s="16">
        <v>1652.04</v>
      </c>
      <c r="Y101" s="117">
        <v>0</v>
      </c>
      <c r="Z101" s="119"/>
      <c r="AA101" s="16">
        <v>0</v>
      </c>
    </row>
    <row r="102" spans="1:27" ht="22.9" customHeight="1" x14ac:dyDescent="0.2">
      <c r="A102" s="114" t="s">
        <v>285</v>
      </c>
      <c r="B102" s="115"/>
      <c r="C102" s="115"/>
      <c r="D102" s="116"/>
      <c r="E102" s="117">
        <v>13703.04</v>
      </c>
      <c r="F102" s="118"/>
      <c r="G102" s="118"/>
      <c r="H102" s="119"/>
      <c r="I102" s="117">
        <v>0</v>
      </c>
      <c r="J102" s="118"/>
      <c r="K102" s="119"/>
      <c r="L102" s="117">
        <v>705.29</v>
      </c>
      <c r="M102" s="118"/>
      <c r="N102" s="118"/>
      <c r="O102" s="119"/>
      <c r="P102" s="117">
        <v>0</v>
      </c>
      <c r="Q102" s="118"/>
      <c r="R102" s="118"/>
      <c r="S102" s="118"/>
      <c r="T102" s="119"/>
      <c r="U102" s="114"/>
      <c r="V102" s="115"/>
      <c r="W102" s="116"/>
      <c r="X102" s="16">
        <v>14408.33</v>
      </c>
      <c r="Y102" s="117">
        <v>0</v>
      </c>
      <c r="Z102" s="119"/>
      <c r="AA102" s="16">
        <v>0</v>
      </c>
    </row>
    <row r="103" spans="1:27" ht="23.65" customHeight="1" x14ac:dyDescent="0.2">
      <c r="A103" s="114" t="s">
        <v>84</v>
      </c>
      <c r="B103" s="115"/>
      <c r="C103" s="115"/>
      <c r="D103" s="116"/>
      <c r="E103" s="117">
        <v>568.55999999999995</v>
      </c>
      <c r="F103" s="118"/>
      <c r="G103" s="118"/>
      <c r="H103" s="119"/>
      <c r="I103" s="117">
        <v>0</v>
      </c>
      <c r="J103" s="118"/>
      <c r="K103" s="119"/>
      <c r="L103" s="117">
        <v>1903.02</v>
      </c>
      <c r="M103" s="118"/>
      <c r="N103" s="118"/>
      <c r="O103" s="119"/>
      <c r="P103" s="117">
        <v>1837.24</v>
      </c>
      <c r="Q103" s="118"/>
      <c r="R103" s="118"/>
      <c r="S103" s="118"/>
      <c r="T103" s="119"/>
      <c r="U103" s="114"/>
      <c r="V103" s="115"/>
      <c r="W103" s="116"/>
      <c r="X103" s="16">
        <v>634.34</v>
      </c>
      <c r="Y103" s="117">
        <v>0</v>
      </c>
      <c r="Z103" s="119"/>
      <c r="AA103" s="16">
        <v>0</v>
      </c>
    </row>
    <row r="104" spans="1:27" ht="22.9" customHeight="1" x14ac:dyDescent="0.2">
      <c r="A104" s="114" t="s">
        <v>83</v>
      </c>
      <c r="B104" s="115"/>
      <c r="C104" s="115"/>
      <c r="D104" s="116"/>
      <c r="E104" s="117">
        <v>514.17999999999995</v>
      </c>
      <c r="F104" s="118"/>
      <c r="G104" s="118"/>
      <c r="H104" s="119"/>
      <c r="I104" s="117">
        <v>0</v>
      </c>
      <c r="J104" s="118"/>
      <c r="K104" s="119"/>
      <c r="L104" s="117">
        <v>1720.98</v>
      </c>
      <c r="M104" s="118"/>
      <c r="N104" s="118"/>
      <c r="O104" s="119"/>
      <c r="P104" s="117">
        <v>1661.5</v>
      </c>
      <c r="Q104" s="118"/>
      <c r="R104" s="118"/>
      <c r="S104" s="118"/>
      <c r="T104" s="119"/>
      <c r="U104" s="114"/>
      <c r="V104" s="115"/>
      <c r="W104" s="116"/>
      <c r="X104" s="16">
        <v>573.66</v>
      </c>
      <c r="Y104" s="117">
        <v>0</v>
      </c>
      <c r="Z104" s="119"/>
      <c r="AA104" s="16">
        <v>0</v>
      </c>
    </row>
    <row r="105" spans="1:27" ht="23.65" customHeight="1" x14ac:dyDescent="0.2">
      <c r="A105" s="114" t="s">
        <v>101</v>
      </c>
      <c r="B105" s="115"/>
      <c r="C105" s="115"/>
      <c r="D105" s="116"/>
      <c r="E105" s="117">
        <v>542.6</v>
      </c>
      <c r="F105" s="118"/>
      <c r="G105" s="118"/>
      <c r="H105" s="119"/>
      <c r="I105" s="117">
        <v>0</v>
      </c>
      <c r="J105" s="118"/>
      <c r="K105" s="119"/>
      <c r="L105" s="117">
        <v>1816.14</v>
      </c>
      <c r="M105" s="118"/>
      <c r="N105" s="118"/>
      <c r="O105" s="119"/>
      <c r="P105" s="117">
        <v>1753.36</v>
      </c>
      <c r="Q105" s="118"/>
      <c r="R105" s="118"/>
      <c r="S105" s="118"/>
      <c r="T105" s="119"/>
      <c r="U105" s="114"/>
      <c r="V105" s="115"/>
      <c r="W105" s="116"/>
      <c r="X105" s="16">
        <v>605.38</v>
      </c>
      <c r="Y105" s="117">
        <v>0</v>
      </c>
      <c r="Z105" s="119"/>
      <c r="AA105" s="16">
        <v>0</v>
      </c>
    </row>
    <row r="106" spans="1:27" ht="22.9" customHeight="1" x14ac:dyDescent="0.2">
      <c r="A106" s="114" t="s">
        <v>198</v>
      </c>
      <c r="B106" s="115"/>
      <c r="C106" s="115"/>
      <c r="D106" s="116"/>
      <c r="E106" s="117">
        <v>568.55999999999995</v>
      </c>
      <c r="F106" s="118"/>
      <c r="G106" s="118"/>
      <c r="H106" s="119"/>
      <c r="I106" s="117">
        <v>0</v>
      </c>
      <c r="J106" s="118"/>
      <c r="K106" s="119"/>
      <c r="L106" s="117">
        <v>1903.02</v>
      </c>
      <c r="M106" s="118"/>
      <c r="N106" s="118"/>
      <c r="O106" s="119"/>
      <c r="P106" s="117">
        <v>1837.24</v>
      </c>
      <c r="Q106" s="118"/>
      <c r="R106" s="118"/>
      <c r="S106" s="118"/>
      <c r="T106" s="119"/>
      <c r="U106" s="114"/>
      <c r="V106" s="115"/>
      <c r="W106" s="116"/>
      <c r="X106" s="16">
        <v>634.34</v>
      </c>
      <c r="Y106" s="117">
        <v>0</v>
      </c>
      <c r="Z106" s="119"/>
      <c r="AA106" s="16">
        <v>0</v>
      </c>
    </row>
    <row r="107" spans="1:27" ht="23.65" customHeight="1" x14ac:dyDescent="0.2">
      <c r="A107" s="114" t="s">
        <v>209</v>
      </c>
      <c r="B107" s="115"/>
      <c r="C107" s="115"/>
      <c r="D107" s="116"/>
      <c r="E107" s="117">
        <v>1075.32</v>
      </c>
      <c r="F107" s="118"/>
      <c r="G107" s="118"/>
      <c r="H107" s="119"/>
      <c r="I107" s="117">
        <v>0</v>
      </c>
      <c r="J107" s="118"/>
      <c r="K107" s="119"/>
      <c r="L107" s="117">
        <v>1799.61</v>
      </c>
      <c r="M107" s="118"/>
      <c r="N107" s="118"/>
      <c r="O107" s="119"/>
      <c r="P107" s="117">
        <v>2275.06</v>
      </c>
      <c r="Q107" s="118"/>
      <c r="R107" s="118"/>
      <c r="S107" s="118"/>
      <c r="T107" s="119"/>
      <c r="U107" s="114"/>
      <c r="V107" s="115"/>
      <c r="W107" s="116"/>
      <c r="X107" s="16">
        <v>603.28</v>
      </c>
      <c r="Y107" s="117">
        <v>0</v>
      </c>
      <c r="Z107" s="119"/>
      <c r="AA107" s="16">
        <v>0</v>
      </c>
    </row>
    <row r="108" spans="1:27" ht="22.9" customHeight="1" x14ac:dyDescent="0.2">
      <c r="A108" s="114" t="s">
        <v>221</v>
      </c>
      <c r="B108" s="115"/>
      <c r="C108" s="115"/>
      <c r="D108" s="116"/>
      <c r="E108" s="117">
        <v>541.37</v>
      </c>
      <c r="F108" s="118"/>
      <c r="G108" s="118"/>
      <c r="H108" s="119"/>
      <c r="I108" s="117">
        <v>0</v>
      </c>
      <c r="J108" s="118"/>
      <c r="K108" s="119"/>
      <c r="L108" s="117">
        <v>1812</v>
      </c>
      <c r="M108" s="118"/>
      <c r="N108" s="118"/>
      <c r="O108" s="119"/>
      <c r="P108" s="117">
        <v>541.37</v>
      </c>
      <c r="Q108" s="118"/>
      <c r="R108" s="118"/>
      <c r="S108" s="118"/>
      <c r="T108" s="119"/>
      <c r="U108" s="114"/>
      <c r="V108" s="115"/>
      <c r="W108" s="116"/>
      <c r="X108" s="16">
        <v>1812</v>
      </c>
      <c r="Y108" s="117">
        <v>0</v>
      </c>
      <c r="Z108" s="119"/>
      <c r="AA108" s="16">
        <v>0</v>
      </c>
    </row>
    <row r="109" spans="1:27" ht="23.65" customHeight="1" x14ac:dyDescent="0.2">
      <c r="A109" s="114" t="s">
        <v>222</v>
      </c>
      <c r="B109" s="115"/>
      <c r="C109" s="115"/>
      <c r="D109" s="116"/>
      <c r="E109" s="117">
        <v>577.21</v>
      </c>
      <c r="F109" s="118"/>
      <c r="G109" s="118"/>
      <c r="H109" s="119"/>
      <c r="I109" s="117">
        <v>0</v>
      </c>
      <c r="J109" s="118"/>
      <c r="K109" s="119"/>
      <c r="L109" s="117">
        <v>1931.97</v>
      </c>
      <c r="M109" s="118"/>
      <c r="N109" s="118"/>
      <c r="O109" s="119"/>
      <c r="P109" s="117">
        <v>1865.19</v>
      </c>
      <c r="Q109" s="118"/>
      <c r="R109" s="118"/>
      <c r="S109" s="118"/>
      <c r="T109" s="119"/>
      <c r="U109" s="114"/>
      <c r="V109" s="115"/>
      <c r="W109" s="116"/>
      <c r="X109" s="16">
        <v>643.99</v>
      </c>
      <c r="Y109" s="117">
        <v>0</v>
      </c>
      <c r="Z109" s="119"/>
      <c r="AA109" s="16">
        <v>0</v>
      </c>
    </row>
    <row r="110" spans="1:27" ht="22.9" customHeight="1" x14ac:dyDescent="0.2">
      <c r="A110" s="114" t="s">
        <v>223</v>
      </c>
      <c r="B110" s="115"/>
      <c r="C110" s="115"/>
      <c r="D110" s="116"/>
      <c r="E110" s="117">
        <v>575.98</v>
      </c>
      <c r="F110" s="118"/>
      <c r="G110" s="118"/>
      <c r="H110" s="119"/>
      <c r="I110" s="117">
        <v>0</v>
      </c>
      <c r="J110" s="118"/>
      <c r="K110" s="119"/>
      <c r="L110" s="117">
        <v>1927.83</v>
      </c>
      <c r="M110" s="118"/>
      <c r="N110" s="118"/>
      <c r="O110" s="119"/>
      <c r="P110" s="117">
        <v>2504.1999999999998</v>
      </c>
      <c r="Q110" s="118"/>
      <c r="R110" s="118"/>
      <c r="S110" s="118"/>
      <c r="T110" s="119"/>
      <c r="U110" s="114"/>
      <c r="V110" s="115"/>
      <c r="W110" s="116"/>
      <c r="X110" s="16">
        <v>0</v>
      </c>
      <c r="Y110" s="117">
        <v>-0.39</v>
      </c>
      <c r="Z110" s="119"/>
      <c r="AA110" s="16">
        <v>0</v>
      </c>
    </row>
    <row r="111" spans="1:27" ht="23.65" customHeight="1" x14ac:dyDescent="0.2">
      <c r="A111" s="114" t="s">
        <v>227</v>
      </c>
      <c r="B111" s="115"/>
      <c r="C111" s="115"/>
      <c r="D111" s="116"/>
      <c r="E111" s="117">
        <v>545.08000000000004</v>
      </c>
      <c r="F111" s="118"/>
      <c r="G111" s="118"/>
      <c r="H111" s="119"/>
      <c r="I111" s="117">
        <v>0</v>
      </c>
      <c r="J111" s="118"/>
      <c r="K111" s="119"/>
      <c r="L111" s="117">
        <v>1824.42</v>
      </c>
      <c r="M111" s="118"/>
      <c r="N111" s="118"/>
      <c r="O111" s="119"/>
      <c r="P111" s="117">
        <v>1761.36</v>
      </c>
      <c r="Q111" s="118"/>
      <c r="R111" s="118"/>
      <c r="S111" s="118"/>
      <c r="T111" s="119"/>
      <c r="U111" s="114"/>
      <c r="V111" s="115"/>
      <c r="W111" s="116"/>
      <c r="X111" s="16">
        <v>608.14</v>
      </c>
      <c r="Y111" s="117">
        <v>0</v>
      </c>
      <c r="Z111" s="119"/>
      <c r="AA111" s="16">
        <v>0</v>
      </c>
    </row>
    <row r="112" spans="1:27" ht="22.9" customHeight="1" x14ac:dyDescent="0.2">
      <c r="A112" s="114" t="s">
        <v>226</v>
      </c>
      <c r="B112" s="115"/>
      <c r="C112" s="115"/>
      <c r="D112" s="116"/>
      <c r="E112" s="117">
        <v>554.96</v>
      </c>
      <c r="F112" s="118"/>
      <c r="G112" s="118"/>
      <c r="H112" s="119"/>
      <c r="I112" s="117">
        <v>0</v>
      </c>
      <c r="J112" s="118"/>
      <c r="K112" s="119"/>
      <c r="L112" s="117">
        <v>1857.51</v>
      </c>
      <c r="M112" s="118"/>
      <c r="N112" s="118"/>
      <c r="O112" s="119"/>
      <c r="P112" s="117">
        <v>1793.3</v>
      </c>
      <c r="Q112" s="118"/>
      <c r="R112" s="118"/>
      <c r="S112" s="118"/>
      <c r="T112" s="119"/>
      <c r="U112" s="114"/>
      <c r="V112" s="115"/>
      <c r="W112" s="116"/>
      <c r="X112" s="16">
        <v>619.16999999999996</v>
      </c>
      <c r="Y112" s="117">
        <v>0</v>
      </c>
      <c r="Z112" s="119"/>
      <c r="AA112" s="16">
        <v>0</v>
      </c>
    </row>
    <row r="113" spans="1:27" ht="23.65" customHeight="1" x14ac:dyDescent="0.2">
      <c r="A113" s="114" t="s">
        <v>225</v>
      </c>
      <c r="B113" s="115"/>
      <c r="C113" s="115"/>
      <c r="D113" s="116"/>
      <c r="E113" s="117">
        <v>1174.2</v>
      </c>
      <c r="F113" s="118"/>
      <c r="G113" s="118"/>
      <c r="H113" s="119"/>
      <c r="I113" s="117">
        <v>0</v>
      </c>
      <c r="J113" s="118"/>
      <c r="K113" s="119"/>
      <c r="L113" s="117">
        <v>1965.09</v>
      </c>
      <c r="M113" s="118"/>
      <c r="N113" s="118"/>
      <c r="O113" s="119"/>
      <c r="P113" s="117">
        <v>2484.2600000000002</v>
      </c>
      <c r="Q113" s="118"/>
      <c r="R113" s="118"/>
      <c r="S113" s="118"/>
      <c r="T113" s="119"/>
      <c r="U113" s="114"/>
      <c r="V113" s="115"/>
      <c r="W113" s="116"/>
      <c r="X113" s="16">
        <v>655.03</v>
      </c>
      <c r="Y113" s="117">
        <v>0</v>
      </c>
      <c r="Z113" s="119"/>
      <c r="AA113" s="16">
        <v>0</v>
      </c>
    </row>
    <row r="114" spans="1:27" ht="22.9" customHeight="1" x14ac:dyDescent="0.2">
      <c r="A114" s="114" t="s">
        <v>224</v>
      </c>
      <c r="B114" s="115"/>
      <c r="C114" s="115"/>
      <c r="D114" s="116"/>
      <c r="E114" s="117">
        <v>533.95000000000005</v>
      </c>
      <c r="F114" s="118"/>
      <c r="G114" s="118"/>
      <c r="H114" s="119"/>
      <c r="I114" s="117">
        <v>0</v>
      </c>
      <c r="J114" s="118"/>
      <c r="K114" s="119"/>
      <c r="L114" s="117">
        <v>1787.19</v>
      </c>
      <c r="M114" s="118"/>
      <c r="N114" s="118"/>
      <c r="O114" s="119"/>
      <c r="P114" s="117">
        <v>1725.41</v>
      </c>
      <c r="Q114" s="118"/>
      <c r="R114" s="118"/>
      <c r="S114" s="118"/>
      <c r="T114" s="119"/>
      <c r="U114" s="114"/>
      <c r="V114" s="115"/>
      <c r="W114" s="116"/>
      <c r="X114" s="16">
        <v>595.73</v>
      </c>
      <c r="Y114" s="117">
        <v>0</v>
      </c>
      <c r="Z114" s="119"/>
      <c r="AA114" s="16">
        <v>0</v>
      </c>
    </row>
    <row r="115" spans="1:27" ht="23.65" customHeight="1" x14ac:dyDescent="0.2">
      <c r="A115" s="114" t="s">
        <v>96</v>
      </c>
      <c r="B115" s="115"/>
      <c r="C115" s="115"/>
      <c r="D115" s="116"/>
      <c r="E115" s="117">
        <v>536.41999999999996</v>
      </c>
      <c r="F115" s="118"/>
      <c r="G115" s="118"/>
      <c r="H115" s="119"/>
      <c r="I115" s="117">
        <v>0</v>
      </c>
      <c r="J115" s="118"/>
      <c r="K115" s="119"/>
      <c r="L115" s="117">
        <v>1795.47</v>
      </c>
      <c r="M115" s="118"/>
      <c r="N115" s="118"/>
      <c r="O115" s="119"/>
      <c r="P115" s="117">
        <v>1733.4</v>
      </c>
      <c r="Q115" s="118"/>
      <c r="R115" s="118"/>
      <c r="S115" s="118"/>
      <c r="T115" s="119"/>
      <c r="U115" s="114"/>
      <c r="V115" s="115"/>
      <c r="W115" s="116"/>
      <c r="X115" s="16">
        <v>598.49</v>
      </c>
      <c r="Y115" s="117">
        <v>0</v>
      </c>
      <c r="Z115" s="119"/>
      <c r="AA115" s="16">
        <v>0</v>
      </c>
    </row>
    <row r="116" spans="1:27" ht="22.9" customHeight="1" x14ac:dyDescent="0.2">
      <c r="A116" s="114" t="s">
        <v>19</v>
      </c>
      <c r="B116" s="115"/>
      <c r="C116" s="115"/>
      <c r="D116" s="116"/>
      <c r="E116" s="117">
        <v>341.14</v>
      </c>
      <c r="F116" s="118"/>
      <c r="G116" s="118"/>
      <c r="H116" s="119"/>
      <c r="I116" s="117">
        <v>0</v>
      </c>
      <c r="J116" s="118"/>
      <c r="K116" s="119"/>
      <c r="L116" s="117">
        <v>1141.8</v>
      </c>
      <c r="M116" s="118"/>
      <c r="N116" s="118"/>
      <c r="O116" s="119"/>
      <c r="P116" s="117">
        <v>1102.3399999999999</v>
      </c>
      <c r="Q116" s="118"/>
      <c r="R116" s="118"/>
      <c r="S116" s="118"/>
      <c r="T116" s="119"/>
      <c r="U116" s="114"/>
      <c r="V116" s="115"/>
      <c r="W116" s="116"/>
      <c r="X116" s="16">
        <v>380.6</v>
      </c>
      <c r="Y116" s="117">
        <v>0</v>
      </c>
      <c r="Z116" s="119"/>
      <c r="AA116" s="16">
        <v>0</v>
      </c>
    </row>
    <row r="117" spans="1:27" ht="23.65" customHeight="1" x14ac:dyDescent="0.2">
      <c r="A117" s="114" t="s">
        <v>97</v>
      </c>
      <c r="B117" s="115"/>
      <c r="C117" s="115"/>
      <c r="D117" s="116"/>
      <c r="E117" s="117">
        <v>571.03</v>
      </c>
      <c r="F117" s="118"/>
      <c r="G117" s="118"/>
      <c r="H117" s="119"/>
      <c r="I117" s="117">
        <v>0</v>
      </c>
      <c r="J117" s="118"/>
      <c r="K117" s="119"/>
      <c r="L117" s="117">
        <v>1911.3</v>
      </c>
      <c r="M117" s="118"/>
      <c r="N117" s="118"/>
      <c r="O117" s="119"/>
      <c r="P117" s="117">
        <v>1845.23</v>
      </c>
      <c r="Q117" s="118"/>
      <c r="R117" s="118"/>
      <c r="S117" s="118"/>
      <c r="T117" s="119"/>
      <c r="U117" s="114"/>
      <c r="V117" s="115"/>
      <c r="W117" s="116"/>
      <c r="X117" s="16">
        <v>637.1</v>
      </c>
      <c r="Y117" s="117">
        <v>0</v>
      </c>
      <c r="Z117" s="119"/>
      <c r="AA117" s="16">
        <v>0</v>
      </c>
    </row>
    <row r="118" spans="1:27" ht="22.9" customHeight="1" x14ac:dyDescent="0.2">
      <c r="A118" s="114" t="s">
        <v>98</v>
      </c>
      <c r="B118" s="115"/>
      <c r="C118" s="115"/>
      <c r="D118" s="116"/>
      <c r="E118" s="117">
        <v>542.6</v>
      </c>
      <c r="F118" s="118"/>
      <c r="G118" s="118"/>
      <c r="H118" s="119"/>
      <c r="I118" s="117">
        <v>0</v>
      </c>
      <c r="J118" s="118"/>
      <c r="K118" s="119"/>
      <c r="L118" s="117">
        <v>1816.14</v>
      </c>
      <c r="M118" s="118"/>
      <c r="N118" s="118"/>
      <c r="O118" s="119"/>
      <c r="P118" s="117">
        <v>1753.36</v>
      </c>
      <c r="Q118" s="118"/>
      <c r="R118" s="118"/>
      <c r="S118" s="118"/>
      <c r="T118" s="119"/>
      <c r="U118" s="114"/>
      <c r="V118" s="115"/>
      <c r="W118" s="116"/>
      <c r="X118" s="16">
        <v>605.38</v>
      </c>
      <c r="Y118" s="117">
        <v>0</v>
      </c>
      <c r="Z118" s="119"/>
      <c r="AA118" s="16">
        <v>0</v>
      </c>
    </row>
    <row r="119" spans="1:27" ht="23.65" customHeight="1" x14ac:dyDescent="0.2">
      <c r="A119" s="114" t="s">
        <v>99</v>
      </c>
      <c r="B119" s="115"/>
      <c r="C119" s="115"/>
      <c r="D119" s="116"/>
      <c r="E119" s="117">
        <v>547.54999999999995</v>
      </c>
      <c r="F119" s="118"/>
      <c r="G119" s="118"/>
      <c r="H119" s="119"/>
      <c r="I119" s="117">
        <v>0</v>
      </c>
      <c r="J119" s="118"/>
      <c r="K119" s="119"/>
      <c r="L119" s="117">
        <v>1832.7</v>
      </c>
      <c r="M119" s="118"/>
      <c r="N119" s="118"/>
      <c r="O119" s="119"/>
      <c r="P119" s="117">
        <v>1769.35</v>
      </c>
      <c r="Q119" s="118"/>
      <c r="R119" s="118"/>
      <c r="S119" s="118"/>
      <c r="T119" s="119"/>
      <c r="U119" s="114"/>
      <c r="V119" s="115"/>
      <c r="W119" s="116"/>
      <c r="X119" s="16">
        <v>610.9</v>
      </c>
      <c r="Y119" s="117">
        <v>0</v>
      </c>
      <c r="Z119" s="119"/>
      <c r="AA119" s="16">
        <v>0</v>
      </c>
    </row>
    <row r="120" spans="1:27" ht="22.9" customHeight="1" x14ac:dyDescent="0.2">
      <c r="A120" s="114" t="s">
        <v>100</v>
      </c>
      <c r="B120" s="115"/>
      <c r="C120" s="115"/>
      <c r="D120" s="116"/>
      <c r="E120" s="117">
        <v>577.21</v>
      </c>
      <c r="F120" s="118"/>
      <c r="G120" s="118"/>
      <c r="H120" s="119"/>
      <c r="I120" s="117">
        <v>0</v>
      </c>
      <c r="J120" s="118"/>
      <c r="K120" s="119"/>
      <c r="L120" s="117">
        <v>1931.97</v>
      </c>
      <c r="M120" s="118"/>
      <c r="N120" s="118"/>
      <c r="O120" s="119"/>
      <c r="P120" s="117">
        <v>1865.19</v>
      </c>
      <c r="Q120" s="118"/>
      <c r="R120" s="118"/>
      <c r="S120" s="118"/>
      <c r="T120" s="119"/>
      <c r="U120" s="114"/>
      <c r="V120" s="115"/>
      <c r="W120" s="116"/>
      <c r="X120" s="16">
        <v>643.99</v>
      </c>
      <c r="Y120" s="117">
        <v>0</v>
      </c>
      <c r="Z120" s="119"/>
      <c r="AA120" s="16">
        <v>0</v>
      </c>
    </row>
    <row r="121" spans="1:27" ht="23.65" customHeight="1" x14ac:dyDescent="0.2">
      <c r="A121" s="114" t="s">
        <v>24</v>
      </c>
      <c r="B121" s="115"/>
      <c r="C121" s="115"/>
      <c r="D121" s="116"/>
      <c r="E121" s="117">
        <v>709.46</v>
      </c>
      <c r="F121" s="118"/>
      <c r="G121" s="118"/>
      <c r="H121" s="119"/>
      <c r="I121" s="117">
        <v>0</v>
      </c>
      <c r="J121" s="118"/>
      <c r="K121" s="119"/>
      <c r="L121" s="117">
        <v>2374.65</v>
      </c>
      <c r="M121" s="118"/>
      <c r="N121" s="118"/>
      <c r="O121" s="119"/>
      <c r="P121" s="117">
        <v>2292.56</v>
      </c>
      <c r="Q121" s="118"/>
      <c r="R121" s="118"/>
      <c r="S121" s="118"/>
      <c r="T121" s="119"/>
      <c r="U121" s="114"/>
      <c r="V121" s="115"/>
      <c r="W121" s="116"/>
      <c r="X121" s="16">
        <v>791.55</v>
      </c>
      <c r="Y121" s="117">
        <v>0</v>
      </c>
      <c r="Z121" s="119"/>
      <c r="AA121" s="16">
        <v>0</v>
      </c>
    </row>
    <row r="122" spans="1:27" ht="22.9" customHeight="1" x14ac:dyDescent="0.2">
      <c r="A122" s="120" t="s">
        <v>25</v>
      </c>
      <c r="B122" s="121"/>
      <c r="C122" s="121"/>
      <c r="D122" s="122"/>
      <c r="E122" s="123">
        <v>620.47</v>
      </c>
      <c r="F122" s="124"/>
      <c r="G122" s="124"/>
      <c r="H122" s="125"/>
      <c r="I122" s="123">
        <v>0</v>
      </c>
      <c r="J122" s="124"/>
      <c r="K122" s="125"/>
      <c r="L122" s="123">
        <v>2076.7800000000002</v>
      </c>
      <c r="M122" s="124"/>
      <c r="N122" s="124"/>
      <c r="O122" s="125"/>
      <c r="P122" s="123">
        <v>2004.99</v>
      </c>
      <c r="Q122" s="124"/>
      <c r="R122" s="124"/>
      <c r="S122" s="124"/>
      <c r="T122" s="125"/>
      <c r="U122" s="120"/>
      <c r="V122" s="121"/>
      <c r="W122" s="122"/>
      <c r="X122" s="17">
        <v>692.26</v>
      </c>
      <c r="Y122" s="123">
        <v>0</v>
      </c>
      <c r="Z122" s="125"/>
      <c r="AA122" s="17">
        <v>0</v>
      </c>
    </row>
    <row r="123" spans="1:27" ht="23.65" customHeight="1" x14ac:dyDescent="0.2">
      <c r="A123" s="87" t="s">
        <v>53</v>
      </c>
      <c r="B123" s="88"/>
      <c r="C123" s="88"/>
      <c r="D123" s="89"/>
      <c r="E123" s="126">
        <v>151660.65</v>
      </c>
      <c r="F123" s="127"/>
      <c r="G123" s="127"/>
      <c r="H123" s="128"/>
      <c r="I123" s="126">
        <v>0</v>
      </c>
      <c r="J123" s="127"/>
      <c r="K123" s="128"/>
      <c r="L123" s="126">
        <v>139987.6</v>
      </c>
      <c r="M123" s="127"/>
      <c r="N123" s="127"/>
      <c r="O123" s="128"/>
      <c r="P123" s="126">
        <v>128055.6</v>
      </c>
      <c r="Q123" s="127"/>
      <c r="R123" s="127"/>
      <c r="S123" s="127"/>
      <c r="T123" s="128"/>
      <c r="U123" s="87"/>
      <c r="V123" s="88"/>
      <c r="W123" s="89"/>
      <c r="X123" s="18">
        <v>163607.82</v>
      </c>
      <c r="Y123" s="126">
        <v>-0.39</v>
      </c>
      <c r="Z123" s="128"/>
      <c r="AA123" s="18">
        <v>5.89</v>
      </c>
    </row>
  </sheetData>
  <mergeCells count="673">
    <mergeCell ref="A122:D122"/>
    <mergeCell ref="E122:H122"/>
    <mergeCell ref="I122:K122"/>
    <mergeCell ref="L122:O122"/>
    <mergeCell ref="P122:T122"/>
    <mergeCell ref="U122:W122"/>
    <mergeCell ref="Y122:Z122"/>
    <mergeCell ref="A123:D123"/>
    <mergeCell ref="E123:H123"/>
    <mergeCell ref="I123:K123"/>
    <mergeCell ref="L123:O123"/>
    <mergeCell ref="P123:T123"/>
    <mergeCell ref="U123:W123"/>
    <mergeCell ref="Y123:Z123"/>
    <mergeCell ref="A120:D120"/>
    <mergeCell ref="E120:H120"/>
    <mergeCell ref="I120:K120"/>
    <mergeCell ref="L120:O120"/>
    <mergeCell ref="P120:T120"/>
    <mergeCell ref="U120:W120"/>
    <mergeCell ref="Y120:Z120"/>
    <mergeCell ref="A121:D121"/>
    <mergeCell ref="E121:H121"/>
    <mergeCell ref="I121:K121"/>
    <mergeCell ref="L121:O121"/>
    <mergeCell ref="P121:T121"/>
    <mergeCell ref="U121:W121"/>
    <mergeCell ref="Y121:Z121"/>
    <mergeCell ref="A118:D118"/>
    <mergeCell ref="E118:H118"/>
    <mergeCell ref="I118:K118"/>
    <mergeCell ref="L118:O118"/>
    <mergeCell ref="P118:T118"/>
    <mergeCell ref="U118:W118"/>
    <mergeCell ref="Y118:Z118"/>
    <mergeCell ref="A119:D119"/>
    <mergeCell ref="E119:H119"/>
    <mergeCell ref="I119:K119"/>
    <mergeCell ref="L119:O119"/>
    <mergeCell ref="P119:T119"/>
    <mergeCell ref="U119:W119"/>
    <mergeCell ref="Y119:Z119"/>
    <mergeCell ref="A116:D116"/>
    <mergeCell ref="E116:H116"/>
    <mergeCell ref="I116:K116"/>
    <mergeCell ref="L116:O116"/>
    <mergeCell ref="P116:T116"/>
    <mergeCell ref="U116:W116"/>
    <mergeCell ref="Y116:Z116"/>
    <mergeCell ref="A117:D117"/>
    <mergeCell ref="E117:H117"/>
    <mergeCell ref="I117:K117"/>
    <mergeCell ref="L117:O117"/>
    <mergeCell ref="P117:T117"/>
    <mergeCell ref="U117:W117"/>
    <mergeCell ref="Y117:Z117"/>
    <mergeCell ref="A114:D114"/>
    <mergeCell ref="E114:H114"/>
    <mergeCell ref="I114:K114"/>
    <mergeCell ref="L114:O114"/>
    <mergeCell ref="P114:T114"/>
    <mergeCell ref="U114:W114"/>
    <mergeCell ref="Y114:Z114"/>
    <mergeCell ref="A115:D115"/>
    <mergeCell ref="E115:H115"/>
    <mergeCell ref="I115:K115"/>
    <mergeCell ref="L115:O115"/>
    <mergeCell ref="P115:T115"/>
    <mergeCell ref="U115:W115"/>
    <mergeCell ref="Y115:Z115"/>
    <mergeCell ref="A112:D112"/>
    <mergeCell ref="E112:H112"/>
    <mergeCell ref="I112:K112"/>
    <mergeCell ref="L112:O112"/>
    <mergeCell ref="P112:T112"/>
    <mergeCell ref="U112:W112"/>
    <mergeCell ref="Y112:Z112"/>
    <mergeCell ref="A113:D113"/>
    <mergeCell ref="E113:H113"/>
    <mergeCell ref="I113:K113"/>
    <mergeCell ref="L113:O113"/>
    <mergeCell ref="P113:T113"/>
    <mergeCell ref="U113:W113"/>
    <mergeCell ref="Y113:Z113"/>
    <mergeCell ref="A110:D110"/>
    <mergeCell ref="E110:H110"/>
    <mergeCell ref="I110:K110"/>
    <mergeCell ref="L110:O110"/>
    <mergeCell ref="P110:T110"/>
    <mergeCell ref="U110:W110"/>
    <mergeCell ref="Y110:Z110"/>
    <mergeCell ref="A111:D111"/>
    <mergeCell ref="E111:H111"/>
    <mergeCell ref="I111:K111"/>
    <mergeCell ref="L111:O111"/>
    <mergeCell ref="P111:T111"/>
    <mergeCell ref="U111:W111"/>
    <mergeCell ref="Y111:Z111"/>
    <mergeCell ref="A108:D108"/>
    <mergeCell ref="E108:H108"/>
    <mergeCell ref="I108:K108"/>
    <mergeCell ref="L108:O108"/>
    <mergeCell ref="P108:T108"/>
    <mergeCell ref="U108:W108"/>
    <mergeCell ref="Y108:Z108"/>
    <mergeCell ref="A109:D109"/>
    <mergeCell ref="E109:H109"/>
    <mergeCell ref="I109:K109"/>
    <mergeCell ref="L109:O109"/>
    <mergeCell ref="P109:T109"/>
    <mergeCell ref="U109:W109"/>
    <mergeCell ref="Y109:Z109"/>
    <mergeCell ref="A106:D106"/>
    <mergeCell ref="E106:H106"/>
    <mergeCell ref="I106:K106"/>
    <mergeCell ref="L106:O106"/>
    <mergeCell ref="P106:T106"/>
    <mergeCell ref="U106:W106"/>
    <mergeCell ref="Y106:Z106"/>
    <mergeCell ref="A107:D107"/>
    <mergeCell ref="E107:H107"/>
    <mergeCell ref="I107:K107"/>
    <mergeCell ref="L107:O107"/>
    <mergeCell ref="P107:T107"/>
    <mergeCell ref="U107:W107"/>
    <mergeCell ref="Y107:Z107"/>
    <mergeCell ref="A104:D104"/>
    <mergeCell ref="E104:H104"/>
    <mergeCell ref="I104:K104"/>
    <mergeCell ref="L104:O104"/>
    <mergeCell ref="P104:T104"/>
    <mergeCell ref="U104:W104"/>
    <mergeCell ref="Y104:Z104"/>
    <mergeCell ref="A105:D105"/>
    <mergeCell ref="E105:H105"/>
    <mergeCell ref="I105:K105"/>
    <mergeCell ref="L105:O105"/>
    <mergeCell ref="P105:T105"/>
    <mergeCell ref="U105:W105"/>
    <mergeCell ref="Y105:Z105"/>
    <mergeCell ref="A102:D102"/>
    <mergeCell ref="E102:H102"/>
    <mergeCell ref="I102:K102"/>
    <mergeCell ref="L102:O102"/>
    <mergeCell ref="P102:T102"/>
    <mergeCell ref="U102:W102"/>
    <mergeCell ref="Y102:Z102"/>
    <mergeCell ref="A103:D103"/>
    <mergeCell ref="E103:H103"/>
    <mergeCell ref="I103:K103"/>
    <mergeCell ref="L103:O103"/>
    <mergeCell ref="P103:T103"/>
    <mergeCell ref="U103:W103"/>
    <mergeCell ref="Y103:Z103"/>
    <mergeCell ref="A100:D100"/>
    <mergeCell ref="E100:H100"/>
    <mergeCell ref="I100:K100"/>
    <mergeCell ref="L100:O100"/>
    <mergeCell ref="P100:T100"/>
    <mergeCell ref="U100:W100"/>
    <mergeCell ref="Y100:Z100"/>
    <mergeCell ref="A101:D101"/>
    <mergeCell ref="E101:H101"/>
    <mergeCell ref="I101:K101"/>
    <mergeCell ref="L101:O101"/>
    <mergeCell ref="P101:T101"/>
    <mergeCell ref="U101:W101"/>
    <mergeCell ref="Y101:Z101"/>
    <mergeCell ref="A98:D98"/>
    <mergeCell ref="E98:H98"/>
    <mergeCell ref="I98:K98"/>
    <mergeCell ref="L98:O98"/>
    <mergeCell ref="P98:T98"/>
    <mergeCell ref="U98:W98"/>
    <mergeCell ref="Y98:Z98"/>
    <mergeCell ref="A99:D99"/>
    <mergeCell ref="E99:H99"/>
    <mergeCell ref="I99:K99"/>
    <mergeCell ref="L99:O99"/>
    <mergeCell ref="P99:T99"/>
    <mergeCell ref="U99:W99"/>
    <mergeCell ref="Y99:Z99"/>
    <mergeCell ref="A96:D96"/>
    <mergeCell ref="E96:H96"/>
    <mergeCell ref="I96:K96"/>
    <mergeCell ref="L96:O96"/>
    <mergeCell ref="P96:T96"/>
    <mergeCell ref="U96:W96"/>
    <mergeCell ref="Y96:Z96"/>
    <mergeCell ref="A97:D97"/>
    <mergeCell ref="E97:H97"/>
    <mergeCell ref="I97:K97"/>
    <mergeCell ref="L97:O97"/>
    <mergeCell ref="P97:T97"/>
    <mergeCell ref="U97:W97"/>
    <mergeCell ref="Y97:Z97"/>
    <mergeCell ref="A94:D94"/>
    <mergeCell ref="E94:H94"/>
    <mergeCell ref="I94:K94"/>
    <mergeCell ref="L94:O94"/>
    <mergeCell ref="P94:T94"/>
    <mergeCell ref="U94:W94"/>
    <mergeCell ref="Y94:Z94"/>
    <mergeCell ref="A95:D95"/>
    <mergeCell ref="E95:H95"/>
    <mergeCell ref="I95:K95"/>
    <mergeCell ref="L95:O95"/>
    <mergeCell ref="P95:T95"/>
    <mergeCell ref="U95:W95"/>
    <mergeCell ref="Y95:Z95"/>
    <mergeCell ref="A92:D92"/>
    <mergeCell ref="E92:H92"/>
    <mergeCell ref="I92:K92"/>
    <mergeCell ref="L92:O92"/>
    <mergeCell ref="P92:T92"/>
    <mergeCell ref="U92:W92"/>
    <mergeCell ref="Y92:Z92"/>
    <mergeCell ref="A93:D93"/>
    <mergeCell ref="E93:H93"/>
    <mergeCell ref="I93:K93"/>
    <mergeCell ref="L93:O93"/>
    <mergeCell ref="P93:T93"/>
    <mergeCell ref="U93:W93"/>
    <mergeCell ref="Y93:Z93"/>
    <mergeCell ref="A90:D90"/>
    <mergeCell ref="E90:H90"/>
    <mergeCell ref="I90:K90"/>
    <mergeCell ref="L90:O90"/>
    <mergeCell ref="P90:T90"/>
    <mergeCell ref="U90:W90"/>
    <mergeCell ref="Y90:Z90"/>
    <mergeCell ref="A91:D91"/>
    <mergeCell ref="E91:H91"/>
    <mergeCell ref="I91:K91"/>
    <mergeCell ref="L91:O91"/>
    <mergeCell ref="P91:T91"/>
    <mergeCell ref="U91:W91"/>
    <mergeCell ref="Y91:Z91"/>
    <mergeCell ref="A88:D88"/>
    <mergeCell ref="E88:H88"/>
    <mergeCell ref="I88:K88"/>
    <mergeCell ref="L88:O88"/>
    <mergeCell ref="P88:T88"/>
    <mergeCell ref="U88:W88"/>
    <mergeCell ref="Y88:Z88"/>
    <mergeCell ref="A89:D89"/>
    <mergeCell ref="E89:H89"/>
    <mergeCell ref="I89:K89"/>
    <mergeCell ref="L89:O89"/>
    <mergeCell ref="P89:T89"/>
    <mergeCell ref="U89:W89"/>
    <mergeCell ref="Y89:Z89"/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B00-000000000000}">
  <sheetPr>
    <pageSetUpPr fitToPage="1"/>
  </sheetPr>
  <dimension ref="A1:AA122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286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3844.31349</v>
      </c>
      <c r="I13" s="50"/>
      <c r="J13" s="50"/>
      <c r="K13" s="51"/>
      <c r="L13" s="49">
        <v>145.33459999999999</v>
      </c>
      <c r="M13" s="50"/>
      <c r="N13" s="51"/>
      <c r="O13" s="49">
        <v>145.31404000000001</v>
      </c>
      <c r="P13" s="51"/>
      <c r="Q13" s="49">
        <v>1.0279999999999999E-2</v>
      </c>
      <c r="R13" s="50"/>
      <c r="S13" s="50"/>
      <c r="T13" s="50"/>
      <c r="U13" s="51"/>
      <c r="V13" s="49">
        <v>0</v>
      </c>
      <c r="W13" s="51"/>
      <c r="X13" s="4">
        <v>1.0279999999999999E-2</v>
      </c>
      <c r="Y13" s="4">
        <v>0</v>
      </c>
      <c r="Z13" s="49">
        <v>3989.6480900000001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3844.31349</v>
      </c>
      <c r="I15" s="50"/>
      <c r="J15" s="50"/>
      <c r="K15" s="51"/>
      <c r="L15" s="49">
        <v>145.33459999999999</v>
      </c>
      <c r="M15" s="50"/>
      <c r="N15" s="51"/>
      <c r="O15" s="49">
        <v>145.31404000000001</v>
      </c>
      <c r="P15" s="51"/>
      <c r="Q15" s="49">
        <v>1.0279999999999999E-2</v>
      </c>
      <c r="R15" s="50"/>
      <c r="S15" s="50"/>
      <c r="T15" s="50"/>
      <c r="U15" s="51"/>
      <c r="V15" s="49">
        <v>0</v>
      </c>
      <c r="W15" s="51"/>
      <c r="X15" s="4">
        <v>1.0279999999999999E-2</v>
      </c>
      <c r="Y15" s="4">
        <v>0</v>
      </c>
      <c r="Z15" s="49">
        <v>3989.6480900000001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28.822009999999999</v>
      </c>
      <c r="F26" s="132">
        <v>28.822009999999999</v>
      </c>
      <c r="G26" s="133"/>
      <c r="H26" s="134"/>
      <c r="I26" s="20">
        <v>28.822009999999999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23.65" customHeight="1" x14ac:dyDescent="0.2">
      <c r="A27" s="9" t="s">
        <v>18</v>
      </c>
      <c r="B27" s="78" t="s">
        <v>196</v>
      </c>
      <c r="C27" s="79"/>
      <c r="D27" s="80"/>
      <c r="E27" s="10">
        <v>3.1158199999999998</v>
      </c>
      <c r="F27" s="81">
        <v>3.1158199999999998</v>
      </c>
      <c r="G27" s="82"/>
      <c r="H27" s="83"/>
      <c r="I27" s="10">
        <v>3.1158199999999998</v>
      </c>
      <c r="J27" s="84"/>
      <c r="K27" s="85"/>
      <c r="L27" s="10"/>
      <c r="M27" s="81"/>
      <c r="N27" s="83"/>
      <c r="O27" s="10"/>
      <c r="P27" s="9"/>
      <c r="Q27" s="84"/>
      <c r="R27" s="86"/>
      <c r="S27" s="85"/>
      <c r="T27" s="84"/>
      <c r="U27" s="86"/>
      <c r="V27" s="86"/>
      <c r="W27" s="85"/>
      <c r="X27" s="10"/>
      <c r="Y27" s="10"/>
      <c r="Z27" s="81"/>
      <c r="AA27" s="83"/>
    </row>
    <row r="28" spans="1:27" ht="22.9" customHeight="1" x14ac:dyDescent="0.2">
      <c r="A28" s="87" t="s">
        <v>53</v>
      </c>
      <c r="B28" s="88"/>
      <c r="C28" s="88"/>
      <c r="D28" s="89"/>
      <c r="E28" s="7"/>
      <c r="F28" s="64"/>
      <c r="G28" s="68"/>
      <c r="H28" s="69"/>
      <c r="I28" s="7"/>
      <c r="J28" s="55"/>
      <c r="K28" s="67"/>
      <c r="L28" s="7"/>
      <c r="M28" s="64"/>
      <c r="N28" s="69"/>
      <c r="O28" s="6"/>
      <c r="P28" s="6"/>
      <c r="Q28" s="55"/>
      <c r="R28" s="66"/>
      <c r="S28" s="67"/>
      <c r="T28" s="55"/>
      <c r="U28" s="66"/>
      <c r="V28" s="66"/>
      <c r="W28" s="67"/>
      <c r="X28" s="7"/>
      <c r="Y28" s="7"/>
      <c r="Z28" s="64"/>
      <c r="AA28" s="69"/>
    </row>
    <row r="29" spans="1:27" ht="11.85" customHeight="1" x14ac:dyDescent="0.2">
      <c r="A29" s="5"/>
      <c r="B29" s="5"/>
      <c r="C29" s="5"/>
      <c r="D29" s="5"/>
      <c r="E29" s="5"/>
      <c r="F29" s="5"/>
      <c r="G29" s="5"/>
      <c r="H29" s="5"/>
      <c r="I29" s="5"/>
      <c r="J29" s="5"/>
      <c r="K29" s="5"/>
      <c r="L29" s="5"/>
      <c r="M29" s="5"/>
      <c r="N29" s="5"/>
      <c r="O29" s="5"/>
      <c r="P29" s="5"/>
      <c r="Q29" s="5"/>
      <c r="R29" s="5"/>
      <c r="S29" s="5"/>
      <c r="T29" s="5"/>
      <c r="U29" s="5"/>
      <c r="V29" s="5"/>
      <c r="W29" s="5"/>
      <c r="X29" s="5"/>
      <c r="Y29" s="5"/>
      <c r="Z29" s="5"/>
      <c r="AA29" s="5"/>
    </row>
    <row r="30" spans="1:27" ht="28.9" customHeight="1" x14ac:dyDescent="0.2">
      <c r="C30" s="23" t="s">
        <v>54</v>
      </c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</row>
    <row r="31" spans="1:27" ht="5.85" customHeight="1" x14ac:dyDescent="0.2">
      <c r="C31" s="23"/>
      <c r="D31" s="23"/>
      <c r="E31" s="23"/>
      <c r="F31" s="23"/>
      <c r="G31" s="23"/>
      <c r="H31" s="23"/>
      <c r="I31" s="23"/>
      <c r="J31" s="23"/>
      <c r="K31" s="23"/>
      <c r="L31" s="23"/>
      <c r="M31" s="23"/>
      <c r="N31" s="23"/>
      <c r="O31" s="23"/>
      <c r="P31" s="23"/>
      <c r="Q31" s="23"/>
      <c r="Y31" s="26" t="s">
        <v>55</v>
      </c>
      <c r="Z31" s="26"/>
      <c r="AA31" s="26"/>
    </row>
    <row r="32" spans="1:27" ht="5.85" customHeight="1" x14ac:dyDescent="0.2">
      <c r="A32" s="24" t="s">
        <v>56</v>
      </c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22.9" customHeight="1" x14ac:dyDescent="0.2">
      <c r="A33" s="24"/>
      <c r="B33" s="24"/>
      <c r="C33" s="24"/>
      <c r="D33" s="24"/>
      <c r="E33" s="24"/>
      <c r="F33" s="24"/>
      <c r="G33" s="24"/>
      <c r="H33" s="24"/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6"/>
      <c r="Z33" s="26"/>
      <c r="AA33" s="26"/>
    </row>
    <row r="34" spans="1:27" ht="11.85" customHeight="1" x14ac:dyDescent="0.2">
      <c r="A34" s="2"/>
      <c r="B34" s="2"/>
      <c r="C34" s="2"/>
      <c r="D34" s="2"/>
      <c r="E34" s="2"/>
      <c r="F34" s="2"/>
      <c r="G34" s="2"/>
      <c r="H34" s="2"/>
      <c r="I34" s="2"/>
      <c r="J34" s="2"/>
      <c r="K34" s="2"/>
      <c r="L34" s="2"/>
      <c r="M34" s="2"/>
      <c r="N34" s="2"/>
      <c r="O34" s="2"/>
      <c r="P34" s="2"/>
      <c r="Q34" s="2"/>
      <c r="R34" s="2"/>
      <c r="S34" s="2"/>
      <c r="T34" s="2"/>
      <c r="U34" s="2"/>
      <c r="V34" s="2"/>
      <c r="W34" s="2"/>
      <c r="X34" s="2"/>
      <c r="Y34" s="2"/>
      <c r="Z34" s="2"/>
      <c r="AA34" s="2"/>
    </row>
    <row r="35" spans="1:27" ht="29.65" customHeight="1" x14ac:dyDescent="0.2">
      <c r="A35" s="55" t="s">
        <v>5</v>
      </c>
      <c r="B35" s="92" t="s">
        <v>57</v>
      </c>
      <c r="C35" s="93"/>
      <c r="D35" s="94"/>
      <c r="E35" s="55" t="s">
        <v>58</v>
      </c>
      <c r="F35" s="56"/>
      <c r="G35" s="56"/>
      <c r="H35" s="57"/>
      <c r="I35" s="55" t="s">
        <v>59</v>
      </c>
      <c r="J35" s="56"/>
      <c r="K35" s="57"/>
      <c r="L35" s="55" t="s">
        <v>60</v>
      </c>
      <c r="M35" s="66"/>
      <c r="N35" s="66"/>
      <c r="O35" s="66"/>
      <c r="P35" s="66"/>
      <c r="Q35" s="66"/>
      <c r="R35" s="66"/>
      <c r="S35" s="66"/>
      <c r="T35" s="66"/>
      <c r="U35" s="66"/>
      <c r="V35" s="66"/>
      <c r="W35" s="66"/>
      <c r="X35" s="67"/>
      <c r="Y35" s="55" t="s">
        <v>61</v>
      </c>
      <c r="Z35" s="56"/>
      <c r="AA35" s="57"/>
    </row>
    <row r="36" spans="1:27" ht="28.9" customHeight="1" x14ac:dyDescent="0.2">
      <c r="A36" s="90"/>
      <c r="B36" s="95"/>
      <c r="C36" s="96"/>
      <c r="D36" s="97"/>
      <c r="E36" s="58"/>
      <c r="F36" s="59"/>
      <c r="G36" s="59"/>
      <c r="H36" s="60"/>
      <c r="I36" s="58"/>
      <c r="J36" s="59"/>
      <c r="K36" s="60"/>
      <c r="L36" s="55" t="s">
        <v>11</v>
      </c>
      <c r="M36" s="56"/>
      <c r="N36" s="56"/>
      <c r="O36" s="57"/>
      <c r="P36" s="55" t="s">
        <v>62</v>
      </c>
      <c r="Q36" s="66"/>
      <c r="R36" s="66"/>
      <c r="S36" s="66"/>
      <c r="T36" s="66"/>
      <c r="U36" s="66"/>
      <c r="V36" s="66"/>
      <c r="W36" s="66"/>
      <c r="X36" s="67"/>
      <c r="Y36" s="58"/>
      <c r="Z36" s="59"/>
      <c r="AA36" s="60"/>
    </row>
    <row r="37" spans="1:27" ht="69.599999999999994" customHeight="1" x14ac:dyDescent="0.2">
      <c r="A37" s="90"/>
      <c r="B37" s="98"/>
      <c r="C37" s="99"/>
      <c r="D37" s="100"/>
      <c r="E37" s="61"/>
      <c r="F37" s="62"/>
      <c r="G37" s="62"/>
      <c r="H37" s="63"/>
      <c r="I37" s="61"/>
      <c r="J37" s="62"/>
      <c r="K37" s="63"/>
      <c r="L37" s="61"/>
      <c r="M37" s="62"/>
      <c r="N37" s="62"/>
      <c r="O37" s="63"/>
      <c r="P37" s="55" t="s">
        <v>63</v>
      </c>
      <c r="Q37" s="66"/>
      <c r="R37" s="66"/>
      <c r="S37" s="66"/>
      <c r="T37" s="66"/>
      <c r="U37" s="66"/>
      <c r="V37" s="66"/>
      <c r="W37" s="67"/>
      <c r="X37" s="6" t="s">
        <v>64</v>
      </c>
      <c r="Y37" s="61"/>
      <c r="Z37" s="62"/>
      <c r="AA37" s="63"/>
    </row>
    <row r="38" spans="1:27" ht="23.65" customHeight="1" x14ac:dyDescent="0.2">
      <c r="A38" s="91"/>
      <c r="B38" s="92" t="s">
        <v>17</v>
      </c>
      <c r="C38" s="101"/>
      <c r="D38" s="102"/>
      <c r="E38" s="92" t="s">
        <v>18</v>
      </c>
      <c r="F38" s="102"/>
      <c r="G38" s="55"/>
      <c r="H38" s="67"/>
      <c r="I38" s="103"/>
      <c r="J38" s="67"/>
      <c r="K38" s="6" t="s">
        <v>19</v>
      </c>
      <c r="L38" s="55" t="s">
        <v>20</v>
      </c>
      <c r="M38" s="66"/>
      <c r="N38" s="66"/>
      <c r="O38" s="67"/>
      <c r="P38" s="55" t="s">
        <v>21</v>
      </c>
      <c r="Q38" s="66"/>
      <c r="R38" s="66"/>
      <c r="S38" s="66"/>
      <c r="T38" s="66"/>
      <c r="U38" s="66"/>
      <c r="V38" s="66"/>
      <c r="W38" s="67"/>
      <c r="X38" s="6" t="s">
        <v>22</v>
      </c>
      <c r="Y38" s="55" t="s">
        <v>23</v>
      </c>
      <c r="Z38" s="66"/>
      <c r="AA38" s="67"/>
    </row>
    <row r="39" spans="1:27" ht="22.9" customHeight="1" x14ac:dyDescent="0.2">
      <c r="A39" s="11" t="s">
        <v>17</v>
      </c>
      <c r="B39" s="104" t="s">
        <v>65</v>
      </c>
      <c r="C39" s="105"/>
      <c r="D39" s="106"/>
      <c r="E39" s="92"/>
      <c r="F39" s="101"/>
      <c r="G39" s="101"/>
      <c r="H39" s="102"/>
      <c r="I39" s="12"/>
      <c r="J39" s="13"/>
      <c r="K39" s="14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18</v>
      </c>
      <c r="B40" s="104" t="s">
        <v>66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19</v>
      </c>
      <c r="B41" s="104" t="s">
        <v>67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23.65" customHeight="1" x14ac:dyDescent="0.2">
      <c r="A42" s="11" t="s">
        <v>20</v>
      </c>
      <c r="B42" s="104" t="s">
        <v>68</v>
      </c>
      <c r="C42" s="105"/>
      <c r="D42" s="106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58.5" customHeight="1" x14ac:dyDescent="0.2">
      <c r="A43" s="11" t="s">
        <v>21</v>
      </c>
      <c r="B43" s="107" t="s">
        <v>69</v>
      </c>
      <c r="C43" s="108"/>
      <c r="D43" s="109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22.9" customHeight="1" x14ac:dyDescent="0.2">
      <c r="A44" s="11" t="s">
        <v>22</v>
      </c>
      <c r="B44" s="104" t="s">
        <v>53</v>
      </c>
      <c r="C44" s="105"/>
      <c r="D44" s="106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52.5" customHeight="1" x14ac:dyDescent="0.2">
      <c r="A45" s="5"/>
      <c r="B45" s="5"/>
      <c r="C45" s="5"/>
      <c r="D45" s="5"/>
      <c r="E45" s="5"/>
      <c r="F45" s="5"/>
      <c r="G45" s="5"/>
      <c r="H45" s="5"/>
      <c r="I45" s="5"/>
      <c r="J45" s="5"/>
      <c r="K45" s="5"/>
      <c r="L45" s="5"/>
      <c r="M45" s="5"/>
      <c r="N45" s="5"/>
      <c r="O45" s="5"/>
      <c r="P45" s="5"/>
      <c r="Q45" s="5"/>
      <c r="R45" s="5"/>
      <c r="S45" s="5"/>
      <c r="T45" s="5"/>
      <c r="U45" s="5"/>
      <c r="V45" s="5"/>
      <c r="W45" s="5"/>
      <c r="X45" s="5"/>
      <c r="Y45" s="5"/>
      <c r="Z45" s="5"/>
      <c r="AA45" s="5"/>
    </row>
    <row r="46" spans="1:27" ht="40.700000000000003" customHeight="1" x14ac:dyDescent="0.2"/>
    <row r="47" spans="1:27" ht="5.85" customHeight="1" x14ac:dyDescent="0.2">
      <c r="A47" s="24"/>
      <c r="B47" s="24"/>
      <c r="C47" s="24"/>
      <c r="D47" s="24"/>
      <c r="E47" s="24"/>
      <c r="F47" s="24"/>
      <c r="G47" s="24"/>
      <c r="H47" s="24"/>
      <c r="I47" s="24"/>
      <c r="J47" s="24"/>
      <c r="K47" s="24"/>
      <c r="L47" s="24"/>
      <c r="M47" s="24"/>
      <c r="N47" s="24"/>
      <c r="O47" s="24"/>
      <c r="P47" s="24"/>
      <c r="Q47" s="24"/>
      <c r="R47" s="24"/>
      <c r="S47" s="24"/>
      <c r="T47" s="24"/>
      <c r="U47" s="24"/>
      <c r="V47" s="24"/>
      <c r="W47" s="24"/>
      <c r="X47" s="24"/>
      <c r="Y47" s="24"/>
      <c r="Z47" s="24"/>
      <c r="AA47" s="24"/>
    </row>
    <row r="48" spans="1:27" ht="34.700000000000003" customHeight="1" x14ac:dyDescent="0.2">
      <c r="A48" s="110" t="s">
        <v>70</v>
      </c>
      <c r="B48" s="110"/>
      <c r="C48" s="110"/>
      <c r="D48" s="110"/>
      <c r="E48" s="110"/>
      <c r="F48" s="110"/>
      <c r="G48" s="110"/>
      <c r="H48" s="110"/>
      <c r="I48" s="110"/>
      <c r="J48" s="110"/>
      <c r="K48" s="110"/>
      <c r="L48" s="110"/>
      <c r="M48" s="110"/>
      <c r="N48" s="110"/>
      <c r="O48" s="110"/>
      <c r="P48" s="110"/>
      <c r="Q48" s="110"/>
      <c r="R48" s="110"/>
      <c r="S48" s="110"/>
      <c r="T48" s="110"/>
      <c r="U48" s="110"/>
      <c r="V48" s="110"/>
      <c r="W48" s="110"/>
      <c r="X48" s="110"/>
      <c r="Y48" s="110"/>
      <c r="Z48" s="110"/>
      <c r="AA48" s="1" t="s">
        <v>55</v>
      </c>
    </row>
    <row r="49" spans="1:27" ht="35.450000000000003" customHeight="1" x14ac:dyDescent="0.2">
      <c r="A49" s="55" t="s">
        <v>71</v>
      </c>
      <c r="B49" s="56"/>
      <c r="C49" s="56"/>
      <c r="D49" s="57"/>
      <c r="E49" s="64" t="s">
        <v>72</v>
      </c>
      <c r="F49" s="68"/>
      <c r="G49" s="68"/>
      <c r="H49" s="68"/>
      <c r="I49" s="68"/>
      <c r="J49" s="68"/>
      <c r="K49" s="69"/>
      <c r="L49" s="64" t="s">
        <v>73</v>
      </c>
      <c r="M49" s="68"/>
      <c r="N49" s="68"/>
      <c r="O49" s="68"/>
      <c r="P49" s="68"/>
      <c r="Q49" s="68"/>
      <c r="R49" s="68"/>
      <c r="S49" s="68"/>
      <c r="T49" s="68"/>
      <c r="U49" s="68"/>
      <c r="V49" s="68"/>
      <c r="W49" s="69"/>
      <c r="X49" s="64" t="s">
        <v>74</v>
      </c>
      <c r="Y49" s="68"/>
      <c r="Z49" s="69"/>
      <c r="AA49" s="64" t="s">
        <v>75</v>
      </c>
    </row>
    <row r="50" spans="1:27" ht="51.75" customHeight="1" x14ac:dyDescent="0.2">
      <c r="A50" s="61"/>
      <c r="B50" s="62"/>
      <c r="C50" s="62"/>
      <c r="D50" s="63"/>
      <c r="E50" s="64" t="s">
        <v>76</v>
      </c>
      <c r="F50" s="68"/>
      <c r="G50" s="68"/>
      <c r="H50" s="69"/>
      <c r="I50" s="64" t="s">
        <v>77</v>
      </c>
      <c r="J50" s="68"/>
      <c r="K50" s="69"/>
      <c r="L50" s="64" t="s">
        <v>78</v>
      </c>
      <c r="M50" s="68"/>
      <c r="N50" s="68"/>
      <c r="O50" s="69"/>
      <c r="P50" s="64" t="s">
        <v>79</v>
      </c>
      <c r="Q50" s="68"/>
      <c r="R50" s="68"/>
      <c r="S50" s="68"/>
      <c r="T50" s="69"/>
      <c r="U50" s="55" t="s">
        <v>80</v>
      </c>
      <c r="V50" s="66"/>
      <c r="W50" s="67"/>
      <c r="X50" s="7" t="s">
        <v>76</v>
      </c>
      <c r="Y50" s="64" t="s">
        <v>77</v>
      </c>
      <c r="Z50" s="69"/>
      <c r="AA50" s="65"/>
    </row>
    <row r="51" spans="1:27" ht="23.65" customHeight="1" x14ac:dyDescent="0.2">
      <c r="A51" s="111" t="s">
        <v>17</v>
      </c>
      <c r="B51" s="112"/>
      <c r="C51" s="112"/>
      <c r="D51" s="113"/>
      <c r="E51" s="111" t="s">
        <v>18</v>
      </c>
      <c r="F51" s="112"/>
      <c r="G51" s="112"/>
      <c r="H51" s="113"/>
      <c r="I51" s="111" t="s">
        <v>19</v>
      </c>
      <c r="J51" s="112"/>
      <c r="K51" s="113"/>
      <c r="L51" s="111" t="s">
        <v>20</v>
      </c>
      <c r="M51" s="112"/>
      <c r="N51" s="112"/>
      <c r="O51" s="113"/>
      <c r="P51" s="111" t="s">
        <v>21</v>
      </c>
      <c r="Q51" s="112"/>
      <c r="R51" s="112"/>
      <c r="S51" s="112"/>
      <c r="T51" s="113"/>
      <c r="U51" s="111" t="s">
        <v>22</v>
      </c>
      <c r="V51" s="112"/>
      <c r="W51" s="113"/>
      <c r="X51" s="15" t="s">
        <v>23</v>
      </c>
      <c r="Y51" s="111" t="s">
        <v>24</v>
      </c>
      <c r="Z51" s="113"/>
      <c r="AA51" s="15" t="s">
        <v>25</v>
      </c>
    </row>
    <row r="52" spans="1:27" ht="22.9" customHeight="1" x14ac:dyDescent="0.2">
      <c r="A52" s="114" t="s">
        <v>17</v>
      </c>
      <c r="B52" s="115"/>
      <c r="C52" s="115"/>
      <c r="D52" s="116"/>
      <c r="E52" s="117">
        <v>1001.16</v>
      </c>
      <c r="F52" s="118"/>
      <c r="G52" s="118"/>
      <c r="H52" s="119"/>
      <c r="I52" s="117">
        <v>0</v>
      </c>
      <c r="J52" s="118"/>
      <c r="K52" s="119"/>
      <c r="L52" s="117">
        <v>3350.97</v>
      </c>
      <c r="M52" s="118"/>
      <c r="N52" s="118"/>
      <c r="O52" s="119"/>
      <c r="P52" s="117">
        <v>3235.14</v>
      </c>
      <c r="Q52" s="118"/>
      <c r="R52" s="118"/>
      <c r="S52" s="118"/>
      <c r="T52" s="119"/>
      <c r="U52" s="114"/>
      <c r="V52" s="115"/>
      <c r="W52" s="116"/>
      <c r="X52" s="16">
        <v>1116.99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202</v>
      </c>
      <c r="B53" s="115"/>
      <c r="C53" s="115"/>
      <c r="D53" s="116"/>
      <c r="E53" s="117">
        <v>746.54</v>
      </c>
      <c r="F53" s="118"/>
      <c r="G53" s="118"/>
      <c r="H53" s="119"/>
      <c r="I53" s="117">
        <v>0</v>
      </c>
      <c r="J53" s="118"/>
      <c r="K53" s="119"/>
      <c r="L53" s="117">
        <v>2498.7600000000002</v>
      </c>
      <c r="M53" s="118"/>
      <c r="N53" s="118"/>
      <c r="O53" s="119"/>
      <c r="P53" s="117">
        <v>2412.38</v>
      </c>
      <c r="Q53" s="118"/>
      <c r="R53" s="118"/>
      <c r="S53" s="118"/>
      <c r="T53" s="119"/>
      <c r="U53" s="114"/>
      <c r="V53" s="115"/>
      <c r="W53" s="116"/>
      <c r="X53" s="16">
        <v>832.92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203</v>
      </c>
      <c r="B54" s="115"/>
      <c r="C54" s="115"/>
      <c r="D54" s="116"/>
      <c r="E54" s="117">
        <v>3623.27</v>
      </c>
      <c r="F54" s="118"/>
      <c r="G54" s="118"/>
      <c r="H54" s="119"/>
      <c r="I54" s="117">
        <v>0</v>
      </c>
      <c r="J54" s="118"/>
      <c r="K54" s="119"/>
      <c r="L54" s="117">
        <v>2500.36</v>
      </c>
      <c r="M54" s="118"/>
      <c r="N54" s="118"/>
      <c r="O54" s="119"/>
      <c r="P54" s="117">
        <v>0</v>
      </c>
      <c r="Q54" s="118"/>
      <c r="R54" s="118"/>
      <c r="S54" s="118"/>
      <c r="T54" s="119"/>
      <c r="U54" s="114"/>
      <c r="V54" s="115"/>
      <c r="W54" s="116"/>
      <c r="X54" s="16">
        <v>6123.63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204</v>
      </c>
      <c r="B55" s="115"/>
      <c r="C55" s="115"/>
      <c r="D55" s="116"/>
      <c r="E55" s="117">
        <v>750.25</v>
      </c>
      <c r="F55" s="118"/>
      <c r="G55" s="118"/>
      <c r="H55" s="119"/>
      <c r="I55" s="117">
        <v>0</v>
      </c>
      <c r="J55" s="118"/>
      <c r="K55" s="119"/>
      <c r="L55" s="117">
        <v>2511.15</v>
      </c>
      <c r="M55" s="118"/>
      <c r="N55" s="118"/>
      <c r="O55" s="119"/>
      <c r="P55" s="117">
        <v>2424.35</v>
      </c>
      <c r="Q55" s="118"/>
      <c r="R55" s="118"/>
      <c r="S55" s="118"/>
      <c r="T55" s="119"/>
      <c r="U55" s="114"/>
      <c r="V55" s="115"/>
      <c r="W55" s="116"/>
      <c r="X55" s="16">
        <v>837.05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205</v>
      </c>
      <c r="B56" s="115"/>
      <c r="C56" s="115"/>
      <c r="D56" s="116"/>
      <c r="E56" s="117">
        <v>615.53</v>
      </c>
      <c r="F56" s="118"/>
      <c r="G56" s="118"/>
      <c r="H56" s="119"/>
      <c r="I56" s="117">
        <v>0</v>
      </c>
      <c r="J56" s="118"/>
      <c r="K56" s="119"/>
      <c r="L56" s="117">
        <v>2060.2199999999998</v>
      </c>
      <c r="M56" s="118"/>
      <c r="N56" s="118"/>
      <c r="O56" s="119"/>
      <c r="P56" s="117">
        <v>1989.01</v>
      </c>
      <c r="Q56" s="118"/>
      <c r="R56" s="118"/>
      <c r="S56" s="118"/>
      <c r="T56" s="119"/>
      <c r="U56" s="114"/>
      <c r="V56" s="115"/>
      <c r="W56" s="116"/>
      <c r="X56" s="16">
        <v>686.74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206</v>
      </c>
      <c r="B57" s="115"/>
      <c r="C57" s="115"/>
      <c r="D57" s="116"/>
      <c r="E57" s="117">
        <v>409.12</v>
      </c>
      <c r="F57" s="118"/>
      <c r="G57" s="118"/>
      <c r="H57" s="119"/>
      <c r="I57" s="117">
        <v>0</v>
      </c>
      <c r="J57" s="118"/>
      <c r="K57" s="119"/>
      <c r="L57" s="117">
        <v>1369.35</v>
      </c>
      <c r="M57" s="118"/>
      <c r="N57" s="118"/>
      <c r="O57" s="119"/>
      <c r="P57" s="117">
        <v>1322.02</v>
      </c>
      <c r="Q57" s="118"/>
      <c r="R57" s="118"/>
      <c r="S57" s="118"/>
      <c r="T57" s="119"/>
      <c r="U57" s="114"/>
      <c r="V57" s="115"/>
      <c r="W57" s="116"/>
      <c r="X57" s="16">
        <v>456.45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207</v>
      </c>
      <c r="B58" s="115"/>
      <c r="C58" s="115"/>
      <c r="D58" s="116"/>
      <c r="E58" s="117">
        <v>615.53</v>
      </c>
      <c r="F58" s="118"/>
      <c r="G58" s="118"/>
      <c r="H58" s="119"/>
      <c r="I58" s="117">
        <v>0</v>
      </c>
      <c r="J58" s="118"/>
      <c r="K58" s="119"/>
      <c r="L58" s="117">
        <v>2060.2199999999998</v>
      </c>
      <c r="M58" s="118"/>
      <c r="N58" s="118"/>
      <c r="O58" s="119"/>
      <c r="P58" s="117">
        <v>1989.01</v>
      </c>
      <c r="Q58" s="118"/>
      <c r="R58" s="118"/>
      <c r="S58" s="118"/>
      <c r="T58" s="119"/>
      <c r="U58" s="114"/>
      <c r="V58" s="115"/>
      <c r="W58" s="116"/>
      <c r="X58" s="16">
        <v>686.74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208</v>
      </c>
      <c r="B59" s="115"/>
      <c r="C59" s="115"/>
      <c r="D59" s="116"/>
      <c r="E59" s="117">
        <v>618</v>
      </c>
      <c r="F59" s="118"/>
      <c r="G59" s="118"/>
      <c r="H59" s="119"/>
      <c r="I59" s="117">
        <v>0</v>
      </c>
      <c r="J59" s="118"/>
      <c r="K59" s="119"/>
      <c r="L59" s="117">
        <v>2068.5</v>
      </c>
      <c r="M59" s="118"/>
      <c r="N59" s="118"/>
      <c r="O59" s="119"/>
      <c r="P59" s="117">
        <v>1997</v>
      </c>
      <c r="Q59" s="118"/>
      <c r="R59" s="118"/>
      <c r="S59" s="118"/>
      <c r="T59" s="119"/>
      <c r="U59" s="114"/>
      <c r="V59" s="115"/>
      <c r="W59" s="116"/>
      <c r="X59" s="16">
        <v>689.5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21</v>
      </c>
      <c r="B60" s="115"/>
      <c r="C60" s="115"/>
      <c r="D60" s="116"/>
      <c r="E60" s="117">
        <v>1019.7</v>
      </c>
      <c r="F60" s="118"/>
      <c r="G60" s="118"/>
      <c r="H60" s="119"/>
      <c r="I60" s="117">
        <v>0</v>
      </c>
      <c r="J60" s="118"/>
      <c r="K60" s="119"/>
      <c r="L60" s="117">
        <v>3413.04</v>
      </c>
      <c r="M60" s="118"/>
      <c r="N60" s="118"/>
      <c r="O60" s="119"/>
      <c r="P60" s="117">
        <v>3295.06</v>
      </c>
      <c r="Q60" s="118"/>
      <c r="R60" s="118"/>
      <c r="S60" s="118"/>
      <c r="T60" s="119"/>
      <c r="U60" s="114"/>
      <c r="V60" s="115"/>
      <c r="W60" s="116"/>
      <c r="X60" s="16">
        <v>1137.68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220</v>
      </c>
      <c r="B61" s="115"/>
      <c r="C61" s="115"/>
      <c r="D61" s="116"/>
      <c r="E61" s="117">
        <v>1612.12</v>
      </c>
      <c r="F61" s="118"/>
      <c r="G61" s="118"/>
      <c r="H61" s="119"/>
      <c r="I61" s="117">
        <v>0</v>
      </c>
      <c r="J61" s="118"/>
      <c r="K61" s="119"/>
      <c r="L61" s="117">
        <v>1345.73</v>
      </c>
      <c r="M61" s="118"/>
      <c r="N61" s="118"/>
      <c r="O61" s="119"/>
      <c r="P61" s="117">
        <v>1612.12</v>
      </c>
      <c r="Q61" s="118"/>
      <c r="R61" s="118"/>
      <c r="S61" s="118"/>
      <c r="T61" s="119"/>
      <c r="U61" s="114"/>
      <c r="V61" s="115"/>
      <c r="W61" s="116"/>
      <c r="X61" s="16">
        <v>1349.66</v>
      </c>
      <c r="Y61" s="117">
        <v>0</v>
      </c>
      <c r="Z61" s="119"/>
      <c r="AA61" s="16">
        <v>10.28</v>
      </c>
    </row>
    <row r="62" spans="1:27" ht="22.9" customHeight="1" x14ac:dyDescent="0.2">
      <c r="A62" s="114" t="s">
        <v>210</v>
      </c>
      <c r="B62" s="115"/>
      <c r="C62" s="115"/>
      <c r="D62" s="116"/>
      <c r="E62" s="117">
        <v>620.47</v>
      </c>
      <c r="F62" s="118"/>
      <c r="G62" s="118"/>
      <c r="H62" s="119"/>
      <c r="I62" s="117">
        <v>0</v>
      </c>
      <c r="J62" s="118"/>
      <c r="K62" s="119"/>
      <c r="L62" s="117">
        <v>2076.7800000000002</v>
      </c>
      <c r="M62" s="118"/>
      <c r="N62" s="118"/>
      <c r="O62" s="119"/>
      <c r="P62" s="117">
        <v>2004.99</v>
      </c>
      <c r="Q62" s="118"/>
      <c r="R62" s="118"/>
      <c r="S62" s="118"/>
      <c r="T62" s="119"/>
      <c r="U62" s="114"/>
      <c r="V62" s="115"/>
      <c r="W62" s="116"/>
      <c r="X62" s="16">
        <v>692.26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211</v>
      </c>
      <c r="B63" s="115"/>
      <c r="C63" s="115"/>
      <c r="D63" s="116"/>
      <c r="E63" s="117">
        <v>1193.98</v>
      </c>
      <c r="F63" s="118"/>
      <c r="G63" s="118"/>
      <c r="H63" s="119"/>
      <c r="I63" s="117">
        <v>0</v>
      </c>
      <c r="J63" s="118"/>
      <c r="K63" s="119"/>
      <c r="L63" s="117">
        <v>1998.18</v>
      </c>
      <c r="M63" s="118"/>
      <c r="N63" s="118"/>
      <c r="O63" s="119"/>
      <c r="P63" s="117">
        <v>1860.04</v>
      </c>
      <c r="Q63" s="118"/>
      <c r="R63" s="118"/>
      <c r="S63" s="118"/>
      <c r="T63" s="119"/>
      <c r="U63" s="114"/>
      <c r="V63" s="115"/>
      <c r="W63" s="116"/>
      <c r="X63" s="16">
        <v>1332.12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212</v>
      </c>
      <c r="B64" s="115"/>
      <c r="C64" s="115"/>
      <c r="D64" s="116"/>
      <c r="E64" s="117">
        <v>420.24</v>
      </c>
      <c r="F64" s="118"/>
      <c r="G64" s="118"/>
      <c r="H64" s="119"/>
      <c r="I64" s="117">
        <v>0</v>
      </c>
      <c r="J64" s="118"/>
      <c r="K64" s="119"/>
      <c r="L64" s="117">
        <v>1406.58</v>
      </c>
      <c r="M64" s="118"/>
      <c r="N64" s="118"/>
      <c r="O64" s="119"/>
      <c r="P64" s="117">
        <v>1357.96</v>
      </c>
      <c r="Q64" s="118"/>
      <c r="R64" s="118"/>
      <c r="S64" s="118"/>
      <c r="T64" s="119"/>
      <c r="U64" s="114"/>
      <c r="V64" s="115"/>
      <c r="W64" s="116"/>
      <c r="X64" s="16">
        <v>468.86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213</v>
      </c>
      <c r="B65" s="115"/>
      <c r="C65" s="115"/>
      <c r="D65" s="116"/>
      <c r="E65" s="117">
        <v>613.05999999999995</v>
      </c>
      <c r="F65" s="118"/>
      <c r="G65" s="118"/>
      <c r="H65" s="119"/>
      <c r="I65" s="117">
        <v>0</v>
      </c>
      <c r="J65" s="118"/>
      <c r="K65" s="119"/>
      <c r="L65" s="117">
        <v>2051.94</v>
      </c>
      <c r="M65" s="118"/>
      <c r="N65" s="118"/>
      <c r="O65" s="119"/>
      <c r="P65" s="117">
        <v>1981.02</v>
      </c>
      <c r="Q65" s="118"/>
      <c r="R65" s="118"/>
      <c r="S65" s="118"/>
      <c r="T65" s="119"/>
      <c r="U65" s="114"/>
      <c r="V65" s="115"/>
      <c r="W65" s="116"/>
      <c r="X65" s="16">
        <v>683.98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214</v>
      </c>
      <c r="B66" s="115"/>
      <c r="C66" s="115"/>
      <c r="D66" s="116"/>
      <c r="E66" s="117">
        <v>585.86</v>
      </c>
      <c r="F66" s="118"/>
      <c r="G66" s="118"/>
      <c r="H66" s="119"/>
      <c r="I66" s="117">
        <v>0</v>
      </c>
      <c r="J66" s="118"/>
      <c r="K66" s="119"/>
      <c r="L66" s="117">
        <v>1960.95</v>
      </c>
      <c r="M66" s="118"/>
      <c r="N66" s="118"/>
      <c r="O66" s="119"/>
      <c r="P66" s="117">
        <v>1893.16</v>
      </c>
      <c r="Q66" s="118"/>
      <c r="R66" s="118"/>
      <c r="S66" s="118"/>
      <c r="T66" s="119"/>
      <c r="U66" s="114"/>
      <c r="V66" s="115"/>
      <c r="W66" s="116"/>
      <c r="X66" s="16">
        <v>653.65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215</v>
      </c>
      <c r="B67" s="115"/>
      <c r="C67" s="115"/>
      <c r="D67" s="116"/>
      <c r="E67" s="117">
        <v>793.52</v>
      </c>
      <c r="F67" s="118"/>
      <c r="G67" s="118"/>
      <c r="H67" s="119"/>
      <c r="I67" s="117">
        <v>0</v>
      </c>
      <c r="J67" s="118"/>
      <c r="K67" s="119"/>
      <c r="L67" s="117">
        <v>1327.98</v>
      </c>
      <c r="M67" s="118"/>
      <c r="N67" s="118"/>
      <c r="O67" s="119"/>
      <c r="P67" s="117">
        <v>1236.18</v>
      </c>
      <c r="Q67" s="118"/>
      <c r="R67" s="118"/>
      <c r="S67" s="118"/>
      <c r="T67" s="119"/>
      <c r="U67" s="114"/>
      <c r="V67" s="115"/>
      <c r="W67" s="116"/>
      <c r="X67" s="16">
        <v>885.32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216</v>
      </c>
      <c r="B68" s="115"/>
      <c r="C68" s="115"/>
      <c r="D68" s="116"/>
      <c r="E68" s="117">
        <v>620.47</v>
      </c>
      <c r="F68" s="118"/>
      <c r="G68" s="118"/>
      <c r="H68" s="119"/>
      <c r="I68" s="117">
        <v>0</v>
      </c>
      <c r="J68" s="118"/>
      <c r="K68" s="119"/>
      <c r="L68" s="117">
        <v>2076.7800000000002</v>
      </c>
      <c r="M68" s="118"/>
      <c r="N68" s="118"/>
      <c r="O68" s="119"/>
      <c r="P68" s="117">
        <v>2004.99</v>
      </c>
      <c r="Q68" s="118"/>
      <c r="R68" s="118"/>
      <c r="S68" s="118"/>
      <c r="T68" s="119"/>
      <c r="U68" s="114"/>
      <c r="V68" s="115"/>
      <c r="W68" s="116"/>
      <c r="X68" s="16">
        <v>692.26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217</v>
      </c>
      <c r="B69" s="115"/>
      <c r="C69" s="115"/>
      <c r="D69" s="116"/>
      <c r="E69" s="117">
        <v>793.51</v>
      </c>
      <c r="F69" s="118"/>
      <c r="G69" s="118"/>
      <c r="H69" s="119"/>
      <c r="I69" s="117">
        <v>0</v>
      </c>
      <c r="J69" s="118"/>
      <c r="K69" s="119"/>
      <c r="L69" s="117">
        <v>2655.96</v>
      </c>
      <c r="M69" s="118"/>
      <c r="N69" s="118"/>
      <c r="O69" s="119"/>
      <c r="P69" s="117">
        <v>2564.15</v>
      </c>
      <c r="Q69" s="118"/>
      <c r="R69" s="118"/>
      <c r="S69" s="118"/>
      <c r="T69" s="119"/>
      <c r="U69" s="114"/>
      <c r="V69" s="115"/>
      <c r="W69" s="116"/>
      <c r="X69" s="16">
        <v>885.32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232</v>
      </c>
      <c r="B70" s="115"/>
      <c r="C70" s="115"/>
      <c r="D70" s="116"/>
      <c r="E70" s="117">
        <v>593.28</v>
      </c>
      <c r="F70" s="118"/>
      <c r="G70" s="118"/>
      <c r="H70" s="119"/>
      <c r="I70" s="117">
        <v>0</v>
      </c>
      <c r="J70" s="118"/>
      <c r="K70" s="119"/>
      <c r="L70" s="117">
        <v>1985.76</v>
      </c>
      <c r="M70" s="118"/>
      <c r="N70" s="118"/>
      <c r="O70" s="119"/>
      <c r="P70" s="117">
        <v>1917.12</v>
      </c>
      <c r="Q70" s="118"/>
      <c r="R70" s="118"/>
      <c r="S70" s="118"/>
      <c r="T70" s="119"/>
      <c r="U70" s="114"/>
      <c r="V70" s="115"/>
      <c r="W70" s="116"/>
      <c r="X70" s="16">
        <v>661.92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23</v>
      </c>
      <c r="B71" s="115"/>
      <c r="C71" s="115"/>
      <c r="D71" s="116"/>
      <c r="E71" s="117">
        <v>998.69</v>
      </c>
      <c r="F71" s="118"/>
      <c r="G71" s="118"/>
      <c r="H71" s="119"/>
      <c r="I71" s="117">
        <v>0</v>
      </c>
      <c r="J71" s="118"/>
      <c r="K71" s="119"/>
      <c r="L71" s="117">
        <v>3342.69</v>
      </c>
      <c r="M71" s="118"/>
      <c r="N71" s="118"/>
      <c r="O71" s="119"/>
      <c r="P71" s="117">
        <v>3227.15</v>
      </c>
      <c r="Q71" s="118"/>
      <c r="R71" s="118"/>
      <c r="S71" s="118"/>
      <c r="T71" s="119"/>
      <c r="U71" s="114"/>
      <c r="V71" s="115"/>
      <c r="W71" s="116"/>
      <c r="X71" s="16">
        <v>1114.23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234</v>
      </c>
      <c r="B72" s="115"/>
      <c r="C72" s="115"/>
      <c r="D72" s="116"/>
      <c r="E72" s="117">
        <v>2044.91</v>
      </c>
      <c r="F72" s="118"/>
      <c r="G72" s="118"/>
      <c r="H72" s="119"/>
      <c r="I72" s="117">
        <v>0</v>
      </c>
      <c r="J72" s="118"/>
      <c r="K72" s="119"/>
      <c r="L72" s="117">
        <v>3395.58</v>
      </c>
      <c r="M72" s="118"/>
      <c r="N72" s="118"/>
      <c r="O72" s="119"/>
      <c r="P72" s="117">
        <v>0</v>
      </c>
      <c r="Q72" s="118"/>
      <c r="R72" s="118"/>
      <c r="S72" s="118"/>
      <c r="T72" s="119"/>
      <c r="U72" s="114"/>
      <c r="V72" s="115"/>
      <c r="W72" s="116"/>
      <c r="X72" s="16">
        <v>5440.49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235</v>
      </c>
      <c r="B73" s="115"/>
      <c r="C73" s="115"/>
      <c r="D73" s="116"/>
      <c r="E73" s="117">
        <v>1552.42</v>
      </c>
      <c r="F73" s="118"/>
      <c r="G73" s="118"/>
      <c r="H73" s="119"/>
      <c r="I73" s="117">
        <v>0</v>
      </c>
      <c r="J73" s="118"/>
      <c r="K73" s="119"/>
      <c r="L73" s="117">
        <v>2598.0300000000002</v>
      </c>
      <c r="M73" s="118"/>
      <c r="N73" s="118"/>
      <c r="O73" s="119"/>
      <c r="P73" s="117">
        <v>3288.43</v>
      </c>
      <c r="Q73" s="118"/>
      <c r="R73" s="118"/>
      <c r="S73" s="118"/>
      <c r="T73" s="119"/>
      <c r="U73" s="114"/>
      <c r="V73" s="115"/>
      <c r="W73" s="116"/>
      <c r="X73" s="16">
        <v>862.02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236</v>
      </c>
      <c r="B74" s="115"/>
      <c r="C74" s="115"/>
      <c r="D74" s="116"/>
      <c r="E74" s="117">
        <v>0</v>
      </c>
      <c r="F74" s="118"/>
      <c r="G74" s="118"/>
      <c r="H74" s="119"/>
      <c r="I74" s="117">
        <v>0</v>
      </c>
      <c r="J74" s="118"/>
      <c r="K74" s="119"/>
      <c r="L74" s="117">
        <v>2618.73</v>
      </c>
      <c r="M74" s="118"/>
      <c r="N74" s="118"/>
      <c r="O74" s="119"/>
      <c r="P74" s="117">
        <v>1745.82</v>
      </c>
      <c r="Q74" s="118"/>
      <c r="R74" s="118"/>
      <c r="S74" s="118"/>
      <c r="T74" s="119"/>
      <c r="U74" s="114"/>
      <c r="V74" s="115"/>
      <c r="W74" s="116"/>
      <c r="X74" s="16">
        <v>872.91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237</v>
      </c>
      <c r="B75" s="115"/>
      <c r="C75" s="115"/>
      <c r="D75" s="116"/>
      <c r="E75" s="117">
        <v>767.56</v>
      </c>
      <c r="F75" s="118"/>
      <c r="G75" s="118"/>
      <c r="H75" s="119"/>
      <c r="I75" s="117">
        <v>0</v>
      </c>
      <c r="J75" s="118"/>
      <c r="K75" s="119"/>
      <c r="L75" s="117">
        <v>2569.08</v>
      </c>
      <c r="M75" s="118"/>
      <c r="N75" s="118"/>
      <c r="O75" s="119"/>
      <c r="P75" s="117">
        <v>2480.2800000000002</v>
      </c>
      <c r="Q75" s="118"/>
      <c r="R75" s="118"/>
      <c r="S75" s="118"/>
      <c r="T75" s="119"/>
      <c r="U75" s="114"/>
      <c r="V75" s="115"/>
      <c r="W75" s="116"/>
      <c r="X75" s="16">
        <v>856.36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201</v>
      </c>
      <c r="B76" s="115"/>
      <c r="C76" s="115"/>
      <c r="D76" s="116"/>
      <c r="E76" s="117">
        <v>719.35</v>
      </c>
      <c r="F76" s="118"/>
      <c r="G76" s="118"/>
      <c r="H76" s="119"/>
      <c r="I76" s="117">
        <v>0</v>
      </c>
      <c r="J76" s="118"/>
      <c r="K76" s="119"/>
      <c r="L76" s="117">
        <v>2407.7399999999998</v>
      </c>
      <c r="M76" s="118"/>
      <c r="N76" s="118"/>
      <c r="O76" s="119"/>
      <c r="P76" s="117">
        <v>2324.5100000000002</v>
      </c>
      <c r="Q76" s="118"/>
      <c r="R76" s="118"/>
      <c r="S76" s="118"/>
      <c r="T76" s="119"/>
      <c r="U76" s="114"/>
      <c r="V76" s="115"/>
      <c r="W76" s="116"/>
      <c r="X76" s="16">
        <v>802.58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238</v>
      </c>
      <c r="B77" s="115"/>
      <c r="C77" s="115"/>
      <c r="D77" s="116"/>
      <c r="E77" s="117">
        <v>0</v>
      </c>
      <c r="F77" s="118"/>
      <c r="G77" s="118"/>
      <c r="H77" s="119"/>
      <c r="I77" s="117">
        <v>0</v>
      </c>
      <c r="J77" s="118"/>
      <c r="K77" s="119"/>
      <c r="L77" s="117">
        <v>3450.27</v>
      </c>
      <c r="M77" s="118"/>
      <c r="N77" s="118"/>
      <c r="O77" s="119"/>
      <c r="P77" s="117">
        <v>2300.1799999999998</v>
      </c>
      <c r="Q77" s="118"/>
      <c r="R77" s="118"/>
      <c r="S77" s="118"/>
      <c r="T77" s="119"/>
      <c r="U77" s="114"/>
      <c r="V77" s="115"/>
      <c r="W77" s="116"/>
      <c r="X77" s="16">
        <v>1150.0899999999999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240</v>
      </c>
      <c r="B78" s="115"/>
      <c r="C78" s="115"/>
      <c r="D78" s="116"/>
      <c r="E78" s="117">
        <v>1020.94</v>
      </c>
      <c r="F78" s="118"/>
      <c r="G78" s="118"/>
      <c r="H78" s="119"/>
      <c r="I78" s="117">
        <v>0</v>
      </c>
      <c r="J78" s="118"/>
      <c r="K78" s="119"/>
      <c r="L78" s="117">
        <v>3417.15</v>
      </c>
      <c r="M78" s="118"/>
      <c r="N78" s="118"/>
      <c r="O78" s="119"/>
      <c r="P78" s="117">
        <v>3299.04</v>
      </c>
      <c r="Q78" s="118"/>
      <c r="R78" s="118"/>
      <c r="S78" s="118"/>
      <c r="T78" s="119"/>
      <c r="U78" s="114"/>
      <c r="V78" s="115"/>
      <c r="W78" s="116"/>
      <c r="X78" s="16">
        <v>1139.05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241</v>
      </c>
      <c r="B79" s="115"/>
      <c r="C79" s="115"/>
      <c r="D79" s="116"/>
      <c r="E79" s="117">
        <v>768.79</v>
      </c>
      <c r="F79" s="118"/>
      <c r="G79" s="118"/>
      <c r="H79" s="119"/>
      <c r="I79" s="117">
        <v>0</v>
      </c>
      <c r="J79" s="118"/>
      <c r="K79" s="119"/>
      <c r="L79" s="117">
        <v>2573.2199999999998</v>
      </c>
      <c r="M79" s="118"/>
      <c r="N79" s="118"/>
      <c r="O79" s="119"/>
      <c r="P79" s="117">
        <v>2484.27</v>
      </c>
      <c r="Q79" s="118"/>
      <c r="R79" s="118"/>
      <c r="S79" s="118"/>
      <c r="T79" s="119"/>
      <c r="U79" s="114"/>
      <c r="V79" s="115"/>
      <c r="W79" s="116"/>
      <c r="X79" s="16">
        <v>857.74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242</v>
      </c>
      <c r="B80" s="115"/>
      <c r="C80" s="115"/>
      <c r="D80" s="116"/>
      <c r="E80" s="117">
        <v>419</v>
      </c>
      <c r="F80" s="118"/>
      <c r="G80" s="118"/>
      <c r="H80" s="119"/>
      <c r="I80" s="117">
        <v>0</v>
      </c>
      <c r="J80" s="118"/>
      <c r="K80" s="119"/>
      <c r="L80" s="117">
        <v>1402.44</v>
      </c>
      <c r="M80" s="118"/>
      <c r="N80" s="118"/>
      <c r="O80" s="119"/>
      <c r="P80" s="117">
        <v>1353.96</v>
      </c>
      <c r="Q80" s="118"/>
      <c r="R80" s="118"/>
      <c r="S80" s="118"/>
      <c r="T80" s="119"/>
      <c r="U80" s="114"/>
      <c r="V80" s="115"/>
      <c r="W80" s="116"/>
      <c r="X80" s="16">
        <v>467.48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219</v>
      </c>
      <c r="B81" s="115"/>
      <c r="C81" s="115"/>
      <c r="D81" s="116"/>
      <c r="E81" s="117">
        <v>789.8</v>
      </c>
      <c r="F81" s="118"/>
      <c r="G81" s="118"/>
      <c r="H81" s="119"/>
      <c r="I81" s="117">
        <v>0</v>
      </c>
      <c r="J81" s="118"/>
      <c r="K81" s="119"/>
      <c r="L81" s="117">
        <v>2643.54</v>
      </c>
      <c r="M81" s="118"/>
      <c r="N81" s="118"/>
      <c r="O81" s="119"/>
      <c r="P81" s="117">
        <v>2552.16</v>
      </c>
      <c r="Q81" s="118"/>
      <c r="R81" s="118"/>
      <c r="S81" s="118"/>
      <c r="T81" s="119"/>
      <c r="U81" s="114"/>
      <c r="V81" s="115"/>
      <c r="W81" s="116"/>
      <c r="X81" s="16">
        <v>881.18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22</v>
      </c>
      <c r="B82" s="115"/>
      <c r="C82" s="115"/>
      <c r="D82" s="116"/>
      <c r="E82" s="117">
        <v>755.2</v>
      </c>
      <c r="F82" s="118"/>
      <c r="G82" s="118"/>
      <c r="H82" s="119"/>
      <c r="I82" s="117">
        <v>0</v>
      </c>
      <c r="J82" s="118"/>
      <c r="K82" s="119"/>
      <c r="L82" s="117">
        <v>2527.71</v>
      </c>
      <c r="M82" s="118"/>
      <c r="N82" s="118"/>
      <c r="O82" s="119"/>
      <c r="P82" s="117">
        <v>2440.34</v>
      </c>
      <c r="Q82" s="118"/>
      <c r="R82" s="118"/>
      <c r="S82" s="118"/>
      <c r="T82" s="119"/>
      <c r="U82" s="114"/>
      <c r="V82" s="115"/>
      <c r="W82" s="116"/>
      <c r="X82" s="16">
        <v>842.57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218</v>
      </c>
      <c r="B83" s="115"/>
      <c r="C83" s="115"/>
      <c r="D83" s="116"/>
      <c r="E83" s="117">
        <v>824.41</v>
      </c>
      <c r="F83" s="118"/>
      <c r="G83" s="118"/>
      <c r="H83" s="119"/>
      <c r="I83" s="117">
        <v>0</v>
      </c>
      <c r="J83" s="118"/>
      <c r="K83" s="119"/>
      <c r="L83" s="117">
        <v>2759.37</v>
      </c>
      <c r="M83" s="118"/>
      <c r="N83" s="118"/>
      <c r="O83" s="119"/>
      <c r="P83" s="117">
        <v>2663.99</v>
      </c>
      <c r="Q83" s="118"/>
      <c r="R83" s="118"/>
      <c r="S83" s="118"/>
      <c r="T83" s="119"/>
      <c r="U83" s="114"/>
      <c r="V83" s="115"/>
      <c r="W83" s="116"/>
      <c r="X83" s="16">
        <v>919.79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239</v>
      </c>
      <c r="B84" s="115"/>
      <c r="C84" s="115"/>
      <c r="D84" s="116"/>
      <c r="E84" s="117">
        <v>767.56</v>
      </c>
      <c r="F84" s="118"/>
      <c r="G84" s="118"/>
      <c r="H84" s="119"/>
      <c r="I84" s="117">
        <v>0</v>
      </c>
      <c r="J84" s="118"/>
      <c r="K84" s="119"/>
      <c r="L84" s="117">
        <v>2569.08</v>
      </c>
      <c r="M84" s="118"/>
      <c r="N84" s="118"/>
      <c r="O84" s="119"/>
      <c r="P84" s="117">
        <v>2480.2800000000002</v>
      </c>
      <c r="Q84" s="118"/>
      <c r="R84" s="118"/>
      <c r="S84" s="118"/>
      <c r="T84" s="119"/>
      <c r="U84" s="114"/>
      <c r="V84" s="115"/>
      <c r="W84" s="116"/>
      <c r="X84" s="16">
        <v>856.36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200</v>
      </c>
      <c r="B85" s="115"/>
      <c r="C85" s="115"/>
      <c r="D85" s="116"/>
      <c r="E85" s="117">
        <v>725.53</v>
      </c>
      <c r="F85" s="118"/>
      <c r="G85" s="118"/>
      <c r="H85" s="119"/>
      <c r="I85" s="117">
        <v>0</v>
      </c>
      <c r="J85" s="118"/>
      <c r="K85" s="119"/>
      <c r="L85" s="117">
        <v>2428.41</v>
      </c>
      <c r="M85" s="118"/>
      <c r="N85" s="118"/>
      <c r="O85" s="119"/>
      <c r="P85" s="117">
        <v>2344.4699999999998</v>
      </c>
      <c r="Q85" s="118"/>
      <c r="R85" s="118"/>
      <c r="S85" s="118"/>
      <c r="T85" s="119"/>
      <c r="U85" s="114"/>
      <c r="V85" s="115"/>
      <c r="W85" s="116"/>
      <c r="X85" s="16">
        <v>809.47</v>
      </c>
      <c r="Y85" s="117">
        <v>0</v>
      </c>
      <c r="Z85" s="119"/>
      <c r="AA85" s="16">
        <v>0</v>
      </c>
    </row>
    <row r="86" spans="1:27" ht="22.9" customHeight="1" x14ac:dyDescent="0.2">
      <c r="A86" s="114" t="s">
        <v>199</v>
      </c>
      <c r="B86" s="115"/>
      <c r="C86" s="115"/>
      <c r="D86" s="116"/>
      <c r="E86" s="117">
        <v>731.71</v>
      </c>
      <c r="F86" s="118"/>
      <c r="G86" s="118"/>
      <c r="H86" s="119"/>
      <c r="I86" s="117">
        <v>0</v>
      </c>
      <c r="J86" s="118"/>
      <c r="K86" s="119"/>
      <c r="L86" s="117">
        <v>2449.11</v>
      </c>
      <c r="M86" s="118"/>
      <c r="N86" s="118"/>
      <c r="O86" s="119"/>
      <c r="P86" s="117">
        <v>2364.4499999999998</v>
      </c>
      <c r="Q86" s="118"/>
      <c r="R86" s="118"/>
      <c r="S86" s="118"/>
      <c r="T86" s="119"/>
      <c r="U86" s="114"/>
      <c r="V86" s="115"/>
      <c r="W86" s="116"/>
      <c r="X86" s="16">
        <v>816.37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20</v>
      </c>
      <c r="B87" s="115"/>
      <c r="C87" s="115"/>
      <c r="D87" s="116"/>
      <c r="E87" s="117">
        <v>778.68</v>
      </c>
      <c r="F87" s="118"/>
      <c r="G87" s="118"/>
      <c r="H87" s="119"/>
      <c r="I87" s="117">
        <v>0</v>
      </c>
      <c r="J87" s="118"/>
      <c r="K87" s="119"/>
      <c r="L87" s="117">
        <v>2606.31</v>
      </c>
      <c r="M87" s="118"/>
      <c r="N87" s="118"/>
      <c r="O87" s="119"/>
      <c r="P87" s="117">
        <v>2516.2199999999998</v>
      </c>
      <c r="Q87" s="118"/>
      <c r="R87" s="118"/>
      <c r="S87" s="118"/>
      <c r="T87" s="119"/>
      <c r="U87" s="114"/>
      <c r="V87" s="115"/>
      <c r="W87" s="116"/>
      <c r="X87" s="16">
        <v>868.77</v>
      </c>
      <c r="Y87" s="117">
        <v>0</v>
      </c>
      <c r="Z87" s="119"/>
      <c r="AA87" s="16">
        <v>0</v>
      </c>
    </row>
    <row r="88" spans="1:27" ht="22.9" customHeight="1" x14ac:dyDescent="0.2">
      <c r="A88" s="114" t="s">
        <v>85</v>
      </c>
      <c r="B88" s="115"/>
      <c r="C88" s="115"/>
      <c r="D88" s="116"/>
      <c r="E88" s="117">
        <v>618</v>
      </c>
      <c r="F88" s="118"/>
      <c r="G88" s="118"/>
      <c r="H88" s="119"/>
      <c r="I88" s="117">
        <v>0</v>
      </c>
      <c r="J88" s="118"/>
      <c r="K88" s="119"/>
      <c r="L88" s="117">
        <v>2068.5</v>
      </c>
      <c r="M88" s="118"/>
      <c r="N88" s="118"/>
      <c r="O88" s="119"/>
      <c r="P88" s="117">
        <v>1997</v>
      </c>
      <c r="Q88" s="118"/>
      <c r="R88" s="118"/>
      <c r="S88" s="118"/>
      <c r="T88" s="119"/>
      <c r="U88" s="114"/>
      <c r="V88" s="115"/>
      <c r="W88" s="116"/>
      <c r="X88" s="16">
        <v>689.5</v>
      </c>
      <c r="Y88" s="117">
        <v>0</v>
      </c>
      <c r="Z88" s="119"/>
      <c r="AA88" s="16">
        <v>0</v>
      </c>
    </row>
    <row r="89" spans="1:27" ht="23.65" customHeight="1" x14ac:dyDescent="0.2">
      <c r="A89" s="114" t="s">
        <v>87</v>
      </c>
      <c r="B89" s="115"/>
      <c r="C89" s="115"/>
      <c r="D89" s="116"/>
      <c r="E89" s="117">
        <v>384.4</v>
      </c>
      <c r="F89" s="118"/>
      <c r="G89" s="118"/>
      <c r="H89" s="119"/>
      <c r="I89" s="117">
        <v>0</v>
      </c>
      <c r="J89" s="118"/>
      <c r="K89" s="119"/>
      <c r="L89" s="117">
        <v>1286.6099999999999</v>
      </c>
      <c r="M89" s="118"/>
      <c r="N89" s="118"/>
      <c r="O89" s="119"/>
      <c r="P89" s="117">
        <v>1242.1400000000001</v>
      </c>
      <c r="Q89" s="118"/>
      <c r="R89" s="118"/>
      <c r="S89" s="118"/>
      <c r="T89" s="119"/>
      <c r="U89" s="114"/>
      <c r="V89" s="115"/>
      <c r="W89" s="116"/>
      <c r="X89" s="16">
        <v>428.87</v>
      </c>
      <c r="Y89" s="117">
        <v>0</v>
      </c>
      <c r="Z89" s="119"/>
      <c r="AA89" s="16">
        <v>0</v>
      </c>
    </row>
    <row r="90" spans="1:27" ht="22.9" customHeight="1" x14ac:dyDescent="0.2">
      <c r="A90" s="114" t="s">
        <v>88</v>
      </c>
      <c r="B90" s="115"/>
      <c r="C90" s="115"/>
      <c r="D90" s="116"/>
      <c r="E90" s="117">
        <v>626.65</v>
      </c>
      <c r="F90" s="118"/>
      <c r="G90" s="118"/>
      <c r="H90" s="119"/>
      <c r="I90" s="117">
        <v>0</v>
      </c>
      <c r="J90" s="118"/>
      <c r="K90" s="119"/>
      <c r="L90" s="117">
        <v>2097.4499999999998</v>
      </c>
      <c r="M90" s="118"/>
      <c r="N90" s="118"/>
      <c r="O90" s="119"/>
      <c r="P90" s="117">
        <v>2024.95</v>
      </c>
      <c r="Q90" s="118"/>
      <c r="R90" s="118"/>
      <c r="S90" s="118"/>
      <c r="T90" s="119"/>
      <c r="U90" s="114"/>
      <c r="V90" s="115"/>
      <c r="W90" s="116"/>
      <c r="X90" s="16">
        <v>699.15</v>
      </c>
      <c r="Y90" s="117">
        <v>0</v>
      </c>
      <c r="Z90" s="119"/>
      <c r="AA90" s="16">
        <v>0</v>
      </c>
    </row>
    <row r="91" spans="1:27" ht="23.65" customHeight="1" x14ac:dyDescent="0.2">
      <c r="A91" s="114" t="s">
        <v>18</v>
      </c>
      <c r="B91" s="115"/>
      <c r="C91" s="115"/>
      <c r="D91" s="116"/>
      <c r="E91" s="117">
        <v>765.08</v>
      </c>
      <c r="F91" s="118"/>
      <c r="G91" s="118"/>
      <c r="H91" s="119"/>
      <c r="I91" s="117">
        <v>0</v>
      </c>
      <c r="J91" s="118"/>
      <c r="K91" s="119"/>
      <c r="L91" s="117">
        <v>2560.8000000000002</v>
      </c>
      <c r="M91" s="118"/>
      <c r="N91" s="118"/>
      <c r="O91" s="119"/>
      <c r="P91" s="117">
        <v>2472.2800000000002</v>
      </c>
      <c r="Q91" s="118"/>
      <c r="R91" s="118"/>
      <c r="S91" s="118"/>
      <c r="T91" s="119"/>
      <c r="U91" s="114"/>
      <c r="V91" s="115"/>
      <c r="W91" s="116"/>
      <c r="X91" s="16">
        <v>853.6</v>
      </c>
      <c r="Y91" s="117">
        <v>0</v>
      </c>
      <c r="Z91" s="119"/>
      <c r="AA91" s="16">
        <v>0</v>
      </c>
    </row>
    <row r="92" spans="1:27" ht="22.9" customHeight="1" x14ac:dyDescent="0.2">
      <c r="A92" s="114" t="s">
        <v>89</v>
      </c>
      <c r="B92" s="115"/>
      <c r="C92" s="115"/>
      <c r="D92" s="116"/>
      <c r="E92" s="117">
        <v>625.41999999999996</v>
      </c>
      <c r="F92" s="118"/>
      <c r="G92" s="118"/>
      <c r="H92" s="119"/>
      <c r="I92" s="117">
        <v>0</v>
      </c>
      <c r="J92" s="118"/>
      <c r="K92" s="119"/>
      <c r="L92" s="117">
        <v>2093.31</v>
      </c>
      <c r="M92" s="118"/>
      <c r="N92" s="118"/>
      <c r="O92" s="119"/>
      <c r="P92" s="117">
        <v>2020.96</v>
      </c>
      <c r="Q92" s="118"/>
      <c r="R92" s="118"/>
      <c r="S92" s="118"/>
      <c r="T92" s="119"/>
      <c r="U92" s="114"/>
      <c r="V92" s="115"/>
      <c r="W92" s="116"/>
      <c r="X92" s="16">
        <v>697.77</v>
      </c>
      <c r="Y92" s="117">
        <v>0</v>
      </c>
      <c r="Z92" s="119"/>
      <c r="AA92" s="16">
        <v>0</v>
      </c>
    </row>
    <row r="93" spans="1:27" ht="23.65" customHeight="1" x14ac:dyDescent="0.2">
      <c r="A93" s="114" t="s">
        <v>90</v>
      </c>
      <c r="B93" s="115"/>
      <c r="C93" s="115"/>
      <c r="D93" s="116"/>
      <c r="E93" s="117">
        <v>400.46</v>
      </c>
      <c r="F93" s="118"/>
      <c r="G93" s="118"/>
      <c r="H93" s="119"/>
      <c r="I93" s="117">
        <v>0</v>
      </c>
      <c r="J93" s="118"/>
      <c r="K93" s="119"/>
      <c r="L93" s="117">
        <v>1340.4</v>
      </c>
      <c r="M93" s="118"/>
      <c r="N93" s="118"/>
      <c r="O93" s="119"/>
      <c r="P93" s="117">
        <v>1294.06</v>
      </c>
      <c r="Q93" s="118"/>
      <c r="R93" s="118"/>
      <c r="S93" s="118"/>
      <c r="T93" s="119"/>
      <c r="U93" s="114"/>
      <c r="V93" s="115"/>
      <c r="W93" s="116"/>
      <c r="X93" s="16">
        <v>446.8</v>
      </c>
      <c r="Y93" s="117">
        <v>0</v>
      </c>
      <c r="Z93" s="119"/>
      <c r="AA93" s="16">
        <v>0</v>
      </c>
    </row>
    <row r="94" spans="1:27" ht="22.9" customHeight="1" x14ac:dyDescent="0.2">
      <c r="A94" s="114" t="s">
        <v>84</v>
      </c>
      <c r="B94" s="115"/>
      <c r="C94" s="115"/>
      <c r="D94" s="116"/>
      <c r="E94" s="117">
        <v>629.12</v>
      </c>
      <c r="F94" s="118"/>
      <c r="G94" s="118"/>
      <c r="H94" s="119"/>
      <c r="I94" s="117">
        <v>0</v>
      </c>
      <c r="J94" s="118"/>
      <c r="K94" s="119"/>
      <c r="L94" s="117">
        <v>2105.73</v>
      </c>
      <c r="M94" s="118"/>
      <c r="N94" s="118"/>
      <c r="O94" s="119"/>
      <c r="P94" s="117">
        <v>2032.94</v>
      </c>
      <c r="Q94" s="118"/>
      <c r="R94" s="118"/>
      <c r="S94" s="118"/>
      <c r="T94" s="119"/>
      <c r="U94" s="114"/>
      <c r="V94" s="115"/>
      <c r="W94" s="116"/>
      <c r="X94" s="16">
        <v>701.91</v>
      </c>
      <c r="Y94" s="117">
        <v>0</v>
      </c>
      <c r="Z94" s="119"/>
      <c r="AA94" s="16">
        <v>0</v>
      </c>
    </row>
    <row r="95" spans="1:27" ht="23.65" customHeight="1" x14ac:dyDescent="0.2">
      <c r="A95" s="114" t="s">
        <v>91</v>
      </c>
      <c r="B95" s="115"/>
      <c r="C95" s="115"/>
      <c r="D95" s="116"/>
      <c r="E95" s="117">
        <v>613.05999999999995</v>
      </c>
      <c r="F95" s="118"/>
      <c r="G95" s="118"/>
      <c r="H95" s="119"/>
      <c r="I95" s="117">
        <v>0</v>
      </c>
      <c r="J95" s="118"/>
      <c r="K95" s="119"/>
      <c r="L95" s="117">
        <v>2051.94</v>
      </c>
      <c r="M95" s="118"/>
      <c r="N95" s="118"/>
      <c r="O95" s="119"/>
      <c r="P95" s="117">
        <v>1981.02</v>
      </c>
      <c r="Q95" s="118"/>
      <c r="R95" s="118"/>
      <c r="S95" s="118"/>
      <c r="T95" s="119"/>
      <c r="U95" s="114"/>
      <c r="V95" s="115"/>
      <c r="W95" s="116"/>
      <c r="X95" s="16">
        <v>683.98</v>
      </c>
      <c r="Y95" s="117">
        <v>0</v>
      </c>
      <c r="Z95" s="119"/>
      <c r="AA95" s="16">
        <v>0</v>
      </c>
    </row>
    <row r="96" spans="1:27" ht="22.9" customHeight="1" x14ac:dyDescent="0.2">
      <c r="A96" s="114" t="s">
        <v>93</v>
      </c>
      <c r="B96" s="115"/>
      <c r="C96" s="115"/>
      <c r="D96" s="116"/>
      <c r="E96" s="117">
        <v>397.99</v>
      </c>
      <c r="F96" s="118"/>
      <c r="G96" s="118"/>
      <c r="H96" s="119"/>
      <c r="I96" s="117">
        <v>0</v>
      </c>
      <c r="J96" s="118"/>
      <c r="K96" s="119"/>
      <c r="L96" s="117">
        <v>1332.12</v>
      </c>
      <c r="M96" s="118"/>
      <c r="N96" s="118"/>
      <c r="O96" s="119"/>
      <c r="P96" s="117">
        <v>1286.07</v>
      </c>
      <c r="Q96" s="118"/>
      <c r="R96" s="118"/>
      <c r="S96" s="118"/>
      <c r="T96" s="119"/>
      <c r="U96" s="114"/>
      <c r="V96" s="115"/>
      <c r="W96" s="116"/>
      <c r="X96" s="16">
        <v>444.04</v>
      </c>
      <c r="Y96" s="117">
        <v>0</v>
      </c>
      <c r="Z96" s="119"/>
      <c r="AA96" s="16">
        <v>0</v>
      </c>
    </row>
    <row r="97" spans="1:27" ht="23.65" customHeight="1" x14ac:dyDescent="0.2">
      <c r="A97" s="114" t="s">
        <v>51</v>
      </c>
      <c r="B97" s="115"/>
      <c r="C97" s="115"/>
      <c r="D97" s="116"/>
      <c r="E97" s="117">
        <v>615.53</v>
      </c>
      <c r="F97" s="118"/>
      <c r="G97" s="118"/>
      <c r="H97" s="119"/>
      <c r="I97" s="117">
        <v>0</v>
      </c>
      <c r="J97" s="118"/>
      <c r="K97" s="119"/>
      <c r="L97" s="117">
        <v>2060.2199999999998</v>
      </c>
      <c r="M97" s="118"/>
      <c r="N97" s="118"/>
      <c r="O97" s="119"/>
      <c r="P97" s="117">
        <v>1989.01</v>
      </c>
      <c r="Q97" s="118"/>
      <c r="R97" s="118"/>
      <c r="S97" s="118"/>
      <c r="T97" s="119"/>
      <c r="U97" s="114"/>
      <c r="V97" s="115"/>
      <c r="W97" s="116"/>
      <c r="X97" s="16">
        <v>686.74</v>
      </c>
      <c r="Y97" s="117">
        <v>0</v>
      </c>
      <c r="Z97" s="119"/>
      <c r="AA97" s="16">
        <v>0</v>
      </c>
    </row>
    <row r="98" spans="1:27" ht="22.9" customHeight="1" x14ac:dyDescent="0.2">
      <c r="A98" s="114" t="s">
        <v>50</v>
      </c>
      <c r="B98" s="115"/>
      <c r="C98" s="115"/>
      <c r="D98" s="116"/>
      <c r="E98" s="117">
        <v>620.47</v>
      </c>
      <c r="F98" s="118"/>
      <c r="G98" s="118"/>
      <c r="H98" s="119"/>
      <c r="I98" s="117">
        <v>0</v>
      </c>
      <c r="J98" s="118"/>
      <c r="K98" s="119"/>
      <c r="L98" s="117">
        <v>2076.7800000000002</v>
      </c>
      <c r="M98" s="118"/>
      <c r="N98" s="118"/>
      <c r="O98" s="119"/>
      <c r="P98" s="117">
        <v>2004.99</v>
      </c>
      <c r="Q98" s="118"/>
      <c r="R98" s="118"/>
      <c r="S98" s="118"/>
      <c r="T98" s="119"/>
      <c r="U98" s="114"/>
      <c r="V98" s="115"/>
      <c r="W98" s="116"/>
      <c r="X98" s="16">
        <v>692.26</v>
      </c>
      <c r="Y98" s="117">
        <v>0</v>
      </c>
      <c r="Z98" s="119"/>
      <c r="AA98" s="16">
        <v>0</v>
      </c>
    </row>
    <row r="99" spans="1:27" ht="23.65" customHeight="1" x14ac:dyDescent="0.2">
      <c r="A99" s="114" t="s">
        <v>49</v>
      </c>
      <c r="B99" s="115"/>
      <c r="C99" s="115"/>
      <c r="D99" s="116"/>
      <c r="E99" s="117">
        <v>402.94</v>
      </c>
      <c r="F99" s="118"/>
      <c r="G99" s="118"/>
      <c r="H99" s="119"/>
      <c r="I99" s="117">
        <v>0</v>
      </c>
      <c r="J99" s="118"/>
      <c r="K99" s="119"/>
      <c r="L99" s="117">
        <v>1348.65</v>
      </c>
      <c r="M99" s="118"/>
      <c r="N99" s="118"/>
      <c r="O99" s="119"/>
      <c r="P99" s="117">
        <v>1302.04</v>
      </c>
      <c r="Q99" s="118"/>
      <c r="R99" s="118"/>
      <c r="S99" s="118"/>
      <c r="T99" s="119"/>
      <c r="U99" s="114"/>
      <c r="V99" s="115"/>
      <c r="W99" s="116"/>
      <c r="X99" s="16">
        <v>449.55</v>
      </c>
      <c r="Y99" s="117">
        <v>0</v>
      </c>
      <c r="Z99" s="119"/>
      <c r="AA99" s="16">
        <v>0</v>
      </c>
    </row>
    <row r="100" spans="1:27" ht="22.9" customHeight="1" x14ac:dyDescent="0.2">
      <c r="A100" s="114" t="s">
        <v>48</v>
      </c>
      <c r="B100" s="115"/>
      <c r="C100" s="115"/>
      <c r="D100" s="116"/>
      <c r="E100" s="117">
        <v>1238.48</v>
      </c>
      <c r="F100" s="118"/>
      <c r="G100" s="118"/>
      <c r="H100" s="119"/>
      <c r="I100" s="117">
        <v>0</v>
      </c>
      <c r="J100" s="118"/>
      <c r="K100" s="119"/>
      <c r="L100" s="117">
        <v>2072.64</v>
      </c>
      <c r="M100" s="118"/>
      <c r="N100" s="118"/>
      <c r="O100" s="119"/>
      <c r="P100" s="117">
        <v>1938.48</v>
      </c>
      <c r="Q100" s="118"/>
      <c r="R100" s="118"/>
      <c r="S100" s="118"/>
      <c r="T100" s="119"/>
      <c r="U100" s="114"/>
      <c r="V100" s="115"/>
      <c r="W100" s="116"/>
      <c r="X100" s="16">
        <v>1372.64</v>
      </c>
      <c r="Y100" s="117">
        <v>0</v>
      </c>
      <c r="Z100" s="119"/>
      <c r="AA100" s="16">
        <v>0</v>
      </c>
    </row>
    <row r="101" spans="1:27" ht="23.65" customHeight="1" x14ac:dyDescent="0.2">
      <c r="A101" s="114" t="s">
        <v>47</v>
      </c>
      <c r="B101" s="115"/>
      <c r="C101" s="115"/>
      <c r="D101" s="116"/>
      <c r="E101" s="117">
        <v>704.52</v>
      </c>
      <c r="F101" s="118"/>
      <c r="G101" s="118"/>
      <c r="H101" s="119"/>
      <c r="I101" s="117">
        <v>0</v>
      </c>
      <c r="J101" s="118"/>
      <c r="K101" s="119"/>
      <c r="L101" s="117">
        <v>2358.09</v>
      </c>
      <c r="M101" s="118"/>
      <c r="N101" s="118"/>
      <c r="O101" s="119"/>
      <c r="P101" s="117">
        <v>2276.58</v>
      </c>
      <c r="Q101" s="118"/>
      <c r="R101" s="118"/>
      <c r="S101" s="118"/>
      <c r="T101" s="119"/>
      <c r="U101" s="114"/>
      <c r="V101" s="115"/>
      <c r="W101" s="116"/>
      <c r="X101" s="16">
        <v>786.03</v>
      </c>
      <c r="Y101" s="117">
        <v>0</v>
      </c>
      <c r="Z101" s="119"/>
      <c r="AA101" s="16">
        <v>0</v>
      </c>
    </row>
    <row r="102" spans="1:27" ht="22.9" customHeight="1" x14ac:dyDescent="0.2">
      <c r="A102" s="114" t="s">
        <v>92</v>
      </c>
      <c r="B102" s="115"/>
      <c r="C102" s="115"/>
      <c r="D102" s="116"/>
      <c r="E102" s="117">
        <v>620.47</v>
      </c>
      <c r="F102" s="118"/>
      <c r="G102" s="118"/>
      <c r="H102" s="119"/>
      <c r="I102" s="117">
        <v>0</v>
      </c>
      <c r="J102" s="118"/>
      <c r="K102" s="119"/>
      <c r="L102" s="117">
        <v>2076.7800000000002</v>
      </c>
      <c r="M102" s="118"/>
      <c r="N102" s="118"/>
      <c r="O102" s="119"/>
      <c r="P102" s="117">
        <v>2004.99</v>
      </c>
      <c r="Q102" s="118"/>
      <c r="R102" s="118"/>
      <c r="S102" s="118"/>
      <c r="T102" s="119"/>
      <c r="U102" s="114"/>
      <c r="V102" s="115"/>
      <c r="W102" s="116"/>
      <c r="X102" s="16">
        <v>692.26</v>
      </c>
      <c r="Y102" s="117">
        <v>0</v>
      </c>
      <c r="Z102" s="119"/>
      <c r="AA102" s="16">
        <v>0</v>
      </c>
    </row>
    <row r="103" spans="1:27" ht="23.65" customHeight="1" x14ac:dyDescent="0.2">
      <c r="A103" s="114" t="s">
        <v>24</v>
      </c>
      <c r="B103" s="115"/>
      <c r="C103" s="115"/>
      <c r="D103" s="116"/>
      <c r="E103" s="117">
        <v>773.74</v>
      </c>
      <c r="F103" s="118"/>
      <c r="G103" s="118"/>
      <c r="H103" s="119"/>
      <c r="I103" s="117">
        <v>0</v>
      </c>
      <c r="J103" s="118"/>
      <c r="K103" s="119"/>
      <c r="L103" s="117">
        <v>2589.75</v>
      </c>
      <c r="M103" s="118"/>
      <c r="N103" s="118"/>
      <c r="O103" s="119"/>
      <c r="P103" s="117">
        <v>2500.2399999999998</v>
      </c>
      <c r="Q103" s="118"/>
      <c r="R103" s="118"/>
      <c r="S103" s="118"/>
      <c r="T103" s="119"/>
      <c r="U103" s="114"/>
      <c r="V103" s="115"/>
      <c r="W103" s="116"/>
      <c r="X103" s="16">
        <v>863.25</v>
      </c>
      <c r="Y103" s="117">
        <v>0</v>
      </c>
      <c r="Z103" s="119"/>
      <c r="AA103" s="16">
        <v>0</v>
      </c>
    </row>
    <row r="104" spans="1:27" ht="22.9" customHeight="1" x14ac:dyDescent="0.2">
      <c r="A104" s="114" t="s">
        <v>83</v>
      </c>
      <c r="B104" s="115"/>
      <c r="C104" s="115"/>
      <c r="D104" s="116"/>
      <c r="E104" s="117">
        <v>393.05</v>
      </c>
      <c r="F104" s="118"/>
      <c r="G104" s="118"/>
      <c r="H104" s="119"/>
      <c r="I104" s="117">
        <v>0</v>
      </c>
      <c r="J104" s="118"/>
      <c r="K104" s="119"/>
      <c r="L104" s="117">
        <v>1315.56</v>
      </c>
      <c r="M104" s="118"/>
      <c r="N104" s="118"/>
      <c r="O104" s="119"/>
      <c r="P104" s="117">
        <v>1270.0899999999999</v>
      </c>
      <c r="Q104" s="118"/>
      <c r="R104" s="118"/>
      <c r="S104" s="118"/>
      <c r="T104" s="119"/>
      <c r="U104" s="114"/>
      <c r="V104" s="115"/>
      <c r="W104" s="116"/>
      <c r="X104" s="16">
        <v>438.52</v>
      </c>
      <c r="Y104" s="117">
        <v>0</v>
      </c>
      <c r="Z104" s="119"/>
      <c r="AA104" s="16">
        <v>0</v>
      </c>
    </row>
    <row r="105" spans="1:27" ht="23.65" customHeight="1" x14ac:dyDescent="0.2">
      <c r="A105" s="114" t="s">
        <v>100</v>
      </c>
      <c r="B105" s="115"/>
      <c r="C105" s="115"/>
      <c r="D105" s="116"/>
      <c r="E105" s="117">
        <v>705.76</v>
      </c>
      <c r="F105" s="118"/>
      <c r="G105" s="118"/>
      <c r="H105" s="119"/>
      <c r="I105" s="117">
        <v>0</v>
      </c>
      <c r="J105" s="118"/>
      <c r="K105" s="119"/>
      <c r="L105" s="117">
        <v>2362.23</v>
      </c>
      <c r="M105" s="118"/>
      <c r="N105" s="118"/>
      <c r="O105" s="119"/>
      <c r="P105" s="117">
        <v>2280.58</v>
      </c>
      <c r="Q105" s="118"/>
      <c r="R105" s="118"/>
      <c r="S105" s="118"/>
      <c r="T105" s="119"/>
      <c r="U105" s="114"/>
      <c r="V105" s="115"/>
      <c r="W105" s="116"/>
      <c r="X105" s="16">
        <v>787.41</v>
      </c>
      <c r="Y105" s="117">
        <v>0</v>
      </c>
      <c r="Z105" s="119"/>
      <c r="AA105" s="16">
        <v>0</v>
      </c>
    </row>
    <row r="106" spans="1:27" ht="22.9" customHeight="1" x14ac:dyDescent="0.2">
      <c r="A106" s="114" t="s">
        <v>198</v>
      </c>
      <c r="B106" s="115"/>
      <c r="C106" s="115"/>
      <c r="D106" s="116"/>
      <c r="E106" s="117">
        <v>0</v>
      </c>
      <c r="F106" s="118"/>
      <c r="G106" s="118"/>
      <c r="H106" s="119"/>
      <c r="I106" s="117">
        <v>0</v>
      </c>
      <c r="J106" s="118"/>
      <c r="K106" s="119"/>
      <c r="L106" s="117">
        <v>2387.04</v>
      </c>
      <c r="M106" s="118"/>
      <c r="N106" s="118"/>
      <c r="O106" s="119"/>
      <c r="P106" s="117">
        <v>1591.36</v>
      </c>
      <c r="Q106" s="118"/>
      <c r="R106" s="118"/>
      <c r="S106" s="118"/>
      <c r="T106" s="119"/>
      <c r="U106" s="114"/>
      <c r="V106" s="115"/>
      <c r="W106" s="116"/>
      <c r="X106" s="16">
        <v>795.68</v>
      </c>
      <c r="Y106" s="117">
        <v>0</v>
      </c>
      <c r="Z106" s="119"/>
      <c r="AA106" s="16">
        <v>0</v>
      </c>
    </row>
    <row r="107" spans="1:27" ht="23.65" customHeight="1" x14ac:dyDescent="0.2">
      <c r="A107" s="114" t="s">
        <v>209</v>
      </c>
      <c r="B107" s="115"/>
      <c r="C107" s="115"/>
      <c r="D107" s="116"/>
      <c r="E107" s="117">
        <v>714.41</v>
      </c>
      <c r="F107" s="118"/>
      <c r="G107" s="118"/>
      <c r="H107" s="119"/>
      <c r="I107" s="117">
        <v>0</v>
      </c>
      <c r="J107" s="118"/>
      <c r="K107" s="119"/>
      <c r="L107" s="117">
        <v>2391.1799999999998</v>
      </c>
      <c r="M107" s="118"/>
      <c r="N107" s="118"/>
      <c r="O107" s="119"/>
      <c r="P107" s="117">
        <v>2308.5300000000002</v>
      </c>
      <c r="Q107" s="118"/>
      <c r="R107" s="118"/>
      <c r="S107" s="118"/>
      <c r="T107" s="119"/>
      <c r="U107" s="114"/>
      <c r="V107" s="115"/>
      <c r="W107" s="116"/>
      <c r="X107" s="16">
        <v>797.06</v>
      </c>
      <c r="Y107" s="117">
        <v>0</v>
      </c>
      <c r="Z107" s="119"/>
      <c r="AA107" s="16">
        <v>0</v>
      </c>
    </row>
    <row r="108" spans="1:27" ht="22.9" customHeight="1" x14ac:dyDescent="0.2">
      <c r="A108" s="114" t="s">
        <v>221</v>
      </c>
      <c r="B108" s="115"/>
      <c r="C108" s="115"/>
      <c r="D108" s="116"/>
      <c r="E108" s="117">
        <v>708.23</v>
      </c>
      <c r="F108" s="118"/>
      <c r="G108" s="118"/>
      <c r="H108" s="119"/>
      <c r="I108" s="117">
        <v>0</v>
      </c>
      <c r="J108" s="118"/>
      <c r="K108" s="119"/>
      <c r="L108" s="117">
        <v>2370.5100000000002</v>
      </c>
      <c r="M108" s="118"/>
      <c r="N108" s="118"/>
      <c r="O108" s="119"/>
      <c r="P108" s="117">
        <v>2288.5700000000002</v>
      </c>
      <c r="Q108" s="118"/>
      <c r="R108" s="118"/>
      <c r="S108" s="118"/>
      <c r="T108" s="119"/>
      <c r="U108" s="114"/>
      <c r="V108" s="115"/>
      <c r="W108" s="116"/>
      <c r="X108" s="16">
        <v>790.17</v>
      </c>
      <c r="Y108" s="117">
        <v>0</v>
      </c>
      <c r="Z108" s="119"/>
      <c r="AA108" s="16">
        <v>0</v>
      </c>
    </row>
    <row r="109" spans="1:27" ht="23.65" customHeight="1" x14ac:dyDescent="0.2">
      <c r="A109" s="114" t="s">
        <v>222</v>
      </c>
      <c r="B109" s="115"/>
      <c r="C109" s="115"/>
      <c r="D109" s="116"/>
      <c r="E109" s="117">
        <v>714.41</v>
      </c>
      <c r="F109" s="118"/>
      <c r="G109" s="118"/>
      <c r="H109" s="119"/>
      <c r="I109" s="117">
        <v>0</v>
      </c>
      <c r="J109" s="118"/>
      <c r="K109" s="119"/>
      <c r="L109" s="117">
        <v>2391.1799999999998</v>
      </c>
      <c r="M109" s="118"/>
      <c r="N109" s="118"/>
      <c r="O109" s="119"/>
      <c r="P109" s="117">
        <v>2308.5300000000002</v>
      </c>
      <c r="Q109" s="118"/>
      <c r="R109" s="118"/>
      <c r="S109" s="118"/>
      <c r="T109" s="119"/>
      <c r="U109" s="114"/>
      <c r="V109" s="115"/>
      <c r="W109" s="116"/>
      <c r="X109" s="16">
        <v>797.06</v>
      </c>
      <c r="Y109" s="117">
        <v>0</v>
      </c>
      <c r="Z109" s="119"/>
      <c r="AA109" s="16">
        <v>0</v>
      </c>
    </row>
    <row r="110" spans="1:27" ht="22.9" customHeight="1" x14ac:dyDescent="0.2">
      <c r="A110" s="114" t="s">
        <v>223</v>
      </c>
      <c r="B110" s="115"/>
      <c r="C110" s="115"/>
      <c r="D110" s="116"/>
      <c r="E110" s="117">
        <v>699.58</v>
      </c>
      <c r="F110" s="118"/>
      <c r="G110" s="118"/>
      <c r="H110" s="119"/>
      <c r="I110" s="117">
        <v>0</v>
      </c>
      <c r="J110" s="118"/>
      <c r="K110" s="119"/>
      <c r="L110" s="117">
        <v>2341.5300000000002</v>
      </c>
      <c r="M110" s="118"/>
      <c r="N110" s="118"/>
      <c r="O110" s="119"/>
      <c r="P110" s="117">
        <v>2260.6</v>
      </c>
      <c r="Q110" s="118"/>
      <c r="R110" s="118"/>
      <c r="S110" s="118"/>
      <c r="T110" s="119"/>
      <c r="U110" s="114"/>
      <c r="V110" s="115"/>
      <c r="W110" s="116"/>
      <c r="X110" s="16">
        <v>780.51</v>
      </c>
      <c r="Y110" s="117">
        <v>0</v>
      </c>
      <c r="Z110" s="119"/>
      <c r="AA110" s="16">
        <v>0</v>
      </c>
    </row>
    <row r="111" spans="1:27" ht="23.65" customHeight="1" x14ac:dyDescent="0.2">
      <c r="A111" s="114" t="s">
        <v>227</v>
      </c>
      <c r="B111" s="115"/>
      <c r="C111" s="115"/>
      <c r="D111" s="116"/>
      <c r="E111" s="117">
        <v>1475.78</v>
      </c>
      <c r="F111" s="118"/>
      <c r="G111" s="118"/>
      <c r="H111" s="119"/>
      <c r="I111" s="117">
        <v>0</v>
      </c>
      <c r="J111" s="118"/>
      <c r="K111" s="119"/>
      <c r="L111" s="117">
        <v>2469.7800000000002</v>
      </c>
      <c r="M111" s="118"/>
      <c r="N111" s="118"/>
      <c r="O111" s="119"/>
      <c r="P111" s="117">
        <v>1475.78</v>
      </c>
      <c r="Q111" s="118"/>
      <c r="R111" s="118"/>
      <c r="S111" s="118"/>
      <c r="T111" s="119"/>
      <c r="U111" s="114"/>
      <c r="V111" s="115"/>
      <c r="W111" s="116"/>
      <c r="X111" s="16">
        <v>2469.7800000000002</v>
      </c>
      <c r="Y111" s="117">
        <v>0</v>
      </c>
      <c r="Z111" s="119"/>
      <c r="AA111" s="16">
        <v>0</v>
      </c>
    </row>
    <row r="112" spans="1:27" ht="22.9" customHeight="1" x14ac:dyDescent="0.2">
      <c r="A112" s="114" t="s">
        <v>101</v>
      </c>
      <c r="B112" s="115"/>
      <c r="C112" s="115"/>
      <c r="D112" s="116"/>
      <c r="E112" s="117">
        <v>622.94000000000005</v>
      </c>
      <c r="F112" s="118"/>
      <c r="G112" s="118"/>
      <c r="H112" s="119"/>
      <c r="I112" s="117">
        <v>0</v>
      </c>
      <c r="J112" s="118"/>
      <c r="K112" s="119"/>
      <c r="L112" s="117">
        <v>2085.06</v>
      </c>
      <c r="M112" s="118"/>
      <c r="N112" s="118"/>
      <c r="O112" s="119"/>
      <c r="P112" s="117">
        <v>2012.98</v>
      </c>
      <c r="Q112" s="118"/>
      <c r="R112" s="118"/>
      <c r="S112" s="118"/>
      <c r="T112" s="119"/>
      <c r="U112" s="114"/>
      <c r="V112" s="115"/>
      <c r="W112" s="116"/>
      <c r="X112" s="16">
        <v>695.02</v>
      </c>
      <c r="Y112" s="117">
        <v>0</v>
      </c>
      <c r="Z112" s="119"/>
      <c r="AA112" s="16">
        <v>0</v>
      </c>
    </row>
    <row r="113" spans="1:27" ht="23.65" customHeight="1" x14ac:dyDescent="0.2">
      <c r="A113" s="114" t="s">
        <v>226</v>
      </c>
      <c r="B113" s="115"/>
      <c r="C113" s="115"/>
      <c r="D113" s="116"/>
      <c r="E113" s="117">
        <v>1399.16</v>
      </c>
      <c r="F113" s="118"/>
      <c r="G113" s="118"/>
      <c r="H113" s="119"/>
      <c r="I113" s="117">
        <v>0</v>
      </c>
      <c r="J113" s="118"/>
      <c r="K113" s="119"/>
      <c r="L113" s="117">
        <v>2341.5300000000002</v>
      </c>
      <c r="M113" s="118"/>
      <c r="N113" s="118"/>
      <c r="O113" s="119"/>
      <c r="P113" s="117">
        <v>2960.18</v>
      </c>
      <c r="Q113" s="118"/>
      <c r="R113" s="118"/>
      <c r="S113" s="118"/>
      <c r="T113" s="119"/>
      <c r="U113" s="114"/>
      <c r="V113" s="115"/>
      <c r="W113" s="116"/>
      <c r="X113" s="16">
        <v>780.51</v>
      </c>
      <c r="Y113" s="117">
        <v>0</v>
      </c>
      <c r="Z113" s="119"/>
      <c r="AA113" s="16">
        <v>0</v>
      </c>
    </row>
    <row r="114" spans="1:27" ht="22.9" customHeight="1" x14ac:dyDescent="0.2">
      <c r="A114" s="114" t="s">
        <v>224</v>
      </c>
      <c r="B114" s="115"/>
      <c r="C114" s="115"/>
      <c r="D114" s="116"/>
      <c r="E114" s="117">
        <v>695.87</v>
      </c>
      <c r="F114" s="118"/>
      <c r="G114" s="118"/>
      <c r="H114" s="119"/>
      <c r="I114" s="117">
        <v>0</v>
      </c>
      <c r="J114" s="118"/>
      <c r="K114" s="119"/>
      <c r="L114" s="117">
        <v>2329.14</v>
      </c>
      <c r="M114" s="118"/>
      <c r="N114" s="118"/>
      <c r="O114" s="119"/>
      <c r="P114" s="117">
        <v>2248.63</v>
      </c>
      <c r="Q114" s="118"/>
      <c r="R114" s="118"/>
      <c r="S114" s="118"/>
      <c r="T114" s="119"/>
      <c r="U114" s="114"/>
      <c r="V114" s="115"/>
      <c r="W114" s="116"/>
      <c r="X114" s="16">
        <v>776.38</v>
      </c>
      <c r="Y114" s="117">
        <v>0</v>
      </c>
      <c r="Z114" s="119"/>
      <c r="AA114" s="16">
        <v>0</v>
      </c>
    </row>
    <row r="115" spans="1:27" ht="23.65" customHeight="1" x14ac:dyDescent="0.2">
      <c r="A115" s="114" t="s">
        <v>96</v>
      </c>
      <c r="B115" s="115"/>
      <c r="C115" s="115"/>
      <c r="D115" s="116"/>
      <c r="E115" s="117">
        <v>729.24</v>
      </c>
      <c r="F115" s="118"/>
      <c r="G115" s="118"/>
      <c r="H115" s="119"/>
      <c r="I115" s="117">
        <v>0</v>
      </c>
      <c r="J115" s="118"/>
      <c r="K115" s="119"/>
      <c r="L115" s="117">
        <v>2440.83</v>
      </c>
      <c r="M115" s="118"/>
      <c r="N115" s="118"/>
      <c r="O115" s="119"/>
      <c r="P115" s="117">
        <v>2356.46</v>
      </c>
      <c r="Q115" s="118"/>
      <c r="R115" s="118"/>
      <c r="S115" s="118"/>
      <c r="T115" s="119"/>
      <c r="U115" s="114"/>
      <c r="V115" s="115"/>
      <c r="W115" s="116"/>
      <c r="X115" s="16">
        <v>813.61</v>
      </c>
      <c r="Y115" s="117">
        <v>0</v>
      </c>
      <c r="Z115" s="119"/>
      <c r="AA115" s="16">
        <v>0</v>
      </c>
    </row>
    <row r="116" spans="1:27" ht="22.9" customHeight="1" x14ac:dyDescent="0.2">
      <c r="A116" s="114" t="s">
        <v>19</v>
      </c>
      <c r="B116" s="115"/>
      <c r="C116" s="115"/>
      <c r="D116" s="116"/>
      <c r="E116" s="117">
        <v>110478.04</v>
      </c>
      <c r="F116" s="118"/>
      <c r="G116" s="118"/>
      <c r="H116" s="119"/>
      <c r="I116" s="117">
        <v>0</v>
      </c>
      <c r="J116" s="118"/>
      <c r="K116" s="119"/>
      <c r="L116" s="117">
        <v>5762.24</v>
      </c>
      <c r="M116" s="118"/>
      <c r="N116" s="118"/>
      <c r="O116" s="119"/>
      <c r="P116" s="117">
        <v>0</v>
      </c>
      <c r="Q116" s="118"/>
      <c r="R116" s="118"/>
      <c r="S116" s="118"/>
      <c r="T116" s="119"/>
      <c r="U116" s="114"/>
      <c r="V116" s="115"/>
      <c r="W116" s="116"/>
      <c r="X116" s="16">
        <v>116240.28</v>
      </c>
      <c r="Y116" s="117">
        <v>0</v>
      </c>
      <c r="Z116" s="119"/>
      <c r="AA116" s="16">
        <v>0</v>
      </c>
    </row>
    <row r="117" spans="1:27" ht="23.65" customHeight="1" x14ac:dyDescent="0.2">
      <c r="A117" s="114" t="s">
        <v>97</v>
      </c>
      <c r="B117" s="115"/>
      <c r="C117" s="115"/>
      <c r="D117" s="116"/>
      <c r="E117" s="117">
        <v>723.06</v>
      </c>
      <c r="F117" s="118"/>
      <c r="G117" s="118"/>
      <c r="H117" s="119"/>
      <c r="I117" s="117">
        <v>0</v>
      </c>
      <c r="J117" s="118"/>
      <c r="K117" s="119"/>
      <c r="L117" s="117">
        <v>2420.16</v>
      </c>
      <c r="M117" s="118"/>
      <c r="N117" s="118"/>
      <c r="O117" s="119"/>
      <c r="P117" s="117">
        <v>2336.5</v>
      </c>
      <c r="Q117" s="118"/>
      <c r="R117" s="118"/>
      <c r="S117" s="118"/>
      <c r="T117" s="119"/>
      <c r="U117" s="114"/>
      <c r="V117" s="115"/>
      <c r="W117" s="116"/>
      <c r="X117" s="16">
        <v>806.72</v>
      </c>
      <c r="Y117" s="117">
        <v>0</v>
      </c>
      <c r="Z117" s="119"/>
      <c r="AA117" s="16">
        <v>0</v>
      </c>
    </row>
    <row r="118" spans="1:27" ht="22.9" customHeight="1" x14ac:dyDescent="0.2">
      <c r="A118" s="114" t="s">
        <v>98</v>
      </c>
      <c r="B118" s="115"/>
      <c r="C118" s="115"/>
      <c r="D118" s="116"/>
      <c r="E118" s="117">
        <v>726.77</v>
      </c>
      <c r="F118" s="118"/>
      <c r="G118" s="118"/>
      <c r="H118" s="119"/>
      <c r="I118" s="117">
        <v>0</v>
      </c>
      <c r="J118" s="118"/>
      <c r="K118" s="119"/>
      <c r="L118" s="117">
        <v>2432.5500000000002</v>
      </c>
      <c r="M118" s="118"/>
      <c r="N118" s="118"/>
      <c r="O118" s="119"/>
      <c r="P118" s="117">
        <v>2348.4699999999998</v>
      </c>
      <c r="Q118" s="118"/>
      <c r="R118" s="118"/>
      <c r="S118" s="118"/>
      <c r="T118" s="119"/>
      <c r="U118" s="114"/>
      <c r="V118" s="115"/>
      <c r="W118" s="116"/>
      <c r="X118" s="16">
        <v>810.85</v>
      </c>
      <c r="Y118" s="117">
        <v>0</v>
      </c>
      <c r="Z118" s="119"/>
      <c r="AA118" s="16">
        <v>0</v>
      </c>
    </row>
    <row r="119" spans="1:27" ht="23.65" customHeight="1" x14ac:dyDescent="0.2">
      <c r="A119" s="114" t="s">
        <v>99</v>
      </c>
      <c r="B119" s="115"/>
      <c r="C119" s="115"/>
      <c r="D119" s="116"/>
      <c r="E119" s="117">
        <v>721.82</v>
      </c>
      <c r="F119" s="118"/>
      <c r="G119" s="118"/>
      <c r="H119" s="119"/>
      <c r="I119" s="117">
        <v>0</v>
      </c>
      <c r="J119" s="118"/>
      <c r="K119" s="119"/>
      <c r="L119" s="117">
        <v>2416.02</v>
      </c>
      <c r="M119" s="118"/>
      <c r="N119" s="118"/>
      <c r="O119" s="119"/>
      <c r="P119" s="117">
        <v>2332.5</v>
      </c>
      <c r="Q119" s="118"/>
      <c r="R119" s="118"/>
      <c r="S119" s="118"/>
      <c r="T119" s="119"/>
      <c r="U119" s="114"/>
      <c r="V119" s="115"/>
      <c r="W119" s="116"/>
      <c r="X119" s="16">
        <v>805.34</v>
      </c>
      <c r="Y119" s="117">
        <v>0</v>
      </c>
      <c r="Z119" s="119"/>
      <c r="AA119" s="16">
        <v>0</v>
      </c>
    </row>
    <row r="120" spans="1:27" ht="22.9" customHeight="1" x14ac:dyDescent="0.2">
      <c r="A120" s="114" t="s">
        <v>225</v>
      </c>
      <c r="B120" s="115"/>
      <c r="C120" s="115"/>
      <c r="D120" s="116"/>
      <c r="E120" s="117">
        <v>726.77</v>
      </c>
      <c r="F120" s="118"/>
      <c r="G120" s="118"/>
      <c r="H120" s="119"/>
      <c r="I120" s="117">
        <v>0</v>
      </c>
      <c r="J120" s="118"/>
      <c r="K120" s="119"/>
      <c r="L120" s="117">
        <v>2432.5500000000002</v>
      </c>
      <c r="M120" s="118"/>
      <c r="N120" s="118"/>
      <c r="O120" s="119"/>
      <c r="P120" s="117">
        <v>2348.4699999999998</v>
      </c>
      <c r="Q120" s="118"/>
      <c r="R120" s="118"/>
      <c r="S120" s="118"/>
      <c r="T120" s="119"/>
      <c r="U120" s="114"/>
      <c r="V120" s="115"/>
      <c r="W120" s="116"/>
      <c r="X120" s="16">
        <v>810.85</v>
      </c>
      <c r="Y120" s="117">
        <v>0</v>
      </c>
      <c r="Z120" s="119"/>
      <c r="AA120" s="16">
        <v>0</v>
      </c>
    </row>
    <row r="121" spans="1:27" ht="23.65" customHeight="1" x14ac:dyDescent="0.2">
      <c r="A121" s="120" t="s">
        <v>25</v>
      </c>
      <c r="B121" s="121"/>
      <c r="C121" s="121"/>
      <c r="D121" s="122"/>
      <c r="E121" s="123">
        <v>1011.05</v>
      </c>
      <c r="F121" s="124"/>
      <c r="G121" s="124"/>
      <c r="H121" s="125"/>
      <c r="I121" s="123">
        <v>0</v>
      </c>
      <c r="J121" s="124"/>
      <c r="K121" s="125"/>
      <c r="L121" s="123">
        <v>3384.06</v>
      </c>
      <c r="M121" s="124"/>
      <c r="N121" s="124"/>
      <c r="O121" s="125"/>
      <c r="P121" s="123">
        <v>3267.09</v>
      </c>
      <c r="Q121" s="124"/>
      <c r="R121" s="124"/>
      <c r="S121" s="124"/>
      <c r="T121" s="125"/>
      <c r="U121" s="120"/>
      <c r="V121" s="121"/>
      <c r="W121" s="122"/>
      <c r="X121" s="17">
        <v>1128.02</v>
      </c>
      <c r="Y121" s="123">
        <v>0</v>
      </c>
      <c r="Z121" s="125"/>
      <c r="AA121" s="17">
        <v>0</v>
      </c>
    </row>
    <row r="122" spans="1:27" ht="22.9" customHeight="1" x14ac:dyDescent="0.2">
      <c r="A122" s="87" t="s">
        <v>53</v>
      </c>
      <c r="B122" s="88"/>
      <c r="C122" s="88"/>
      <c r="D122" s="89"/>
      <c r="E122" s="126">
        <v>164192.43</v>
      </c>
      <c r="F122" s="127"/>
      <c r="G122" s="127"/>
      <c r="H122" s="128"/>
      <c r="I122" s="126">
        <v>0</v>
      </c>
      <c r="J122" s="127"/>
      <c r="K122" s="128"/>
      <c r="L122" s="126">
        <v>164070.59</v>
      </c>
      <c r="M122" s="127"/>
      <c r="N122" s="127"/>
      <c r="O122" s="128"/>
      <c r="P122" s="126">
        <v>145324.32</v>
      </c>
      <c r="Q122" s="127"/>
      <c r="R122" s="127"/>
      <c r="S122" s="127"/>
      <c r="T122" s="128"/>
      <c r="U122" s="87"/>
      <c r="V122" s="88"/>
      <c r="W122" s="89"/>
      <c r="X122" s="18">
        <v>182942.63</v>
      </c>
      <c r="Y122" s="126">
        <v>0</v>
      </c>
      <c r="Z122" s="128"/>
      <c r="AA122" s="18">
        <v>10.28</v>
      </c>
    </row>
  </sheetData>
  <mergeCells count="666">
    <mergeCell ref="A121:D121"/>
    <mergeCell ref="E121:H121"/>
    <mergeCell ref="I121:K121"/>
    <mergeCell ref="L121:O121"/>
    <mergeCell ref="P121:T121"/>
    <mergeCell ref="U121:W121"/>
    <mergeCell ref="Y121:Z121"/>
    <mergeCell ref="A122:D122"/>
    <mergeCell ref="E122:H122"/>
    <mergeCell ref="I122:K122"/>
    <mergeCell ref="L122:O122"/>
    <mergeCell ref="P122:T122"/>
    <mergeCell ref="U122:W122"/>
    <mergeCell ref="Y122:Z122"/>
    <mergeCell ref="A119:D119"/>
    <mergeCell ref="E119:H119"/>
    <mergeCell ref="I119:K119"/>
    <mergeCell ref="L119:O119"/>
    <mergeCell ref="P119:T119"/>
    <mergeCell ref="U119:W119"/>
    <mergeCell ref="Y119:Z119"/>
    <mergeCell ref="A120:D120"/>
    <mergeCell ref="E120:H120"/>
    <mergeCell ref="I120:K120"/>
    <mergeCell ref="L120:O120"/>
    <mergeCell ref="P120:T120"/>
    <mergeCell ref="U120:W120"/>
    <mergeCell ref="Y120:Z120"/>
    <mergeCell ref="A117:D117"/>
    <mergeCell ref="E117:H117"/>
    <mergeCell ref="I117:K117"/>
    <mergeCell ref="L117:O117"/>
    <mergeCell ref="P117:T117"/>
    <mergeCell ref="U117:W117"/>
    <mergeCell ref="Y117:Z117"/>
    <mergeCell ref="A118:D118"/>
    <mergeCell ref="E118:H118"/>
    <mergeCell ref="I118:K118"/>
    <mergeCell ref="L118:O118"/>
    <mergeCell ref="P118:T118"/>
    <mergeCell ref="U118:W118"/>
    <mergeCell ref="Y118:Z118"/>
    <mergeCell ref="A115:D115"/>
    <mergeCell ref="E115:H115"/>
    <mergeCell ref="I115:K115"/>
    <mergeCell ref="L115:O115"/>
    <mergeCell ref="P115:T115"/>
    <mergeCell ref="U115:W115"/>
    <mergeCell ref="Y115:Z115"/>
    <mergeCell ref="A116:D116"/>
    <mergeCell ref="E116:H116"/>
    <mergeCell ref="I116:K116"/>
    <mergeCell ref="L116:O116"/>
    <mergeCell ref="P116:T116"/>
    <mergeCell ref="U116:W116"/>
    <mergeCell ref="Y116:Z116"/>
    <mergeCell ref="A113:D113"/>
    <mergeCell ref="E113:H113"/>
    <mergeCell ref="I113:K113"/>
    <mergeCell ref="L113:O113"/>
    <mergeCell ref="P113:T113"/>
    <mergeCell ref="U113:W113"/>
    <mergeCell ref="Y113:Z113"/>
    <mergeCell ref="A114:D114"/>
    <mergeCell ref="E114:H114"/>
    <mergeCell ref="I114:K114"/>
    <mergeCell ref="L114:O114"/>
    <mergeCell ref="P114:T114"/>
    <mergeCell ref="U114:W114"/>
    <mergeCell ref="Y114:Z114"/>
    <mergeCell ref="A111:D111"/>
    <mergeCell ref="E111:H111"/>
    <mergeCell ref="I111:K111"/>
    <mergeCell ref="L111:O111"/>
    <mergeCell ref="P111:T111"/>
    <mergeCell ref="U111:W111"/>
    <mergeCell ref="Y111:Z111"/>
    <mergeCell ref="A112:D112"/>
    <mergeCell ref="E112:H112"/>
    <mergeCell ref="I112:K112"/>
    <mergeCell ref="L112:O112"/>
    <mergeCell ref="P112:T112"/>
    <mergeCell ref="U112:W112"/>
    <mergeCell ref="Y112:Z112"/>
    <mergeCell ref="A109:D109"/>
    <mergeCell ref="E109:H109"/>
    <mergeCell ref="I109:K109"/>
    <mergeCell ref="L109:O109"/>
    <mergeCell ref="P109:T109"/>
    <mergeCell ref="U109:W109"/>
    <mergeCell ref="Y109:Z109"/>
    <mergeCell ref="A110:D110"/>
    <mergeCell ref="E110:H110"/>
    <mergeCell ref="I110:K110"/>
    <mergeCell ref="L110:O110"/>
    <mergeCell ref="P110:T110"/>
    <mergeCell ref="U110:W110"/>
    <mergeCell ref="Y110:Z110"/>
    <mergeCell ref="A107:D107"/>
    <mergeCell ref="E107:H107"/>
    <mergeCell ref="I107:K107"/>
    <mergeCell ref="L107:O107"/>
    <mergeCell ref="P107:T107"/>
    <mergeCell ref="U107:W107"/>
    <mergeCell ref="Y107:Z107"/>
    <mergeCell ref="A108:D108"/>
    <mergeCell ref="E108:H108"/>
    <mergeCell ref="I108:K108"/>
    <mergeCell ref="L108:O108"/>
    <mergeCell ref="P108:T108"/>
    <mergeCell ref="U108:W108"/>
    <mergeCell ref="Y108:Z108"/>
    <mergeCell ref="A105:D105"/>
    <mergeCell ref="E105:H105"/>
    <mergeCell ref="I105:K105"/>
    <mergeCell ref="L105:O105"/>
    <mergeCell ref="P105:T105"/>
    <mergeCell ref="U105:W105"/>
    <mergeCell ref="Y105:Z105"/>
    <mergeCell ref="A106:D106"/>
    <mergeCell ref="E106:H106"/>
    <mergeCell ref="I106:K106"/>
    <mergeCell ref="L106:O106"/>
    <mergeCell ref="P106:T106"/>
    <mergeCell ref="U106:W106"/>
    <mergeCell ref="Y106:Z106"/>
    <mergeCell ref="A103:D103"/>
    <mergeCell ref="E103:H103"/>
    <mergeCell ref="I103:K103"/>
    <mergeCell ref="L103:O103"/>
    <mergeCell ref="P103:T103"/>
    <mergeCell ref="U103:W103"/>
    <mergeCell ref="Y103:Z103"/>
    <mergeCell ref="A104:D104"/>
    <mergeCell ref="E104:H104"/>
    <mergeCell ref="I104:K104"/>
    <mergeCell ref="L104:O104"/>
    <mergeCell ref="P104:T104"/>
    <mergeCell ref="U104:W104"/>
    <mergeCell ref="Y104:Z104"/>
    <mergeCell ref="A101:D101"/>
    <mergeCell ref="E101:H101"/>
    <mergeCell ref="I101:K101"/>
    <mergeCell ref="L101:O101"/>
    <mergeCell ref="P101:T101"/>
    <mergeCell ref="U101:W101"/>
    <mergeCell ref="Y101:Z101"/>
    <mergeCell ref="A102:D102"/>
    <mergeCell ref="E102:H102"/>
    <mergeCell ref="I102:K102"/>
    <mergeCell ref="L102:O102"/>
    <mergeCell ref="P102:T102"/>
    <mergeCell ref="U102:W102"/>
    <mergeCell ref="Y102:Z102"/>
    <mergeCell ref="A99:D99"/>
    <mergeCell ref="E99:H99"/>
    <mergeCell ref="I99:K99"/>
    <mergeCell ref="L99:O99"/>
    <mergeCell ref="P99:T99"/>
    <mergeCell ref="U99:W99"/>
    <mergeCell ref="Y99:Z99"/>
    <mergeCell ref="A100:D100"/>
    <mergeCell ref="E100:H100"/>
    <mergeCell ref="I100:K100"/>
    <mergeCell ref="L100:O100"/>
    <mergeCell ref="P100:T100"/>
    <mergeCell ref="U100:W100"/>
    <mergeCell ref="Y100:Z100"/>
    <mergeCell ref="A97:D97"/>
    <mergeCell ref="E97:H97"/>
    <mergeCell ref="I97:K97"/>
    <mergeCell ref="L97:O97"/>
    <mergeCell ref="P97:T97"/>
    <mergeCell ref="U97:W97"/>
    <mergeCell ref="Y97:Z97"/>
    <mergeCell ref="A98:D98"/>
    <mergeCell ref="E98:H98"/>
    <mergeCell ref="I98:K98"/>
    <mergeCell ref="L98:O98"/>
    <mergeCell ref="P98:T98"/>
    <mergeCell ref="U98:W98"/>
    <mergeCell ref="Y98:Z98"/>
    <mergeCell ref="A95:D95"/>
    <mergeCell ref="E95:H95"/>
    <mergeCell ref="I95:K95"/>
    <mergeCell ref="L95:O95"/>
    <mergeCell ref="P95:T95"/>
    <mergeCell ref="U95:W95"/>
    <mergeCell ref="Y95:Z95"/>
    <mergeCell ref="A96:D96"/>
    <mergeCell ref="E96:H96"/>
    <mergeCell ref="I96:K96"/>
    <mergeCell ref="L96:O96"/>
    <mergeCell ref="P96:T96"/>
    <mergeCell ref="U96:W96"/>
    <mergeCell ref="Y96:Z96"/>
    <mergeCell ref="A93:D93"/>
    <mergeCell ref="E93:H93"/>
    <mergeCell ref="I93:K93"/>
    <mergeCell ref="L93:O93"/>
    <mergeCell ref="P93:T93"/>
    <mergeCell ref="U93:W93"/>
    <mergeCell ref="Y93:Z93"/>
    <mergeCell ref="A94:D94"/>
    <mergeCell ref="E94:H94"/>
    <mergeCell ref="I94:K94"/>
    <mergeCell ref="L94:O94"/>
    <mergeCell ref="P94:T94"/>
    <mergeCell ref="U94:W94"/>
    <mergeCell ref="Y94:Z94"/>
    <mergeCell ref="A91:D91"/>
    <mergeCell ref="E91:H91"/>
    <mergeCell ref="I91:K91"/>
    <mergeCell ref="L91:O91"/>
    <mergeCell ref="P91:T91"/>
    <mergeCell ref="U91:W91"/>
    <mergeCell ref="Y91:Z91"/>
    <mergeCell ref="A92:D92"/>
    <mergeCell ref="E92:H92"/>
    <mergeCell ref="I92:K92"/>
    <mergeCell ref="L92:O92"/>
    <mergeCell ref="P92:T92"/>
    <mergeCell ref="U92:W92"/>
    <mergeCell ref="Y92:Z92"/>
    <mergeCell ref="A89:D89"/>
    <mergeCell ref="E89:H89"/>
    <mergeCell ref="I89:K89"/>
    <mergeCell ref="L89:O89"/>
    <mergeCell ref="P89:T89"/>
    <mergeCell ref="U89:W89"/>
    <mergeCell ref="Y89:Z89"/>
    <mergeCell ref="A90:D90"/>
    <mergeCell ref="E90:H90"/>
    <mergeCell ref="I90:K90"/>
    <mergeCell ref="L90:O90"/>
    <mergeCell ref="P90:T90"/>
    <mergeCell ref="U90:W90"/>
    <mergeCell ref="Y90:Z90"/>
    <mergeCell ref="A87:D87"/>
    <mergeCell ref="E87:H87"/>
    <mergeCell ref="I87:K87"/>
    <mergeCell ref="L87:O87"/>
    <mergeCell ref="P87:T87"/>
    <mergeCell ref="U87:W87"/>
    <mergeCell ref="Y87:Z87"/>
    <mergeCell ref="A88:D88"/>
    <mergeCell ref="E88:H88"/>
    <mergeCell ref="I88:K88"/>
    <mergeCell ref="L88:O88"/>
    <mergeCell ref="P88:T88"/>
    <mergeCell ref="U88:W88"/>
    <mergeCell ref="Y88:Z88"/>
    <mergeCell ref="A85:D85"/>
    <mergeCell ref="E85:H85"/>
    <mergeCell ref="I85:K85"/>
    <mergeCell ref="L85:O85"/>
    <mergeCell ref="P85:T85"/>
    <mergeCell ref="U85:W85"/>
    <mergeCell ref="Y85:Z85"/>
    <mergeCell ref="A86:D86"/>
    <mergeCell ref="E86:H86"/>
    <mergeCell ref="I86:K86"/>
    <mergeCell ref="L86:O86"/>
    <mergeCell ref="P86:T86"/>
    <mergeCell ref="U86:W86"/>
    <mergeCell ref="Y86:Z86"/>
    <mergeCell ref="A83:D83"/>
    <mergeCell ref="E83:H83"/>
    <mergeCell ref="I83:K83"/>
    <mergeCell ref="L83:O83"/>
    <mergeCell ref="P83:T83"/>
    <mergeCell ref="U83:W83"/>
    <mergeCell ref="Y83:Z83"/>
    <mergeCell ref="A84:D84"/>
    <mergeCell ref="E84:H84"/>
    <mergeCell ref="I84:K84"/>
    <mergeCell ref="L84:O84"/>
    <mergeCell ref="P84:T84"/>
    <mergeCell ref="U84:W84"/>
    <mergeCell ref="Y84:Z84"/>
    <mergeCell ref="A81:D81"/>
    <mergeCell ref="E81:H81"/>
    <mergeCell ref="I81:K81"/>
    <mergeCell ref="L81:O81"/>
    <mergeCell ref="P81:T81"/>
    <mergeCell ref="U81:W81"/>
    <mergeCell ref="Y81:Z81"/>
    <mergeCell ref="A82:D82"/>
    <mergeCell ref="E82:H82"/>
    <mergeCell ref="I82:K82"/>
    <mergeCell ref="L82:O82"/>
    <mergeCell ref="P82:T82"/>
    <mergeCell ref="U82:W82"/>
    <mergeCell ref="Y82:Z82"/>
    <mergeCell ref="A79:D79"/>
    <mergeCell ref="E79:H79"/>
    <mergeCell ref="I79:K79"/>
    <mergeCell ref="L79:O79"/>
    <mergeCell ref="P79:T79"/>
    <mergeCell ref="U79:W79"/>
    <mergeCell ref="Y79:Z79"/>
    <mergeCell ref="A80:D80"/>
    <mergeCell ref="E80:H80"/>
    <mergeCell ref="I80:K80"/>
    <mergeCell ref="L80:O80"/>
    <mergeCell ref="P80:T80"/>
    <mergeCell ref="U80:W80"/>
    <mergeCell ref="Y80:Z80"/>
    <mergeCell ref="A77:D77"/>
    <mergeCell ref="E77:H77"/>
    <mergeCell ref="I77:K77"/>
    <mergeCell ref="L77:O77"/>
    <mergeCell ref="P77:T77"/>
    <mergeCell ref="U77:W77"/>
    <mergeCell ref="Y77:Z77"/>
    <mergeCell ref="A78:D78"/>
    <mergeCell ref="E78:H78"/>
    <mergeCell ref="I78:K78"/>
    <mergeCell ref="L78:O78"/>
    <mergeCell ref="P78:T78"/>
    <mergeCell ref="U78:W78"/>
    <mergeCell ref="Y78:Z78"/>
    <mergeCell ref="A75:D75"/>
    <mergeCell ref="E75:H75"/>
    <mergeCell ref="I75:K75"/>
    <mergeCell ref="L75:O75"/>
    <mergeCell ref="P75:T75"/>
    <mergeCell ref="U75:W75"/>
    <mergeCell ref="Y75:Z75"/>
    <mergeCell ref="A76:D76"/>
    <mergeCell ref="E76:H76"/>
    <mergeCell ref="I76:K76"/>
    <mergeCell ref="L76:O76"/>
    <mergeCell ref="P76:T76"/>
    <mergeCell ref="U76:W76"/>
    <mergeCell ref="Y76:Z76"/>
    <mergeCell ref="A73:D73"/>
    <mergeCell ref="E73:H73"/>
    <mergeCell ref="I73:K73"/>
    <mergeCell ref="L73:O73"/>
    <mergeCell ref="P73:T73"/>
    <mergeCell ref="U73:W73"/>
    <mergeCell ref="Y73:Z73"/>
    <mergeCell ref="A74:D74"/>
    <mergeCell ref="E74:H74"/>
    <mergeCell ref="I74:K74"/>
    <mergeCell ref="L74:O74"/>
    <mergeCell ref="P74:T74"/>
    <mergeCell ref="U74:W74"/>
    <mergeCell ref="Y74:Z74"/>
    <mergeCell ref="A71:D71"/>
    <mergeCell ref="E71:H71"/>
    <mergeCell ref="I71:K71"/>
    <mergeCell ref="L71:O71"/>
    <mergeCell ref="P71:T71"/>
    <mergeCell ref="U71:W71"/>
    <mergeCell ref="Y71:Z71"/>
    <mergeCell ref="A72:D72"/>
    <mergeCell ref="E72:H72"/>
    <mergeCell ref="I72:K72"/>
    <mergeCell ref="L72:O72"/>
    <mergeCell ref="P72:T72"/>
    <mergeCell ref="U72:W72"/>
    <mergeCell ref="Y72:Z72"/>
    <mergeCell ref="A69:D69"/>
    <mergeCell ref="E69:H69"/>
    <mergeCell ref="I69:K69"/>
    <mergeCell ref="L69:O69"/>
    <mergeCell ref="P69:T69"/>
    <mergeCell ref="U69:W69"/>
    <mergeCell ref="Y69:Z69"/>
    <mergeCell ref="A70:D70"/>
    <mergeCell ref="E70:H70"/>
    <mergeCell ref="I70:K70"/>
    <mergeCell ref="L70:O70"/>
    <mergeCell ref="P70:T70"/>
    <mergeCell ref="U70:W70"/>
    <mergeCell ref="Y70:Z70"/>
    <mergeCell ref="A67:D67"/>
    <mergeCell ref="E67:H67"/>
    <mergeCell ref="I67:K67"/>
    <mergeCell ref="L67:O67"/>
    <mergeCell ref="P67:T67"/>
    <mergeCell ref="U67:W67"/>
    <mergeCell ref="Y67:Z67"/>
    <mergeCell ref="A68:D68"/>
    <mergeCell ref="E68:H68"/>
    <mergeCell ref="I68:K68"/>
    <mergeCell ref="L68:O68"/>
    <mergeCell ref="P68:T68"/>
    <mergeCell ref="U68:W68"/>
    <mergeCell ref="Y68:Z68"/>
    <mergeCell ref="A65:D65"/>
    <mergeCell ref="E65:H65"/>
    <mergeCell ref="I65:K65"/>
    <mergeCell ref="L65:O65"/>
    <mergeCell ref="P65:T65"/>
    <mergeCell ref="U65:W65"/>
    <mergeCell ref="Y65:Z65"/>
    <mergeCell ref="A66:D66"/>
    <mergeCell ref="E66:H66"/>
    <mergeCell ref="I66:K66"/>
    <mergeCell ref="L66:O66"/>
    <mergeCell ref="P66:T66"/>
    <mergeCell ref="U66:W66"/>
    <mergeCell ref="Y66:Z66"/>
    <mergeCell ref="A63:D63"/>
    <mergeCell ref="E63:H63"/>
    <mergeCell ref="I63:K63"/>
    <mergeCell ref="L63:O63"/>
    <mergeCell ref="P63:T63"/>
    <mergeCell ref="U63:W63"/>
    <mergeCell ref="Y63:Z63"/>
    <mergeCell ref="A64:D64"/>
    <mergeCell ref="E64:H64"/>
    <mergeCell ref="I64:K64"/>
    <mergeCell ref="L64:O64"/>
    <mergeCell ref="P64:T64"/>
    <mergeCell ref="U64:W64"/>
    <mergeCell ref="Y64:Z64"/>
    <mergeCell ref="A61:D61"/>
    <mergeCell ref="E61:H61"/>
    <mergeCell ref="I61:K61"/>
    <mergeCell ref="L61:O61"/>
    <mergeCell ref="P61:T61"/>
    <mergeCell ref="U61:W61"/>
    <mergeCell ref="Y61:Z61"/>
    <mergeCell ref="A62:D62"/>
    <mergeCell ref="E62:H62"/>
    <mergeCell ref="I62:K62"/>
    <mergeCell ref="L62:O62"/>
    <mergeCell ref="P62:T62"/>
    <mergeCell ref="U62:W62"/>
    <mergeCell ref="Y62:Z62"/>
    <mergeCell ref="A59:D59"/>
    <mergeCell ref="E59:H59"/>
    <mergeCell ref="I59:K59"/>
    <mergeCell ref="L59:O59"/>
    <mergeCell ref="P59:T59"/>
    <mergeCell ref="U59:W59"/>
    <mergeCell ref="Y59:Z59"/>
    <mergeCell ref="A60:D60"/>
    <mergeCell ref="E60:H60"/>
    <mergeCell ref="I60:K60"/>
    <mergeCell ref="L60:O60"/>
    <mergeCell ref="P60:T60"/>
    <mergeCell ref="U60:W60"/>
    <mergeCell ref="Y60:Z60"/>
    <mergeCell ref="A57:D57"/>
    <mergeCell ref="E57:H57"/>
    <mergeCell ref="I57:K57"/>
    <mergeCell ref="L57:O57"/>
    <mergeCell ref="P57:T57"/>
    <mergeCell ref="U57:W57"/>
    <mergeCell ref="Y57:Z57"/>
    <mergeCell ref="A58:D58"/>
    <mergeCell ref="E58:H58"/>
    <mergeCell ref="I58:K58"/>
    <mergeCell ref="L58:O58"/>
    <mergeCell ref="P58:T58"/>
    <mergeCell ref="U58:W58"/>
    <mergeCell ref="Y58:Z58"/>
    <mergeCell ref="A55:D55"/>
    <mergeCell ref="E55:H55"/>
    <mergeCell ref="I55:K55"/>
    <mergeCell ref="L55:O55"/>
    <mergeCell ref="P55:T55"/>
    <mergeCell ref="U55:W55"/>
    <mergeCell ref="Y55:Z55"/>
    <mergeCell ref="A56:D56"/>
    <mergeCell ref="E56:H56"/>
    <mergeCell ref="I56:K56"/>
    <mergeCell ref="L56:O56"/>
    <mergeCell ref="P56:T56"/>
    <mergeCell ref="U56:W56"/>
    <mergeCell ref="Y56:Z56"/>
    <mergeCell ref="A53:D53"/>
    <mergeCell ref="E53:H53"/>
    <mergeCell ref="I53:K53"/>
    <mergeCell ref="L53:O53"/>
    <mergeCell ref="P53:T53"/>
    <mergeCell ref="U53:W53"/>
    <mergeCell ref="Y53:Z53"/>
    <mergeCell ref="A54:D54"/>
    <mergeCell ref="E54:H54"/>
    <mergeCell ref="I54:K54"/>
    <mergeCell ref="L54:O54"/>
    <mergeCell ref="P54:T54"/>
    <mergeCell ref="U54:W54"/>
    <mergeCell ref="Y54:Z54"/>
    <mergeCell ref="A51:D51"/>
    <mergeCell ref="E51:H51"/>
    <mergeCell ref="I51:K51"/>
    <mergeCell ref="L51:O51"/>
    <mergeCell ref="P51:T51"/>
    <mergeCell ref="U51:W51"/>
    <mergeCell ref="Y51:Z51"/>
    <mergeCell ref="A52:D52"/>
    <mergeCell ref="E52:H52"/>
    <mergeCell ref="I52:K52"/>
    <mergeCell ref="L52:O52"/>
    <mergeCell ref="P52:T52"/>
    <mergeCell ref="U52:W52"/>
    <mergeCell ref="Y52:Z52"/>
    <mergeCell ref="A47:AA47"/>
    <mergeCell ref="A48:Z48"/>
    <mergeCell ref="A49:D50"/>
    <mergeCell ref="E49:K49"/>
    <mergeCell ref="L49:W49"/>
    <mergeCell ref="X49:Z49"/>
    <mergeCell ref="AA49:AA50"/>
    <mergeCell ref="E50:H50"/>
    <mergeCell ref="I50:K50"/>
    <mergeCell ref="L50:O50"/>
    <mergeCell ref="P50:T50"/>
    <mergeCell ref="U50:W50"/>
    <mergeCell ref="Y50:Z50"/>
    <mergeCell ref="B43:D43"/>
    <mergeCell ref="E43:H43"/>
    <mergeCell ref="I43:K43"/>
    <mergeCell ref="L43:O43"/>
    <mergeCell ref="P43:W43"/>
    <mergeCell ref="Y43:AA43"/>
    <mergeCell ref="B44:D44"/>
    <mergeCell ref="E44:H44"/>
    <mergeCell ref="I44:K44"/>
    <mergeCell ref="L44:O44"/>
    <mergeCell ref="P44:W44"/>
    <mergeCell ref="Y44:AA44"/>
    <mergeCell ref="B41:D41"/>
    <mergeCell ref="E41:H41"/>
    <mergeCell ref="I41:K41"/>
    <mergeCell ref="L41:O41"/>
    <mergeCell ref="P41:W41"/>
    <mergeCell ref="Y41:AA41"/>
    <mergeCell ref="B42:D42"/>
    <mergeCell ref="E42:H42"/>
    <mergeCell ref="I42:K42"/>
    <mergeCell ref="L42:O42"/>
    <mergeCell ref="P42:W42"/>
    <mergeCell ref="Y42:AA42"/>
    <mergeCell ref="B39:D39"/>
    <mergeCell ref="E39:H39"/>
    <mergeCell ref="L39:O39"/>
    <mergeCell ref="P39:W39"/>
    <mergeCell ref="Y39:AA39"/>
    <mergeCell ref="B40:D40"/>
    <mergeCell ref="E40:H40"/>
    <mergeCell ref="I40:K40"/>
    <mergeCell ref="L40:O40"/>
    <mergeCell ref="P40:W40"/>
    <mergeCell ref="Y40:AA40"/>
    <mergeCell ref="C30:Q31"/>
    <mergeCell ref="Y31:AA33"/>
    <mergeCell ref="A32:X33"/>
    <mergeCell ref="A35:A38"/>
    <mergeCell ref="B35:D37"/>
    <mergeCell ref="E35:H37"/>
    <mergeCell ref="I35:K37"/>
    <mergeCell ref="L35:X35"/>
    <mergeCell ref="Y35:AA37"/>
    <mergeCell ref="L36:O37"/>
    <mergeCell ref="P36:X36"/>
    <mergeCell ref="P37:W37"/>
    <mergeCell ref="B38:D38"/>
    <mergeCell ref="E38:F38"/>
    <mergeCell ref="G38:J38"/>
    <mergeCell ref="L38:O38"/>
    <mergeCell ref="P38:W38"/>
    <mergeCell ref="Y38:AA38"/>
    <mergeCell ref="B27:D27"/>
    <mergeCell ref="F27:H27"/>
    <mergeCell ref="J27:K27"/>
    <mergeCell ref="M27:N27"/>
    <mergeCell ref="Q27:S27"/>
    <mergeCell ref="T27:W27"/>
    <mergeCell ref="Z27:AA27"/>
    <mergeCell ref="A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C00-000000000000}">
  <sheetPr>
    <pageSetUpPr fitToPage="1"/>
  </sheetPr>
  <dimension ref="A1:AA107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287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2692.0733</v>
      </c>
      <c r="I13" s="50"/>
      <c r="J13" s="50"/>
      <c r="K13" s="51"/>
      <c r="L13" s="49">
        <v>100.64116</v>
      </c>
      <c r="M13" s="50"/>
      <c r="N13" s="51"/>
      <c r="O13" s="49">
        <v>100.64116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2792.7144600000001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0.16697999999999999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0.16697999999999999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2692.24028</v>
      </c>
      <c r="I15" s="50"/>
      <c r="J15" s="50"/>
      <c r="K15" s="51"/>
      <c r="L15" s="49">
        <v>100.64116</v>
      </c>
      <c r="M15" s="50"/>
      <c r="N15" s="51"/>
      <c r="O15" s="49">
        <v>100.64116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2792.8814400000001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26.7164</v>
      </c>
      <c r="F26" s="81">
        <v>26.7164</v>
      </c>
      <c r="G26" s="82"/>
      <c r="H26" s="83"/>
      <c r="I26" s="10">
        <v>26.7164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667.44</v>
      </c>
      <c r="F51" s="118"/>
      <c r="G51" s="118"/>
      <c r="H51" s="119"/>
      <c r="I51" s="117">
        <v>0</v>
      </c>
      <c r="J51" s="118"/>
      <c r="K51" s="119"/>
      <c r="L51" s="117">
        <v>2233.98</v>
      </c>
      <c r="M51" s="118"/>
      <c r="N51" s="118"/>
      <c r="O51" s="119"/>
      <c r="P51" s="117">
        <v>2156.7600000000002</v>
      </c>
      <c r="Q51" s="118"/>
      <c r="R51" s="118"/>
      <c r="S51" s="118"/>
      <c r="T51" s="119"/>
      <c r="U51" s="114"/>
      <c r="V51" s="115"/>
      <c r="W51" s="116"/>
      <c r="X51" s="16">
        <v>744.66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221</v>
      </c>
      <c r="B52" s="115"/>
      <c r="C52" s="115"/>
      <c r="D52" s="116"/>
      <c r="E52" s="117">
        <v>664.97</v>
      </c>
      <c r="F52" s="118"/>
      <c r="G52" s="118"/>
      <c r="H52" s="119"/>
      <c r="I52" s="117">
        <v>0</v>
      </c>
      <c r="J52" s="118"/>
      <c r="K52" s="119"/>
      <c r="L52" s="117">
        <v>2225.6999999999998</v>
      </c>
      <c r="M52" s="118"/>
      <c r="N52" s="118"/>
      <c r="O52" s="119"/>
      <c r="P52" s="117">
        <v>2148.77</v>
      </c>
      <c r="Q52" s="118"/>
      <c r="R52" s="118"/>
      <c r="S52" s="118"/>
      <c r="T52" s="119"/>
      <c r="U52" s="114"/>
      <c r="V52" s="115"/>
      <c r="W52" s="116"/>
      <c r="X52" s="16">
        <v>741.9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209</v>
      </c>
      <c r="B53" s="115"/>
      <c r="C53" s="115"/>
      <c r="D53" s="116"/>
      <c r="E53" s="117">
        <v>407.88</v>
      </c>
      <c r="F53" s="118"/>
      <c r="G53" s="118"/>
      <c r="H53" s="119"/>
      <c r="I53" s="117">
        <v>0</v>
      </c>
      <c r="J53" s="118"/>
      <c r="K53" s="119"/>
      <c r="L53" s="117">
        <v>1365.21</v>
      </c>
      <c r="M53" s="118"/>
      <c r="N53" s="118"/>
      <c r="O53" s="119"/>
      <c r="P53" s="117">
        <v>1318.02</v>
      </c>
      <c r="Q53" s="118"/>
      <c r="R53" s="118"/>
      <c r="S53" s="118"/>
      <c r="T53" s="119"/>
      <c r="U53" s="114"/>
      <c r="V53" s="115"/>
      <c r="W53" s="116"/>
      <c r="X53" s="16">
        <v>455.07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198</v>
      </c>
      <c r="B54" s="115"/>
      <c r="C54" s="115"/>
      <c r="D54" s="116"/>
      <c r="E54" s="117">
        <v>641.48</v>
      </c>
      <c r="F54" s="118"/>
      <c r="G54" s="118"/>
      <c r="H54" s="119"/>
      <c r="I54" s="117">
        <v>0</v>
      </c>
      <c r="J54" s="118"/>
      <c r="K54" s="119"/>
      <c r="L54" s="117">
        <v>2147.1</v>
      </c>
      <c r="M54" s="118"/>
      <c r="N54" s="118"/>
      <c r="O54" s="119"/>
      <c r="P54" s="117">
        <v>2072.88</v>
      </c>
      <c r="Q54" s="118"/>
      <c r="R54" s="118"/>
      <c r="S54" s="118"/>
      <c r="T54" s="119"/>
      <c r="U54" s="114"/>
      <c r="V54" s="115"/>
      <c r="W54" s="116"/>
      <c r="X54" s="16">
        <v>715.7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406.64</v>
      </c>
      <c r="F55" s="118"/>
      <c r="G55" s="118"/>
      <c r="H55" s="119"/>
      <c r="I55" s="117">
        <v>0</v>
      </c>
      <c r="J55" s="118"/>
      <c r="K55" s="119"/>
      <c r="L55" s="117">
        <v>1361.07</v>
      </c>
      <c r="M55" s="118"/>
      <c r="N55" s="118"/>
      <c r="O55" s="119"/>
      <c r="P55" s="117">
        <v>1314.02</v>
      </c>
      <c r="Q55" s="118"/>
      <c r="R55" s="118"/>
      <c r="S55" s="118"/>
      <c r="T55" s="119"/>
      <c r="U55" s="114"/>
      <c r="V55" s="115"/>
      <c r="W55" s="116"/>
      <c r="X55" s="16">
        <v>453.69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199</v>
      </c>
      <c r="B56" s="115"/>
      <c r="C56" s="115"/>
      <c r="D56" s="116"/>
      <c r="E56" s="117">
        <v>630.36</v>
      </c>
      <c r="F56" s="118"/>
      <c r="G56" s="118"/>
      <c r="H56" s="119"/>
      <c r="I56" s="117">
        <v>0</v>
      </c>
      <c r="J56" s="118"/>
      <c r="K56" s="119"/>
      <c r="L56" s="117">
        <v>2109.87</v>
      </c>
      <c r="M56" s="118"/>
      <c r="N56" s="118"/>
      <c r="O56" s="119"/>
      <c r="P56" s="117">
        <v>1333.65</v>
      </c>
      <c r="Q56" s="118"/>
      <c r="R56" s="118"/>
      <c r="S56" s="118"/>
      <c r="T56" s="119"/>
      <c r="U56" s="114"/>
      <c r="V56" s="115"/>
      <c r="W56" s="116"/>
      <c r="X56" s="16">
        <v>1406.58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200</v>
      </c>
      <c r="B57" s="115"/>
      <c r="C57" s="115"/>
      <c r="D57" s="116"/>
      <c r="E57" s="117">
        <v>394.28</v>
      </c>
      <c r="F57" s="118"/>
      <c r="G57" s="118"/>
      <c r="H57" s="119"/>
      <c r="I57" s="117">
        <v>0</v>
      </c>
      <c r="J57" s="118"/>
      <c r="K57" s="119"/>
      <c r="L57" s="117">
        <v>1319.7</v>
      </c>
      <c r="M57" s="118"/>
      <c r="N57" s="118"/>
      <c r="O57" s="119"/>
      <c r="P57" s="117">
        <v>1274.08</v>
      </c>
      <c r="Q57" s="118"/>
      <c r="R57" s="118"/>
      <c r="S57" s="118"/>
      <c r="T57" s="119"/>
      <c r="U57" s="114"/>
      <c r="V57" s="115"/>
      <c r="W57" s="116"/>
      <c r="X57" s="16">
        <v>439.9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201</v>
      </c>
      <c r="B58" s="115"/>
      <c r="C58" s="115"/>
      <c r="D58" s="116"/>
      <c r="E58" s="117">
        <v>1265.6600000000001</v>
      </c>
      <c r="F58" s="118"/>
      <c r="G58" s="118"/>
      <c r="H58" s="119"/>
      <c r="I58" s="117">
        <v>0</v>
      </c>
      <c r="J58" s="118"/>
      <c r="K58" s="119"/>
      <c r="L58" s="117">
        <v>2118.15</v>
      </c>
      <c r="M58" s="118"/>
      <c r="N58" s="118"/>
      <c r="O58" s="119"/>
      <c r="P58" s="117">
        <v>1971.71</v>
      </c>
      <c r="Q58" s="118"/>
      <c r="R58" s="118"/>
      <c r="S58" s="118"/>
      <c r="T58" s="119"/>
      <c r="U58" s="114"/>
      <c r="V58" s="115"/>
      <c r="W58" s="116"/>
      <c r="X58" s="16">
        <v>1412.1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202</v>
      </c>
      <c r="B59" s="115"/>
      <c r="C59" s="115"/>
      <c r="D59" s="116"/>
      <c r="E59" s="117">
        <v>872.62</v>
      </c>
      <c r="F59" s="118"/>
      <c r="G59" s="118"/>
      <c r="H59" s="119"/>
      <c r="I59" s="117">
        <v>0</v>
      </c>
      <c r="J59" s="118"/>
      <c r="K59" s="119"/>
      <c r="L59" s="117">
        <v>2920.71</v>
      </c>
      <c r="M59" s="118"/>
      <c r="N59" s="118"/>
      <c r="O59" s="119"/>
      <c r="P59" s="117">
        <v>2819.76</v>
      </c>
      <c r="Q59" s="118"/>
      <c r="R59" s="118"/>
      <c r="S59" s="118"/>
      <c r="T59" s="119"/>
      <c r="U59" s="114"/>
      <c r="V59" s="115"/>
      <c r="W59" s="116"/>
      <c r="X59" s="16">
        <v>973.57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203</v>
      </c>
      <c r="B60" s="115"/>
      <c r="C60" s="115"/>
      <c r="D60" s="116"/>
      <c r="E60" s="117">
        <v>668.68</v>
      </c>
      <c r="F60" s="118"/>
      <c r="G60" s="118"/>
      <c r="H60" s="119"/>
      <c r="I60" s="117">
        <v>0</v>
      </c>
      <c r="J60" s="118"/>
      <c r="K60" s="119"/>
      <c r="L60" s="117">
        <v>2238.12</v>
      </c>
      <c r="M60" s="118"/>
      <c r="N60" s="118"/>
      <c r="O60" s="119"/>
      <c r="P60" s="117">
        <v>2160.7600000000002</v>
      </c>
      <c r="Q60" s="118"/>
      <c r="R60" s="118"/>
      <c r="S60" s="118"/>
      <c r="T60" s="119"/>
      <c r="U60" s="114"/>
      <c r="V60" s="115"/>
      <c r="W60" s="116"/>
      <c r="X60" s="16">
        <v>746.04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204</v>
      </c>
      <c r="B61" s="115"/>
      <c r="C61" s="115"/>
      <c r="D61" s="116"/>
      <c r="E61" s="117">
        <v>635.29999999999995</v>
      </c>
      <c r="F61" s="118"/>
      <c r="G61" s="118"/>
      <c r="H61" s="119"/>
      <c r="I61" s="117">
        <v>0</v>
      </c>
      <c r="J61" s="118"/>
      <c r="K61" s="119"/>
      <c r="L61" s="117">
        <v>2126.4299999999998</v>
      </c>
      <c r="M61" s="118"/>
      <c r="N61" s="118"/>
      <c r="O61" s="119"/>
      <c r="P61" s="117">
        <v>2052.92</v>
      </c>
      <c r="Q61" s="118"/>
      <c r="R61" s="118"/>
      <c r="S61" s="118"/>
      <c r="T61" s="119"/>
      <c r="U61" s="114"/>
      <c r="V61" s="115"/>
      <c r="W61" s="116"/>
      <c r="X61" s="16">
        <v>708.81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205</v>
      </c>
      <c r="B62" s="115"/>
      <c r="C62" s="115"/>
      <c r="D62" s="116"/>
      <c r="E62" s="117">
        <v>406.64</v>
      </c>
      <c r="F62" s="118"/>
      <c r="G62" s="118"/>
      <c r="H62" s="119"/>
      <c r="I62" s="117">
        <v>0</v>
      </c>
      <c r="J62" s="118"/>
      <c r="K62" s="119"/>
      <c r="L62" s="117">
        <v>1361.07</v>
      </c>
      <c r="M62" s="118"/>
      <c r="N62" s="118"/>
      <c r="O62" s="119"/>
      <c r="P62" s="117">
        <v>1314.02</v>
      </c>
      <c r="Q62" s="118"/>
      <c r="R62" s="118"/>
      <c r="S62" s="118"/>
      <c r="T62" s="119"/>
      <c r="U62" s="114"/>
      <c r="V62" s="115"/>
      <c r="W62" s="116"/>
      <c r="X62" s="16">
        <v>453.69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222</v>
      </c>
      <c r="B63" s="115"/>
      <c r="C63" s="115"/>
      <c r="D63" s="116"/>
      <c r="E63" s="117">
        <v>626.65</v>
      </c>
      <c r="F63" s="118"/>
      <c r="G63" s="118"/>
      <c r="H63" s="119"/>
      <c r="I63" s="117">
        <v>0</v>
      </c>
      <c r="J63" s="118"/>
      <c r="K63" s="119"/>
      <c r="L63" s="117">
        <v>2097.4499999999998</v>
      </c>
      <c r="M63" s="118"/>
      <c r="N63" s="118"/>
      <c r="O63" s="119"/>
      <c r="P63" s="117">
        <v>2024.95</v>
      </c>
      <c r="Q63" s="118"/>
      <c r="R63" s="118"/>
      <c r="S63" s="118"/>
      <c r="T63" s="119"/>
      <c r="U63" s="114"/>
      <c r="V63" s="115"/>
      <c r="W63" s="116"/>
      <c r="X63" s="16">
        <v>699.15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206</v>
      </c>
      <c r="B64" s="115"/>
      <c r="C64" s="115"/>
      <c r="D64" s="116"/>
      <c r="E64" s="117">
        <v>615.53</v>
      </c>
      <c r="F64" s="118"/>
      <c r="G64" s="118"/>
      <c r="H64" s="119"/>
      <c r="I64" s="117">
        <v>0</v>
      </c>
      <c r="J64" s="118"/>
      <c r="K64" s="119"/>
      <c r="L64" s="117">
        <v>2060.2199999999998</v>
      </c>
      <c r="M64" s="118"/>
      <c r="N64" s="118"/>
      <c r="O64" s="119"/>
      <c r="P64" s="117">
        <v>1989.01</v>
      </c>
      <c r="Q64" s="118"/>
      <c r="R64" s="118"/>
      <c r="S64" s="118"/>
      <c r="T64" s="119"/>
      <c r="U64" s="114"/>
      <c r="V64" s="115"/>
      <c r="W64" s="116"/>
      <c r="X64" s="16">
        <v>686.74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208</v>
      </c>
      <c r="B65" s="115"/>
      <c r="C65" s="115"/>
      <c r="D65" s="116"/>
      <c r="E65" s="117">
        <v>396.76</v>
      </c>
      <c r="F65" s="118"/>
      <c r="G65" s="118"/>
      <c r="H65" s="119"/>
      <c r="I65" s="117">
        <v>0</v>
      </c>
      <c r="J65" s="118"/>
      <c r="K65" s="119"/>
      <c r="L65" s="117">
        <v>1327.98</v>
      </c>
      <c r="M65" s="118"/>
      <c r="N65" s="118"/>
      <c r="O65" s="119"/>
      <c r="P65" s="117">
        <v>1282.08</v>
      </c>
      <c r="Q65" s="118"/>
      <c r="R65" s="118"/>
      <c r="S65" s="118"/>
      <c r="T65" s="119"/>
      <c r="U65" s="114"/>
      <c r="V65" s="115"/>
      <c r="W65" s="116"/>
      <c r="X65" s="16">
        <v>442.66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21</v>
      </c>
      <c r="B66" s="115"/>
      <c r="C66" s="115"/>
      <c r="D66" s="116"/>
      <c r="E66" s="117">
        <v>639.01</v>
      </c>
      <c r="F66" s="118"/>
      <c r="G66" s="118"/>
      <c r="H66" s="119"/>
      <c r="I66" s="117">
        <v>0</v>
      </c>
      <c r="J66" s="118"/>
      <c r="K66" s="119"/>
      <c r="L66" s="117">
        <v>2138.8200000000002</v>
      </c>
      <c r="M66" s="118"/>
      <c r="N66" s="118"/>
      <c r="O66" s="119"/>
      <c r="P66" s="117">
        <v>2064.89</v>
      </c>
      <c r="Q66" s="118"/>
      <c r="R66" s="118"/>
      <c r="S66" s="118"/>
      <c r="T66" s="119"/>
      <c r="U66" s="114"/>
      <c r="V66" s="115"/>
      <c r="W66" s="116"/>
      <c r="X66" s="16">
        <v>712.94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220</v>
      </c>
      <c r="B67" s="115"/>
      <c r="C67" s="115"/>
      <c r="D67" s="116"/>
      <c r="E67" s="117">
        <v>637.78</v>
      </c>
      <c r="F67" s="118"/>
      <c r="G67" s="118"/>
      <c r="H67" s="119"/>
      <c r="I67" s="117">
        <v>0</v>
      </c>
      <c r="J67" s="118"/>
      <c r="K67" s="119"/>
      <c r="L67" s="117">
        <v>2134.6799999999998</v>
      </c>
      <c r="M67" s="118"/>
      <c r="N67" s="118"/>
      <c r="O67" s="119"/>
      <c r="P67" s="117">
        <v>2060.9</v>
      </c>
      <c r="Q67" s="118"/>
      <c r="R67" s="118"/>
      <c r="S67" s="118"/>
      <c r="T67" s="119"/>
      <c r="U67" s="114"/>
      <c r="V67" s="115"/>
      <c r="W67" s="116"/>
      <c r="X67" s="16">
        <v>711.56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210</v>
      </c>
      <c r="B68" s="115"/>
      <c r="C68" s="115"/>
      <c r="D68" s="116"/>
      <c r="E68" s="117">
        <v>627.89</v>
      </c>
      <c r="F68" s="118"/>
      <c r="G68" s="118"/>
      <c r="H68" s="119"/>
      <c r="I68" s="117">
        <v>0</v>
      </c>
      <c r="J68" s="118"/>
      <c r="K68" s="119"/>
      <c r="L68" s="117">
        <v>2101.59</v>
      </c>
      <c r="M68" s="118"/>
      <c r="N68" s="118"/>
      <c r="O68" s="119"/>
      <c r="P68" s="117">
        <v>2028.95</v>
      </c>
      <c r="Q68" s="118"/>
      <c r="R68" s="118"/>
      <c r="S68" s="118"/>
      <c r="T68" s="119"/>
      <c r="U68" s="114"/>
      <c r="V68" s="115"/>
      <c r="W68" s="116"/>
      <c r="X68" s="16">
        <v>700.53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211</v>
      </c>
      <c r="B69" s="115"/>
      <c r="C69" s="115"/>
      <c r="D69" s="116"/>
      <c r="E69" s="117">
        <v>401.7</v>
      </c>
      <c r="F69" s="118"/>
      <c r="G69" s="118"/>
      <c r="H69" s="119"/>
      <c r="I69" s="117">
        <v>0</v>
      </c>
      <c r="J69" s="118"/>
      <c r="K69" s="119"/>
      <c r="L69" s="117">
        <v>1344.54</v>
      </c>
      <c r="M69" s="118"/>
      <c r="N69" s="118"/>
      <c r="O69" s="119"/>
      <c r="P69" s="117">
        <v>1298.06</v>
      </c>
      <c r="Q69" s="118"/>
      <c r="R69" s="118"/>
      <c r="S69" s="118"/>
      <c r="T69" s="119"/>
      <c r="U69" s="114"/>
      <c r="V69" s="115"/>
      <c r="W69" s="116"/>
      <c r="X69" s="16">
        <v>448.18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212</v>
      </c>
      <c r="B70" s="115"/>
      <c r="C70" s="115"/>
      <c r="D70" s="116"/>
      <c r="E70" s="117">
        <v>0</v>
      </c>
      <c r="F70" s="118"/>
      <c r="G70" s="118"/>
      <c r="H70" s="119"/>
      <c r="I70" s="117">
        <v>0</v>
      </c>
      <c r="J70" s="118"/>
      <c r="K70" s="119"/>
      <c r="L70" s="117">
        <v>2188.4699999999998</v>
      </c>
      <c r="M70" s="118"/>
      <c r="N70" s="118"/>
      <c r="O70" s="119"/>
      <c r="P70" s="117">
        <v>1458.98</v>
      </c>
      <c r="Q70" s="118"/>
      <c r="R70" s="118"/>
      <c r="S70" s="118"/>
      <c r="T70" s="119"/>
      <c r="U70" s="114"/>
      <c r="V70" s="115"/>
      <c r="W70" s="116"/>
      <c r="X70" s="16">
        <v>729.49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213</v>
      </c>
      <c r="B71" s="115"/>
      <c r="C71" s="115"/>
      <c r="D71" s="116"/>
      <c r="E71" s="117">
        <v>604.4</v>
      </c>
      <c r="F71" s="118"/>
      <c r="G71" s="118"/>
      <c r="H71" s="119"/>
      <c r="I71" s="117">
        <v>0</v>
      </c>
      <c r="J71" s="118"/>
      <c r="K71" s="119"/>
      <c r="L71" s="117">
        <v>2022.99</v>
      </c>
      <c r="M71" s="118"/>
      <c r="N71" s="118"/>
      <c r="O71" s="119"/>
      <c r="P71" s="117">
        <v>1953.06</v>
      </c>
      <c r="Q71" s="118"/>
      <c r="R71" s="118"/>
      <c r="S71" s="118"/>
      <c r="T71" s="119"/>
      <c r="U71" s="114"/>
      <c r="V71" s="115"/>
      <c r="W71" s="116"/>
      <c r="X71" s="16">
        <v>674.33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214</v>
      </c>
      <c r="B72" s="115"/>
      <c r="C72" s="115"/>
      <c r="D72" s="116"/>
      <c r="E72" s="117">
        <v>410.35</v>
      </c>
      <c r="F72" s="118"/>
      <c r="G72" s="118"/>
      <c r="H72" s="119"/>
      <c r="I72" s="117">
        <v>0</v>
      </c>
      <c r="J72" s="118"/>
      <c r="K72" s="119"/>
      <c r="L72" s="117">
        <v>1373.49</v>
      </c>
      <c r="M72" s="118"/>
      <c r="N72" s="118"/>
      <c r="O72" s="119"/>
      <c r="P72" s="117">
        <v>1326.01</v>
      </c>
      <c r="Q72" s="118"/>
      <c r="R72" s="118"/>
      <c r="S72" s="118"/>
      <c r="T72" s="119"/>
      <c r="U72" s="114"/>
      <c r="V72" s="115"/>
      <c r="W72" s="116"/>
      <c r="X72" s="16">
        <v>457.83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215</v>
      </c>
      <c r="B73" s="115"/>
      <c r="C73" s="115"/>
      <c r="D73" s="116"/>
      <c r="E73" s="117">
        <v>632.83000000000004</v>
      </c>
      <c r="F73" s="118"/>
      <c r="G73" s="118"/>
      <c r="H73" s="119"/>
      <c r="I73" s="117">
        <v>0</v>
      </c>
      <c r="J73" s="118"/>
      <c r="K73" s="119"/>
      <c r="L73" s="117">
        <v>2118.15</v>
      </c>
      <c r="M73" s="118"/>
      <c r="N73" s="118"/>
      <c r="O73" s="119"/>
      <c r="P73" s="117">
        <v>1338.88</v>
      </c>
      <c r="Q73" s="118"/>
      <c r="R73" s="118"/>
      <c r="S73" s="118"/>
      <c r="T73" s="119"/>
      <c r="U73" s="114"/>
      <c r="V73" s="115"/>
      <c r="W73" s="116"/>
      <c r="X73" s="16">
        <v>1412.1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22</v>
      </c>
      <c r="B74" s="115"/>
      <c r="C74" s="115"/>
      <c r="D74" s="116"/>
      <c r="E74" s="117">
        <v>634.07000000000005</v>
      </c>
      <c r="F74" s="118"/>
      <c r="G74" s="118"/>
      <c r="H74" s="119"/>
      <c r="I74" s="117">
        <v>0</v>
      </c>
      <c r="J74" s="118"/>
      <c r="K74" s="119"/>
      <c r="L74" s="117">
        <v>2122.29</v>
      </c>
      <c r="M74" s="118"/>
      <c r="N74" s="118"/>
      <c r="O74" s="119"/>
      <c r="P74" s="117">
        <v>2048.9299999999998</v>
      </c>
      <c r="Q74" s="118"/>
      <c r="R74" s="118"/>
      <c r="S74" s="118"/>
      <c r="T74" s="119"/>
      <c r="U74" s="114"/>
      <c r="V74" s="115"/>
      <c r="W74" s="116"/>
      <c r="X74" s="16">
        <v>707.43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23</v>
      </c>
      <c r="B75" s="115"/>
      <c r="C75" s="115"/>
      <c r="D75" s="116"/>
      <c r="E75" s="117">
        <v>404.17</v>
      </c>
      <c r="F75" s="118"/>
      <c r="G75" s="118"/>
      <c r="H75" s="119"/>
      <c r="I75" s="117">
        <v>0</v>
      </c>
      <c r="J75" s="118"/>
      <c r="K75" s="119"/>
      <c r="L75" s="117">
        <v>1352.79</v>
      </c>
      <c r="M75" s="118"/>
      <c r="N75" s="118"/>
      <c r="O75" s="119"/>
      <c r="P75" s="117">
        <v>1306.03</v>
      </c>
      <c r="Q75" s="118"/>
      <c r="R75" s="118"/>
      <c r="S75" s="118"/>
      <c r="T75" s="119"/>
      <c r="U75" s="114"/>
      <c r="V75" s="115"/>
      <c r="W75" s="116"/>
      <c r="X75" s="16">
        <v>450.93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207</v>
      </c>
      <c r="B76" s="115"/>
      <c r="C76" s="115"/>
      <c r="D76" s="116"/>
      <c r="E76" s="117">
        <v>640.25</v>
      </c>
      <c r="F76" s="118"/>
      <c r="G76" s="118"/>
      <c r="H76" s="119"/>
      <c r="I76" s="117">
        <v>0</v>
      </c>
      <c r="J76" s="118"/>
      <c r="K76" s="119"/>
      <c r="L76" s="117">
        <v>2142.96</v>
      </c>
      <c r="M76" s="118"/>
      <c r="N76" s="118"/>
      <c r="O76" s="119"/>
      <c r="P76" s="117">
        <v>2068.89</v>
      </c>
      <c r="Q76" s="118"/>
      <c r="R76" s="118"/>
      <c r="S76" s="118"/>
      <c r="T76" s="119"/>
      <c r="U76" s="114"/>
      <c r="V76" s="115"/>
      <c r="W76" s="116"/>
      <c r="X76" s="16">
        <v>714.32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223</v>
      </c>
      <c r="B77" s="115"/>
      <c r="C77" s="115"/>
      <c r="D77" s="116"/>
      <c r="E77" s="117">
        <v>411.59</v>
      </c>
      <c r="F77" s="118"/>
      <c r="G77" s="118"/>
      <c r="H77" s="119"/>
      <c r="I77" s="117">
        <v>0</v>
      </c>
      <c r="J77" s="118"/>
      <c r="K77" s="119"/>
      <c r="L77" s="117">
        <v>1377.63</v>
      </c>
      <c r="M77" s="118"/>
      <c r="N77" s="118"/>
      <c r="O77" s="119"/>
      <c r="P77" s="117">
        <v>1330.01</v>
      </c>
      <c r="Q77" s="118"/>
      <c r="R77" s="118"/>
      <c r="S77" s="118"/>
      <c r="T77" s="119"/>
      <c r="U77" s="114"/>
      <c r="V77" s="115"/>
      <c r="W77" s="116"/>
      <c r="X77" s="16">
        <v>459.21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227</v>
      </c>
      <c r="B78" s="115"/>
      <c r="C78" s="115"/>
      <c r="D78" s="116"/>
      <c r="E78" s="117">
        <v>631.6</v>
      </c>
      <c r="F78" s="118"/>
      <c r="G78" s="118"/>
      <c r="H78" s="119"/>
      <c r="I78" s="117">
        <v>0</v>
      </c>
      <c r="J78" s="118"/>
      <c r="K78" s="119"/>
      <c r="L78" s="117">
        <v>2114.0100000000002</v>
      </c>
      <c r="M78" s="118"/>
      <c r="N78" s="118"/>
      <c r="O78" s="119"/>
      <c r="P78" s="117">
        <v>2040.94</v>
      </c>
      <c r="Q78" s="118"/>
      <c r="R78" s="118"/>
      <c r="S78" s="118"/>
      <c r="T78" s="119"/>
      <c r="U78" s="114"/>
      <c r="V78" s="115"/>
      <c r="W78" s="116"/>
      <c r="X78" s="16">
        <v>704.67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226</v>
      </c>
      <c r="B79" s="115"/>
      <c r="C79" s="115"/>
      <c r="D79" s="116"/>
      <c r="E79" s="117">
        <v>658.79</v>
      </c>
      <c r="F79" s="118"/>
      <c r="G79" s="118"/>
      <c r="H79" s="119"/>
      <c r="I79" s="117">
        <v>0</v>
      </c>
      <c r="J79" s="118"/>
      <c r="K79" s="119"/>
      <c r="L79" s="117">
        <v>2205.0300000000002</v>
      </c>
      <c r="M79" s="118"/>
      <c r="N79" s="118"/>
      <c r="O79" s="119"/>
      <c r="P79" s="117">
        <v>2128.81</v>
      </c>
      <c r="Q79" s="118"/>
      <c r="R79" s="118"/>
      <c r="S79" s="118"/>
      <c r="T79" s="119"/>
      <c r="U79" s="114"/>
      <c r="V79" s="115"/>
      <c r="W79" s="116"/>
      <c r="X79" s="16">
        <v>735.01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47</v>
      </c>
      <c r="B80" s="115"/>
      <c r="C80" s="115"/>
      <c r="D80" s="116"/>
      <c r="E80" s="117">
        <v>402.94</v>
      </c>
      <c r="F80" s="118"/>
      <c r="G80" s="118"/>
      <c r="H80" s="119"/>
      <c r="I80" s="117">
        <v>0</v>
      </c>
      <c r="J80" s="118"/>
      <c r="K80" s="119"/>
      <c r="L80" s="117">
        <v>1348.65</v>
      </c>
      <c r="M80" s="118"/>
      <c r="N80" s="118"/>
      <c r="O80" s="119"/>
      <c r="P80" s="117">
        <v>1302.04</v>
      </c>
      <c r="Q80" s="118"/>
      <c r="R80" s="118"/>
      <c r="S80" s="118"/>
      <c r="T80" s="119"/>
      <c r="U80" s="114"/>
      <c r="V80" s="115"/>
      <c r="W80" s="116"/>
      <c r="X80" s="16">
        <v>449.55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48</v>
      </c>
      <c r="B81" s="115"/>
      <c r="C81" s="115"/>
      <c r="D81" s="116"/>
      <c r="E81" s="117">
        <v>1876.26</v>
      </c>
      <c r="F81" s="118"/>
      <c r="G81" s="118"/>
      <c r="H81" s="119"/>
      <c r="I81" s="117">
        <v>0</v>
      </c>
      <c r="J81" s="118"/>
      <c r="K81" s="119"/>
      <c r="L81" s="117">
        <v>2124.0100000000002</v>
      </c>
      <c r="M81" s="118"/>
      <c r="N81" s="118"/>
      <c r="O81" s="119"/>
      <c r="P81" s="117">
        <v>0</v>
      </c>
      <c r="Q81" s="118"/>
      <c r="R81" s="118"/>
      <c r="S81" s="118"/>
      <c r="T81" s="119"/>
      <c r="U81" s="114"/>
      <c r="V81" s="115"/>
      <c r="W81" s="116"/>
      <c r="X81" s="16">
        <v>4000.27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49</v>
      </c>
      <c r="B82" s="115"/>
      <c r="C82" s="115"/>
      <c r="D82" s="116"/>
      <c r="E82" s="117">
        <v>650.14</v>
      </c>
      <c r="F82" s="118"/>
      <c r="G82" s="118"/>
      <c r="H82" s="119"/>
      <c r="I82" s="117">
        <v>0</v>
      </c>
      <c r="J82" s="118"/>
      <c r="K82" s="119"/>
      <c r="L82" s="117">
        <v>2176.0500000000002</v>
      </c>
      <c r="M82" s="118"/>
      <c r="N82" s="118"/>
      <c r="O82" s="119"/>
      <c r="P82" s="117">
        <v>2100.84</v>
      </c>
      <c r="Q82" s="118"/>
      <c r="R82" s="118"/>
      <c r="S82" s="118"/>
      <c r="T82" s="119"/>
      <c r="U82" s="114"/>
      <c r="V82" s="115"/>
      <c r="W82" s="116"/>
      <c r="X82" s="16">
        <v>725.35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50</v>
      </c>
      <c r="B83" s="115"/>
      <c r="C83" s="115"/>
      <c r="D83" s="116"/>
      <c r="E83" s="117">
        <v>388.1</v>
      </c>
      <c r="F83" s="118"/>
      <c r="G83" s="118"/>
      <c r="H83" s="119"/>
      <c r="I83" s="117">
        <v>0</v>
      </c>
      <c r="J83" s="118"/>
      <c r="K83" s="119"/>
      <c r="L83" s="117">
        <v>1299.03</v>
      </c>
      <c r="M83" s="118"/>
      <c r="N83" s="118"/>
      <c r="O83" s="119"/>
      <c r="P83" s="117">
        <v>1254.1199999999999</v>
      </c>
      <c r="Q83" s="118"/>
      <c r="R83" s="118"/>
      <c r="S83" s="118"/>
      <c r="T83" s="119"/>
      <c r="U83" s="114"/>
      <c r="V83" s="115"/>
      <c r="W83" s="116"/>
      <c r="X83" s="16">
        <v>433.01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51</v>
      </c>
      <c r="B84" s="115"/>
      <c r="C84" s="115"/>
      <c r="D84" s="116"/>
      <c r="E84" s="117">
        <v>627.89</v>
      </c>
      <c r="F84" s="118"/>
      <c r="G84" s="118"/>
      <c r="H84" s="119"/>
      <c r="I84" s="117">
        <v>0</v>
      </c>
      <c r="J84" s="118"/>
      <c r="K84" s="119"/>
      <c r="L84" s="117">
        <v>2101.59</v>
      </c>
      <c r="M84" s="118"/>
      <c r="N84" s="118"/>
      <c r="O84" s="119"/>
      <c r="P84" s="117">
        <v>2028.95</v>
      </c>
      <c r="Q84" s="118"/>
      <c r="R84" s="118"/>
      <c r="S84" s="118"/>
      <c r="T84" s="119"/>
      <c r="U84" s="114"/>
      <c r="V84" s="115"/>
      <c r="W84" s="116"/>
      <c r="X84" s="16">
        <v>700.53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93</v>
      </c>
      <c r="B85" s="115"/>
      <c r="C85" s="115"/>
      <c r="D85" s="116"/>
      <c r="E85" s="117">
        <v>902.28</v>
      </c>
      <c r="F85" s="118"/>
      <c r="G85" s="118"/>
      <c r="H85" s="119"/>
      <c r="I85" s="117">
        <v>0</v>
      </c>
      <c r="J85" s="118"/>
      <c r="K85" s="119"/>
      <c r="L85" s="117">
        <v>3020.01</v>
      </c>
      <c r="M85" s="118"/>
      <c r="N85" s="118"/>
      <c r="O85" s="119"/>
      <c r="P85" s="117">
        <v>2915.62</v>
      </c>
      <c r="Q85" s="118"/>
      <c r="R85" s="118"/>
      <c r="S85" s="118"/>
      <c r="T85" s="119"/>
      <c r="U85" s="114"/>
      <c r="V85" s="115"/>
      <c r="W85" s="116"/>
      <c r="X85" s="16">
        <v>1006.67</v>
      </c>
      <c r="Y85" s="117">
        <v>0</v>
      </c>
      <c r="Z85" s="119"/>
      <c r="AA85" s="16">
        <v>0</v>
      </c>
    </row>
    <row r="86" spans="1:27" ht="22.9" customHeight="1" x14ac:dyDescent="0.2">
      <c r="A86" s="114" t="s">
        <v>92</v>
      </c>
      <c r="B86" s="115"/>
      <c r="C86" s="115"/>
      <c r="D86" s="116"/>
      <c r="E86" s="117">
        <v>668.68</v>
      </c>
      <c r="F86" s="118"/>
      <c r="G86" s="118"/>
      <c r="H86" s="119"/>
      <c r="I86" s="117">
        <v>0</v>
      </c>
      <c r="J86" s="118"/>
      <c r="K86" s="119"/>
      <c r="L86" s="117">
        <v>2238.12</v>
      </c>
      <c r="M86" s="118"/>
      <c r="N86" s="118"/>
      <c r="O86" s="119"/>
      <c r="P86" s="117">
        <v>2160.7600000000002</v>
      </c>
      <c r="Q86" s="118"/>
      <c r="R86" s="118"/>
      <c r="S86" s="118"/>
      <c r="T86" s="119"/>
      <c r="U86" s="114"/>
      <c r="V86" s="115"/>
      <c r="W86" s="116"/>
      <c r="X86" s="16">
        <v>746.04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91</v>
      </c>
      <c r="B87" s="115"/>
      <c r="C87" s="115"/>
      <c r="D87" s="116"/>
      <c r="E87" s="117">
        <v>647.66</v>
      </c>
      <c r="F87" s="118"/>
      <c r="G87" s="118"/>
      <c r="H87" s="119"/>
      <c r="I87" s="117">
        <v>0</v>
      </c>
      <c r="J87" s="118"/>
      <c r="K87" s="119"/>
      <c r="L87" s="117">
        <v>2167.8000000000002</v>
      </c>
      <c r="M87" s="118"/>
      <c r="N87" s="118"/>
      <c r="O87" s="119"/>
      <c r="P87" s="117">
        <v>2092.86</v>
      </c>
      <c r="Q87" s="118"/>
      <c r="R87" s="118"/>
      <c r="S87" s="118"/>
      <c r="T87" s="119"/>
      <c r="U87" s="114"/>
      <c r="V87" s="115"/>
      <c r="W87" s="116"/>
      <c r="X87" s="16">
        <v>722.6</v>
      </c>
      <c r="Y87" s="117">
        <v>0</v>
      </c>
      <c r="Z87" s="119"/>
      <c r="AA87" s="16">
        <v>0</v>
      </c>
    </row>
    <row r="88" spans="1:27" ht="22.9" customHeight="1" x14ac:dyDescent="0.2">
      <c r="A88" s="114" t="s">
        <v>90</v>
      </c>
      <c r="B88" s="115"/>
      <c r="C88" s="115"/>
      <c r="D88" s="116"/>
      <c r="E88" s="117">
        <v>390.58</v>
      </c>
      <c r="F88" s="118"/>
      <c r="G88" s="118"/>
      <c r="H88" s="119"/>
      <c r="I88" s="117">
        <v>0</v>
      </c>
      <c r="J88" s="118"/>
      <c r="K88" s="119"/>
      <c r="L88" s="117">
        <v>1307.28</v>
      </c>
      <c r="M88" s="118"/>
      <c r="N88" s="118"/>
      <c r="O88" s="119"/>
      <c r="P88" s="117">
        <v>826.34</v>
      </c>
      <c r="Q88" s="118"/>
      <c r="R88" s="118"/>
      <c r="S88" s="118"/>
      <c r="T88" s="119"/>
      <c r="U88" s="114"/>
      <c r="V88" s="115"/>
      <c r="W88" s="116"/>
      <c r="X88" s="16">
        <v>871.52</v>
      </c>
      <c r="Y88" s="117">
        <v>0</v>
      </c>
      <c r="Z88" s="119"/>
      <c r="AA88" s="16">
        <v>0</v>
      </c>
    </row>
    <row r="89" spans="1:27" ht="23.65" customHeight="1" x14ac:dyDescent="0.2">
      <c r="A89" s="114" t="s">
        <v>89</v>
      </c>
      <c r="B89" s="115"/>
      <c r="C89" s="115"/>
      <c r="D89" s="116"/>
      <c r="E89" s="117">
        <v>619.24</v>
      </c>
      <c r="F89" s="118"/>
      <c r="G89" s="118"/>
      <c r="H89" s="119"/>
      <c r="I89" s="117">
        <v>0</v>
      </c>
      <c r="J89" s="118"/>
      <c r="K89" s="119"/>
      <c r="L89" s="117">
        <v>2072.64</v>
      </c>
      <c r="M89" s="118"/>
      <c r="N89" s="118"/>
      <c r="O89" s="119"/>
      <c r="P89" s="117">
        <v>2001</v>
      </c>
      <c r="Q89" s="118"/>
      <c r="R89" s="118"/>
      <c r="S89" s="118"/>
      <c r="T89" s="119"/>
      <c r="U89" s="114"/>
      <c r="V89" s="115"/>
      <c r="W89" s="116"/>
      <c r="X89" s="16">
        <v>690.88</v>
      </c>
      <c r="Y89" s="117">
        <v>0</v>
      </c>
      <c r="Z89" s="119"/>
      <c r="AA89" s="16">
        <v>0</v>
      </c>
    </row>
    <row r="90" spans="1:27" ht="22.9" customHeight="1" x14ac:dyDescent="0.2">
      <c r="A90" s="114" t="s">
        <v>18</v>
      </c>
      <c r="B90" s="115"/>
      <c r="C90" s="115"/>
      <c r="D90" s="116"/>
      <c r="E90" s="117">
        <v>860.26</v>
      </c>
      <c r="F90" s="118"/>
      <c r="G90" s="118"/>
      <c r="H90" s="119"/>
      <c r="I90" s="117">
        <v>0</v>
      </c>
      <c r="J90" s="118"/>
      <c r="K90" s="119"/>
      <c r="L90" s="117">
        <v>2879.34</v>
      </c>
      <c r="M90" s="118"/>
      <c r="N90" s="118"/>
      <c r="O90" s="119"/>
      <c r="P90" s="117">
        <v>2779.82</v>
      </c>
      <c r="Q90" s="118"/>
      <c r="R90" s="118"/>
      <c r="S90" s="118"/>
      <c r="T90" s="119"/>
      <c r="U90" s="114"/>
      <c r="V90" s="115"/>
      <c r="W90" s="116"/>
      <c r="X90" s="16">
        <v>959.78</v>
      </c>
      <c r="Y90" s="117">
        <v>0</v>
      </c>
      <c r="Z90" s="119"/>
      <c r="AA90" s="16">
        <v>0</v>
      </c>
    </row>
    <row r="91" spans="1:27" ht="23.65" customHeight="1" x14ac:dyDescent="0.2">
      <c r="A91" s="114" t="s">
        <v>88</v>
      </c>
      <c r="B91" s="115"/>
      <c r="C91" s="115"/>
      <c r="D91" s="116"/>
      <c r="E91" s="117">
        <v>664.97</v>
      </c>
      <c r="F91" s="118"/>
      <c r="G91" s="118"/>
      <c r="H91" s="119"/>
      <c r="I91" s="117">
        <v>0</v>
      </c>
      <c r="J91" s="118"/>
      <c r="K91" s="119"/>
      <c r="L91" s="117">
        <v>2225.6999999999998</v>
      </c>
      <c r="M91" s="118"/>
      <c r="N91" s="118"/>
      <c r="O91" s="119"/>
      <c r="P91" s="117">
        <v>2148.77</v>
      </c>
      <c r="Q91" s="118"/>
      <c r="R91" s="118"/>
      <c r="S91" s="118"/>
      <c r="T91" s="119"/>
      <c r="U91" s="114"/>
      <c r="V91" s="115"/>
      <c r="W91" s="116"/>
      <c r="X91" s="16">
        <v>741.9</v>
      </c>
      <c r="Y91" s="117">
        <v>0</v>
      </c>
      <c r="Z91" s="119"/>
      <c r="AA91" s="16">
        <v>0</v>
      </c>
    </row>
    <row r="92" spans="1:27" ht="22.9" customHeight="1" x14ac:dyDescent="0.2">
      <c r="A92" s="114" t="s">
        <v>87</v>
      </c>
      <c r="B92" s="115"/>
      <c r="C92" s="115"/>
      <c r="D92" s="116"/>
      <c r="E92" s="117">
        <v>406.64</v>
      </c>
      <c r="F92" s="118"/>
      <c r="G92" s="118"/>
      <c r="H92" s="119"/>
      <c r="I92" s="117">
        <v>0</v>
      </c>
      <c r="J92" s="118"/>
      <c r="K92" s="119"/>
      <c r="L92" s="117">
        <v>1361.07</v>
      </c>
      <c r="M92" s="118"/>
      <c r="N92" s="118"/>
      <c r="O92" s="119"/>
      <c r="P92" s="117">
        <v>1314.02</v>
      </c>
      <c r="Q92" s="118"/>
      <c r="R92" s="118"/>
      <c r="S92" s="118"/>
      <c r="T92" s="119"/>
      <c r="U92" s="114"/>
      <c r="V92" s="115"/>
      <c r="W92" s="116"/>
      <c r="X92" s="16">
        <v>453.69</v>
      </c>
      <c r="Y92" s="117">
        <v>0</v>
      </c>
      <c r="Z92" s="119"/>
      <c r="AA92" s="16">
        <v>0</v>
      </c>
    </row>
    <row r="93" spans="1:27" ht="23.65" customHeight="1" x14ac:dyDescent="0.2">
      <c r="A93" s="114" t="s">
        <v>85</v>
      </c>
      <c r="B93" s="115"/>
      <c r="C93" s="115"/>
      <c r="D93" s="116"/>
      <c r="E93" s="117">
        <v>639.01</v>
      </c>
      <c r="F93" s="118"/>
      <c r="G93" s="118"/>
      <c r="H93" s="119"/>
      <c r="I93" s="117">
        <v>0</v>
      </c>
      <c r="J93" s="118"/>
      <c r="K93" s="119"/>
      <c r="L93" s="117">
        <v>2138.8200000000002</v>
      </c>
      <c r="M93" s="118"/>
      <c r="N93" s="118"/>
      <c r="O93" s="119"/>
      <c r="P93" s="117">
        <v>2064.89</v>
      </c>
      <c r="Q93" s="118"/>
      <c r="R93" s="118"/>
      <c r="S93" s="118"/>
      <c r="T93" s="119"/>
      <c r="U93" s="114"/>
      <c r="V93" s="115"/>
      <c r="W93" s="116"/>
      <c r="X93" s="16">
        <v>712.94</v>
      </c>
      <c r="Y93" s="117">
        <v>0</v>
      </c>
      <c r="Z93" s="119"/>
      <c r="AA93" s="16">
        <v>0</v>
      </c>
    </row>
    <row r="94" spans="1:27" ht="22.9" customHeight="1" x14ac:dyDescent="0.2">
      <c r="A94" s="114" t="s">
        <v>84</v>
      </c>
      <c r="B94" s="115"/>
      <c r="C94" s="115"/>
      <c r="D94" s="116"/>
      <c r="E94" s="117">
        <v>647.66</v>
      </c>
      <c r="F94" s="118"/>
      <c r="G94" s="118"/>
      <c r="H94" s="119"/>
      <c r="I94" s="117">
        <v>0</v>
      </c>
      <c r="J94" s="118"/>
      <c r="K94" s="119"/>
      <c r="L94" s="117">
        <v>2167.8000000000002</v>
      </c>
      <c r="M94" s="118"/>
      <c r="N94" s="118"/>
      <c r="O94" s="119"/>
      <c r="P94" s="117">
        <v>2092.86</v>
      </c>
      <c r="Q94" s="118"/>
      <c r="R94" s="118"/>
      <c r="S94" s="118"/>
      <c r="T94" s="119"/>
      <c r="U94" s="114"/>
      <c r="V94" s="115"/>
      <c r="W94" s="116"/>
      <c r="X94" s="16">
        <v>722.6</v>
      </c>
      <c r="Y94" s="117">
        <v>0</v>
      </c>
      <c r="Z94" s="119"/>
      <c r="AA94" s="16">
        <v>0</v>
      </c>
    </row>
    <row r="95" spans="1:27" ht="23.65" customHeight="1" x14ac:dyDescent="0.2">
      <c r="A95" s="114" t="s">
        <v>83</v>
      </c>
      <c r="B95" s="115"/>
      <c r="C95" s="115"/>
      <c r="D95" s="116"/>
      <c r="E95" s="117">
        <v>0</v>
      </c>
      <c r="F95" s="118"/>
      <c r="G95" s="118"/>
      <c r="H95" s="119"/>
      <c r="I95" s="117">
        <v>0</v>
      </c>
      <c r="J95" s="118"/>
      <c r="K95" s="119"/>
      <c r="L95" s="117">
        <v>1456.23</v>
      </c>
      <c r="M95" s="118"/>
      <c r="N95" s="118"/>
      <c r="O95" s="119"/>
      <c r="P95" s="117">
        <v>970.82</v>
      </c>
      <c r="Q95" s="118"/>
      <c r="R95" s="118"/>
      <c r="S95" s="118"/>
      <c r="T95" s="119"/>
      <c r="U95" s="114"/>
      <c r="V95" s="115"/>
      <c r="W95" s="116"/>
      <c r="X95" s="16">
        <v>485.41</v>
      </c>
      <c r="Y95" s="117">
        <v>0</v>
      </c>
      <c r="Z95" s="119"/>
      <c r="AA95" s="16">
        <v>0</v>
      </c>
    </row>
    <row r="96" spans="1:27" ht="22.9" customHeight="1" x14ac:dyDescent="0.2">
      <c r="A96" s="114" t="s">
        <v>101</v>
      </c>
      <c r="B96" s="115"/>
      <c r="C96" s="115"/>
      <c r="D96" s="116"/>
      <c r="E96" s="117">
        <v>639.01</v>
      </c>
      <c r="F96" s="118"/>
      <c r="G96" s="118"/>
      <c r="H96" s="119"/>
      <c r="I96" s="117">
        <v>0</v>
      </c>
      <c r="J96" s="118"/>
      <c r="K96" s="119"/>
      <c r="L96" s="117">
        <v>2138.8200000000002</v>
      </c>
      <c r="M96" s="118"/>
      <c r="N96" s="118"/>
      <c r="O96" s="119"/>
      <c r="P96" s="117">
        <v>2064.89</v>
      </c>
      <c r="Q96" s="118"/>
      <c r="R96" s="118"/>
      <c r="S96" s="118"/>
      <c r="T96" s="119"/>
      <c r="U96" s="114"/>
      <c r="V96" s="115"/>
      <c r="W96" s="116"/>
      <c r="X96" s="16">
        <v>712.94</v>
      </c>
      <c r="Y96" s="117">
        <v>0</v>
      </c>
      <c r="Z96" s="119"/>
      <c r="AA96" s="16">
        <v>0</v>
      </c>
    </row>
    <row r="97" spans="1:27" ht="23.65" customHeight="1" x14ac:dyDescent="0.2">
      <c r="A97" s="114" t="s">
        <v>100</v>
      </c>
      <c r="B97" s="115"/>
      <c r="C97" s="115"/>
      <c r="D97" s="116"/>
      <c r="E97" s="117">
        <v>661.26</v>
      </c>
      <c r="F97" s="118"/>
      <c r="G97" s="118"/>
      <c r="H97" s="119"/>
      <c r="I97" s="117">
        <v>0</v>
      </c>
      <c r="J97" s="118"/>
      <c r="K97" s="119"/>
      <c r="L97" s="117">
        <v>2213.31</v>
      </c>
      <c r="M97" s="118"/>
      <c r="N97" s="118"/>
      <c r="O97" s="119"/>
      <c r="P97" s="117">
        <v>1399.03</v>
      </c>
      <c r="Q97" s="118"/>
      <c r="R97" s="118"/>
      <c r="S97" s="118"/>
      <c r="T97" s="119"/>
      <c r="U97" s="114"/>
      <c r="V97" s="115"/>
      <c r="W97" s="116"/>
      <c r="X97" s="16">
        <v>1475.54</v>
      </c>
      <c r="Y97" s="117">
        <v>0</v>
      </c>
      <c r="Z97" s="119"/>
      <c r="AA97" s="16">
        <v>0</v>
      </c>
    </row>
    <row r="98" spans="1:27" ht="22.9" customHeight="1" x14ac:dyDescent="0.2">
      <c r="A98" s="114" t="s">
        <v>99</v>
      </c>
      <c r="B98" s="115"/>
      <c r="C98" s="115"/>
      <c r="D98" s="116"/>
      <c r="E98" s="117">
        <v>393.05</v>
      </c>
      <c r="F98" s="118"/>
      <c r="G98" s="118"/>
      <c r="H98" s="119"/>
      <c r="I98" s="117">
        <v>0</v>
      </c>
      <c r="J98" s="118"/>
      <c r="K98" s="119"/>
      <c r="L98" s="117">
        <v>1315.56</v>
      </c>
      <c r="M98" s="118"/>
      <c r="N98" s="118"/>
      <c r="O98" s="119"/>
      <c r="P98" s="117">
        <v>1270.0899999999999</v>
      </c>
      <c r="Q98" s="118"/>
      <c r="R98" s="118"/>
      <c r="S98" s="118"/>
      <c r="T98" s="119"/>
      <c r="U98" s="114"/>
      <c r="V98" s="115"/>
      <c r="W98" s="116"/>
      <c r="X98" s="16">
        <v>438.52</v>
      </c>
      <c r="Y98" s="117">
        <v>0</v>
      </c>
      <c r="Z98" s="119"/>
      <c r="AA98" s="16">
        <v>0</v>
      </c>
    </row>
    <row r="99" spans="1:27" ht="23.65" customHeight="1" x14ac:dyDescent="0.2">
      <c r="A99" s="114" t="s">
        <v>98</v>
      </c>
      <c r="B99" s="115"/>
      <c r="C99" s="115"/>
      <c r="D99" s="116"/>
      <c r="E99" s="117">
        <v>637.78</v>
      </c>
      <c r="F99" s="118"/>
      <c r="G99" s="118"/>
      <c r="H99" s="119"/>
      <c r="I99" s="117">
        <v>0</v>
      </c>
      <c r="J99" s="118"/>
      <c r="K99" s="119"/>
      <c r="L99" s="117">
        <v>2134.6799999999998</v>
      </c>
      <c r="M99" s="118"/>
      <c r="N99" s="118"/>
      <c r="O99" s="119"/>
      <c r="P99" s="117">
        <v>2060.9</v>
      </c>
      <c r="Q99" s="118"/>
      <c r="R99" s="118"/>
      <c r="S99" s="118"/>
      <c r="T99" s="119"/>
      <c r="U99" s="114"/>
      <c r="V99" s="115"/>
      <c r="W99" s="116"/>
      <c r="X99" s="16">
        <v>711.56</v>
      </c>
      <c r="Y99" s="117">
        <v>0</v>
      </c>
      <c r="Z99" s="119"/>
      <c r="AA99" s="16">
        <v>0</v>
      </c>
    </row>
    <row r="100" spans="1:27" ht="22.9" customHeight="1" x14ac:dyDescent="0.2">
      <c r="A100" s="114" t="s">
        <v>97</v>
      </c>
      <c r="B100" s="115"/>
      <c r="C100" s="115"/>
      <c r="D100" s="116"/>
      <c r="E100" s="117">
        <v>702.05</v>
      </c>
      <c r="F100" s="118"/>
      <c r="G100" s="118"/>
      <c r="H100" s="119"/>
      <c r="I100" s="117">
        <v>0</v>
      </c>
      <c r="J100" s="118"/>
      <c r="K100" s="119"/>
      <c r="L100" s="117">
        <v>2349.81</v>
      </c>
      <c r="M100" s="118"/>
      <c r="N100" s="118"/>
      <c r="O100" s="119"/>
      <c r="P100" s="117">
        <v>2268.59</v>
      </c>
      <c r="Q100" s="118"/>
      <c r="R100" s="118"/>
      <c r="S100" s="118"/>
      <c r="T100" s="119"/>
      <c r="U100" s="114"/>
      <c r="V100" s="115"/>
      <c r="W100" s="116"/>
      <c r="X100" s="16">
        <v>783.27</v>
      </c>
      <c r="Y100" s="117">
        <v>0</v>
      </c>
      <c r="Z100" s="119"/>
      <c r="AA100" s="16">
        <v>0</v>
      </c>
    </row>
    <row r="101" spans="1:27" ht="23.65" customHeight="1" x14ac:dyDescent="0.2">
      <c r="A101" s="114" t="s">
        <v>19</v>
      </c>
      <c r="B101" s="115"/>
      <c r="C101" s="115"/>
      <c r="D101" s="116"/>
      <c r="E101" s="117">
        <v>648.9</v>
      </c>
      <c r="F101" s="118"/>
      <c r="G101" s="118"/>
      <c r="H101" s="119"/>
      <c r="I101" s="117">
        <v>0</v>
      </c>
      <c r="J101" s="118"/>
      <c r="K101" s="119"/>
      <c r="L101" s="117">
        <v>2171.94</v>
      </c>
      <c r="M101" s="118"/>
      <c r="N101" s="118"/>
      <c r="O101" s="119"/>
      <c r="P101" s="117">
        <v>2096.86</v>
      </c>
      <c r="Q101" s="118"/>
      <c r="R101" s="118"/>
      <c r="S101" s="118"/>
      <c r="T101" s="119"/>
      <c r="U101" s="114"/>
      <c r="V101" s="115"/>
      <c r="W101" s="116"/>
      <c r="X101" s="16">
        <v>723.98</v>
      </c>
      <c r="Y101" s="117">
        <v>0</v>
      </c>
      <c r="Z101" s="119"/>
      <c r="AA101" s="16">
        <v>0</v>
      </c>
    </row>
    <row r="102" spans="1:27" ht="22.9" customHeight="1" x14ac:dyDescent="0.2">
      <c r="A102" s="114" t="s">
        <v>96</v>
      </c>
      <c r="B102" s="115"/>
      <c r="C102" s="115"/>
      <c r="D102" s="116"/>
      <c r="E102" s="117">
        <v>876.32</v>
      </c>
      <c r="F102" s="118"/>
      <c r="G102" s="118"/>
      <c r="H102" s="119"/>
      <c r="I102" s="117">
        <v>0</v>
      </c>
      <c r="J102" s="118"/>
      <c r="K102" s="119"/>
      <c r="L102" s="117">
        <v>2933.13</v>
      </c>
      <c r="M102" s="118"/>
      <c r="N102" s="118"/>
      <c r="O102" s="119"/>
      <c r="P102" s="117">
        <v>2831.74</v>
      </c>
      <c r="Q102" s="118"/>
      <c r="R102" s="118"/>
      <c r="S102" s="118"/>
      <c r="T102" s="119"/>
      <c r="U102" s="114"/>
      <c r="V102" s="115"/>
      <c r="W102" s="116"/>
      <c r="X102" s="16">
        <v>977.71</v>
      </c>
      <c r="Y102" s="117">
        <v>0</v>
      </c>
      <c r="Z102" s="119"/>
      <c r="AA102" s="16">
        <v>0</v>
      </c>
    </row>
    <row r="103" spans="1:27" ht="23.65" customHeight="1" x14ac:dyDescent="0.2">
      <c r="A103" s="114" t="s">
        <v>224</v>
      </c>
      <c r="B103" s="115"/>
      <c r="C103" s="115"/>
      <c r="D103" s="116"/>
      <c r="E103" s="117">
        <v>645.19000000000005</v>
      </c>
      <c r="F103" s="118"/>
      <c r="G103" s="118"/>
      <c r="H103" s="119"/>
      <c r="I103" s="117">
        <v>0</v>
      </c>
      <c r="J103" s="118"/>
      <c r="K103" s="119"/>
      <c r="L103" s="117">
        <v>2159.52</v>
      </c>
      <c r="M103" s="118"/>
      <c r="N103" s="118"/>
      <c r="O103" s="119"/>
      <c r="P103" s="117">
        <v>2084.87</v>
      </c>
      <c r="Q103" s="118"/>
      <c r="R103" s="118"/>
      <c r="S103" s="118"/>
      <c r="T103" s="119"/>
      <c r="U103" s="114"/>
      <c r="V103" s="115"/>
      <c r="W103" s="116"/>
      <c r="X103" s="16">
        <v>719.84</v>
      </c>
      <c r="Y103" s="117">
        <v>0</v>
      </c>
      <c r="Z103" s="119"/>
      <c r="AA103" s="16">
        <v>0</v>
      </c>
    </row>
    <row r="104" spans="1:27" ht="22.9" customHeight="1" x14ac:dyDescent="0.2">
      <c r="A104" s="114" t="s">
        <v>225</v>
      </c>
      <c r="B104" s="115"/>
      <c r="C104" s="115"/>
      <c r="D104" s="116"/>
      <c r="E104" s="117">
        <v>436.31</v>
      </c>
      <c r="F104" s="118"/>
      <c r="G104" s="118"/>
      <c r="H104" s="119"/>
      <c r="I104" s="117">
        <v>0</v>
      </c>
      <c r="J104" s="118"/>
      <c r="K104" s="119"/>
      <c r="L104" s="117">
        <v>1460.37</v>
      </c>
      <c r="M104" s="118"/>
      <c r="N104" s="118"/>
      <c r="O104" s="119"/>
      <c r="P104" s="117">
        <v>1409.89</v>
      </c>
      <c r="Q104" s="118"/>
      <c r="R104" s="118"/>
      <c r="S104" s="118"/>
      <c r="T104" s="119"/>
      <c r="U104" s="114"/>
      <c r="V104" s="115"/>
      <c r="W104" s="116"/>
      <c r="X104" s="16">
        <v>486.79</v>
      </c>
      <c r="Y104" s="117">
        <v>0</v>
      </c>
      <c r="Z104" s="119"/>
      <c r="AA104" s="16">
        <v>0</v>
      </c>
    </row>
    <row r="105" spans="1:27" ht="23.65" customHeight="1" x14ac:dyDescent="0.2">
      <c r="A105" s="114" t="s">
        <v>24</v>
      </c>
      <c r="B105" s="115"/>
      <c r="C105" s="115"/>
      <c r="D105" s="116"/>
      <c r="E105" s="117">
        <v>0</v>
      </c>
      <c r="F105" s="118"/>
      <c r="G105" s="118"/>
      <c r="H105" s="119"/>
      <c r="I105" s="117">
        <v>0</v>
      </c>
      <c r="J105" s="118"/>
      <c r="K105" s="119"/>
      <c r="L105" s="117">
        <v>2035.41</v>
      </c>
      <c r="M105" s="118"/>
      <c r="N105" s="118"/>
      <c r="O105" s="119"/>
      <c r="P105" s="117">
        <v>1356.94</v>
      </c>
      <c r="Q105" s="118"/>
      <c r="R105" s="118"/>
      <c r="S105" s="118"/>
      <c r="T105" s="119"/>
      <c r="U105" s="114"/>
      <c r="V105" s="115"/>
      <c r="W105" s="116"/>
      <c r="X105" s="16">
        <v>678.47</v>
      </c>
      <c r="Y105" s="117">
        <v>0</v>
      </c>
      <c r="Z105" s="119"/>
      <c r="AA105" s="16">
        <v>0</v>
      </c>
    </row>
    <row r="106" spans="1:27" ht="22.9" customHeight="1" x14ac:dyDescent="0.2">
      <c r="A106" s="120" t="s">
        <v>25</v>
      </c>
      <c r="B106" s="121"/>
      <c r="C106" s="121"/>
      <c r="D106" s="122"/>
      <c r="E106" s="123">
        <v>636.54</v>
      </c>
      <c r="F106" s="124"/>
      <c r="G106" s="124"/>
      <c r="H106" s="125"/>
      <c r="I106" s="123">
        <v>0</v>
      </c>
      <c r="J106" s="124"/>
      <c r="K106" s="125"/>
      <c r="L106" s="123">
        <v>2130.5700000000002</v>
      </c>
      <c r="M106" s="124"/>
      <c r="N106" s="124"/>
      <c r="O106" s="125"/>
      <c r="P106" s="123">
        <v>2056.92</v>
      </c>
      <c r="Q106" s="124"/>
      <c r="R106" s="124"/>
      <c r="S106" s="124"/>
      <c r="T106" s="125"/>
      <c r="U106" s="120"/>
      <c r="V106" s="121"/>
      <c r="W106" s="122"/>
      <c r="X106" s="17">
        <v>710.19</v>
      </c>
      <c r="Y106" s="123">
        <v>0</v>
      </c>
      <c r="Z106" s="125"/>
      <c r="AA106" s="17">
        <v>0</v>
      </c>
    </row>
    <row r="107" spans="1:27" ht="23.65" customHeight="1" x14ac:dyDescent="0.2">
      <c r="A107" s="87" t="s">
        <v>53</v>
      </c>
      <c r="B107" s="88"/>
      <c r="C107" s="88"/>
      <c r="D107" s="89"/>
      <c r="E107" s="126">
        <v>33304.04</v>
      </c>
      <c r="F107" s="127"/>
      <c r="G107" s="127"/>
      <c r="H107" s="128"/>
      <c r="I107" s="126">
        <v>0</v>
      </c>
      <c r="J107" s="127"/>
      <c r="K107" s="128"/>
      <c r="L107" s="126">
        <v>110877.46</v>
      </c>
      <c r="M107" s="127"/>
      <c r="N107" s="127"/>
      <c r="O107" s="128"/>
      <c r="P107" s="126">
        <v>100641.16</v>
      </c>
      <c r="Q107" s="127"/>
      <c r="R107" s="127"/>
      <c r="S107" s="127"/>
      <c r="T107" s="128"/>
      <c r="U107" s="87"/>
      <c r="V107" s="88"/>
      <c r="W107" s="89"/>
      <c r="X107" s="18">
        <v>43540.34</v>
      </c>
      <c r="Y107" s="126">
        <v>0</v>
      </c>
      <c r="Z107" s="128"/>
      <c r="AA107" s="18">
        <v>0</v>
      </c>
    </row>
  </sheetData>
  <mergeCells count="561">
    <mergeCell ref="A106:D106"/>
    <mergeCell ref="E106:H106"/>
    <mergeCell ref="I106:K106"/>
    <mergeCell ref="L106:O106"/>
    <mergeCell ref="P106:T106"/>
    <mergeCell ref="U106:W106"/>
    <mergeCell ref="Y106:Z106"/>
    <mergeCell ref="A107:D107"/>
    <mergeCell ref="E107:H107"/>
    <mergeCell ref="I107:K107"/>
    <mergeCell ref="L107:O107"/>
    <mergeCell ref="P107:T107"/>
    <mergeCell ref="U107:W107"/>
    <mergeCell ref="Y107:Z107"/>
    <mergeCell ref="A104:D104"/>
    <mergeCell ref="E104:H104"/>
    <mergeCell ref="I104:K104"/>
    <mergeCell ref="L104:O104"/>
    <mergeCell ref="P104:T104"/>
    <mergeCell ref="U104:W104"/>
    <mergeCell ref="Y104:Z104"/>
    <mergeCell ref="A105:D105"/>
    <mergeCell ref="E105:H105"/>
    <mergeCell ref="I105:K105"/>
    <mergeCell ref="L105:O105"/>
    <mergeCell ref="P105:T105"/>
    <mergeCell ref="U105:W105"/>
    <mergeCell ref="Y105:Z105"/>
    <mergeCell ref="A102:D102"/>
    <mergeCell ref="E102:H102"/>
    <mergeCell ref="I102:K102"/>
    <mergeCell ref="L102:O102"/>
    <mergeCell ref="P102:T102"/>
    <mergeCell ref="U102:W102"/>
    <mergeCell ref="Y102:Z102"/>
    <mergeCell ref="A103:D103"/>
    <mergeCell ref="E103:H103"/>
    <mergeCell ref="I103:K103"/>
    <mergeCell ref="L103:O103"/>
    <mergeCell ref="P103:T103"/>
    <mergeCell ref="U103:W103"/>
    <mergeCell ref="Y103:Z103"/>
    <mergeCell ref="A100:D100"/>
    <mergeCell ref="E100:H100"/>
    <mergeCell ref="I100:K100"/>
    <mergeCell ref="L100:O100"/>
    <mergeCell ref="P100:T100"/>
    <mergeCell ref="U100:W100"/>
    <mergeCell ref="Y100:Z100"/>
    <mergeCell ref="A101:D101"/>
    <mergeCell ref="E101:H101"/>
    <mergeCell ref="I101:K101"/>
    <mergeCell ref="L101:O101"/>
    <mergeCell ref="P101:T101"/>
    <mergeCell ref="U101:W101"/>
    <mergeCell ref="Y101:Z101"/>
    <mergeCell ref="A98:D98"/>
    <mergeCell ref="E98:H98"/>
    <mergeCell ref="I98:K98"/>
    <mergeCell ref="L98:O98"/>
    <mergeCell ref="P98:T98"/>
    <mergeCell ref="U98:W98"/>
    <mergeCell ref="Y98:Z98"/>
    <mergeCell ref="A99:D99"/>
    <mergeCell ref="E99:H99"/>
    <mergeCell ref="I99:K99"/>
    <mergeCell ref="L99:O99"/>
    <mergeCell ref="P99:T99"/>
    <mergeCell ref="U99:W99"/>
    <mergeCell ref="Y99:Z99"/>
    <mergeCell ref="A96:D96"/>
    <mergeCell ref="E96:H96"/>
    <mergeCell ref="I96:K96"/>
    <mergeCell ref="L96:O96"/>
    <mergeCell ref="P96:T96"/>
    <mergeCell ref="U96:W96"/>
    <mergeCell ref="Y96:Z96"/>
    <mergeCell ref="A97:D97"/>
    <mergeCell ref="E97:H97"/>
    <mergeCell ref="I97:K97"/>
    <mergeCell ref="L97:O97"/>
    <mergeCell ref="P97:T97"/>
    <mergeCell ref="U97:W97"/>
    <mergeCell ref="Y97:Z97"/>
    <mergeCell ref="A94:D94"/>
    <mergeCell ref="E94:H94"/>
    <mergeCell ref="I94:K94"/>
    <mergeCell ref="L94:O94"/>
    <mergeCell ref="P94:T94"/>
    <mergeCell ref="U94:W94"/>
    <mergeCell ref="Y94:Z94"/>
    <mergeCell ref="A95:D95"/>
    <mergeCell ref="E95:H95"/>
    <mergeCell ref="I95:K95"/>
    <mergeCell ref="L95:O95"/>
    <mergeCell ref="P95:T95"/>
    <mergeCell ref="U95:W95"/>
    <mergeCell ref="Y95:Z95"/>
    <mergeCell ref="A92:D92"/>
    <mergeCell ref="E92:H92"/>
    <mergeCell ref="I92:K92"/>
    <mergeCell ref="L92:O92"/>
    <mergeCell ref="P92:T92"/>
    <mergeCell ref="U92:W92"/>
    <mergeCell ref="Y92:Z92"/>
    <mergeCell ref="A93:D93"/>
    <mergeCell ref="E93:H93"/>
    <mergeCell ref="I93:K93"/>
    <mergeCell ref="L93:O93"/>
    <mergeCell ref="P93:T93"/>
    <mergeCell ref="U93:W93"/>
    <mergeCell ref="Y93:Z93"/>
    <mergeCell ref="A90:D90"/>
    <mergeCell ref="E90:H90"/>
    <mergeCell ref="I90:K90"/>
    <mergeCell ref="L90:O90"/>
    <mergeCell ref="P90:T90"/>
    <mergeCell ref="U90:W90"/>
    <mergeCell ref="Y90:Z90"/>
    <mergeCell ref="A91:D91"/>
    <mergeCell ref="E91:H91"/>
    <mergeCell ref="I91:K91"/>
    <mergeCell ref="L91:O91"/>
    <mergeCell ref="P91:T91"/>
    <mergeCell ref="U91:W91"/>
    <mergeCell ref="Y91:Z91"/>
    <mergeCell ref="A88:D88"/>
    <mergeCell ref="E88:H88"/>
    <mergeCell ref="I88:K88"/>
    <mergeCell ref="L88:O88"/>
    <mergeCell ref="P88:T88"/>
    <mergeCell ref="U88:W88"/>
    <mergeCell ref="Y88:Z88"/>
    <mergeCell ref="A89:D89"/>
    <mergeCell ref="E89:H89"/>
    <mergeCell ref="I89:K89"/>
    <mergeCell ref="L89:O89"/>
    <mergeCell ref="P89:T89"/>
    <mergeCell ref="U89:W89"/>
    <mergeCell ref="Y89:Z89"/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D00-000000000000}">
  <sheetPr>
    <pageSetUpPr fitToPage="1"/>
  </sheetPr>
  <dimension ref="A1:AA144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288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4230.0035600000001</v>
      </c>
      <c r="I13" s="50"/>
      <c r="J13" s="50"/>
      <c r="K13" s="51"/>
      <c r="L13" s="49">
        <v>166.66218000000001</v>
      </c>
      <c r="M13" s="50"/>
      <c r="N13" s="51"/>
      <c r="O13" s="49">
        <v>166.66218000000001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4396.6657400000004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4230.0035600000001</v>
      </c>
      <c r="I15" s="50"/>
      <c r="J15" s="50"/>
      <c r="K15" s="51"/>
      <c r="L15" s="49">
        <v>166.66218000000001</v>
      </c>
      <c r="M15" s="50"/>
      <c r="N15" s="51"/>
      <c r="O15" s="49">
        <v>166.66218000000001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4396.6657400000004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9.0454100000000004</v>
      </c>
      <c r="F26" s="132">
        <v>9.0454100000000004</v>
      </c>
      <c r="G26" s="133"/>
      <c r="H26" s="134"/>
      <c r="I26" s="20">
        <v>9.0454100000000004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23.65" customHeight="1" x14ac:dyDescent="0.2">
      <c r="A27" s="19" t="s">
        <v>18</v>
      </c>
      <c r="B27" s="129" t="s">
        <v>159</v>
      </c>
      <c r="C27" s="130"/>
      <c r="D27" s="131"/>
      <c r="E27" s="20">
        <v>367.47581000000002</v>
      </c>
      <c r="F27" s="132">
        <v>367.47581000000002</v>
      </c>
      <c r="G27" s="133"/>
      <c r="H27" s="134"/>
      <c r="I27" s="20">
        <v>367.47581000000002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22.9" customHeight="1" x14ac:dyDescent="0.2">
      <c r="A28" s="9" t="s">
        <v>19</v>
      </c>
      <c r="B28" s="78" t="s">
        <v>196</v>
      </c>
      <c r="C28" s="79"/>
      <c r="D28" s="80"/>
      <c r="E28" s="10">
        <v>7.8639799999999997</v>
      </c>
      <c r="F28" s="81">
        <v>7.8639799999999997</v>
      </c>
      <c r="G28" s="82"/>
      <c r="H28" s="83"/>
      <c r="I28" s="10">
        <v>7.8639799999999997</v>
      </c>
      <c r="J28" s="84"/>
      <c r="K28" s="85"/>
      <c r="L28" s="10"/>
      <c r="M28" s="81"/>
      <c r="N28" s="83"/>
      <c r="O28" s="10"/>
      <c r="P28" s="9"/>
      <c r="Q28" s="84"/>
      <c r="R28" s="86"/>
      <c r="S28" s="85"/>
      <c r="T28" s="84"/>
      <c r="U28" s="86"/>
      <c r="V28" s="86"/>
      <c r="W28" s="85"/>
      <c r="X28" s="10"/>
      <c r="Y28" s="10"/>
      <c r="Z28" s="81"/>
      <c r="AA28" s="83"/>
    </row>
    <row r="29" spans="1:27" ht="23.65" customHeight="1" x14ac:dyDescent="0.2">
      <c r="A29" s="87" t="s">
        <v>53</v>
      </c>
      <c r="B29" s="88"/>
      <c r="C29" s="88"/>
      <c r="D29" s="89"/>
      <c r="E29" s="7"/>
      <c r="F29" s="64"/>
      <c r="G29" s="68"/>
      <c r="H29" s="69"/>
      <c r="I29" s="7"/>
      <c r="J29" s="55"/>
      <c r="K29" s="67"/>
      <c r="L29" s="7"/>
      <c r="M29" s="64"/>
      <c r="N29" s="69"/>
      <c r="O29" s="6"/>
      <c r="P29" s="6"/>
      <c r="Q29" s="55"/>
      <c r="R29" s="66"/>
      <c r="S29" s="67"/>
      <c r="T29" s="55"/>
      <c r="U29" s="66"/>
      <c r="V29" s="66"/>
      <c r="W29" s="67"/>
      <c r="X29" s="7"/>
      <c r="Y29" s="7"/>
      <c r="Z29" s="64"/>
      <c r="AA29" s="69"/>
    </row>
    <row r="30" spans="1:27" ht="11.1" customHeight="1" x14ac:dyDescent="0.2">
      <c r="A30" s="5"/>
      <c r="B30" s="5"/>
      <c r="C30" s="5"/>
      <c r="D30" s="5"/>
      <c r="E30" s="5"/>
      <c r="F30" s="5"/>
      <c r="G30" s="5"/>
      <c r="H30" s="5"/>
      <c r="I30" s="5"/>
      <c r="J30" s="5"/>
      <c r="K30" s="5"/>
      <c r="L30" s="5"/>
      <c r="M30" s="5"/>
      <c r="N30" s="5"/>
      <c r="O30" s="5"/>
      <c r="P30" s="5"/>
      <c r="Q30" s="5"/>
      <c r="R30" s="5"/>
      <c r="S30" s="5"/>
      <c r="T30" s="5"/>
      <c r="U30" s="5"/>
      <c r="V30" s="5"/>
      <c r="W30" s="5"/>
      <c r="X30" s="5"/>
      <c r="Y30" s="5"/>
      <c r="Z30" s="5"/>
      <c r="AA30" s="5"/>
    </row>
    <row r="31" spans="1:27" ht="29.65" customHeight="1" x14ac:dyDescent="0.2">
      <c r="C31" s="23" t="s">
        <v>54</v>
      </c>
      <c r="D31" s="23"/>
      <c r="E31" s="23"/>
      <c r="F31" s="23"/>
      <c r="G31" s="23"/>
      <c r="H31" s="23"/>
      <c r="I31" s="23"/>
      <c r="J31" s="23"/>
      <c r="K31" s="23"/>
      <c r="L31" s="23"/>
      <c r="M31" s="23"/>
      <c r="N31" s="23"/>
      <c r="O31" s="23"/>
      <c r="P31" s="23"/>
      <c r="Q31" s="23"/>
    </row>
    <row r="32" spans="1:27" ht="5.85" customHeight="1" x14ac:dyDescent="0.2">
      <c r="C32" s="23"/>
      <c r="D32" s="23"/>
      <c r="E32" s="23"/>
      <c r="F32" s="23"/>
      <c r="G32" s="23"/>
      <c r="H32" s="23"/>
      <c r="I32" s="23"/>
      <c r="J32" s="23"/>
      <c r="K32" s="23"/>
      <c r="L32" s="23"/>
      <c r="M32" s="23"/>
      <c r="N32" s="23"/>
      <c r="O32" s="23"/>
      <c r="P32" s="23"/>
      <c r="Q32" s="23"/>
      <c r="Y32" s="26" t="s">
        <v>55</v>
      </c>
      <c r="Z32" s="26"/>
      <c r="AA32" s="26"/>
    </row>
    <row r="33" spans="1:27" ht="5.0999999999999996" customHeight="1" x14ac:dyDescent="0.2">
      <c r="A33" s="24" t="s">
        <v>56</v>
      </c>
      <c r="B33" s="24"/>
      <c r="C33" s="24"/>
      <c r="D33" s="24"/>
      <c r="E33" s="24"/>
      <c r="F33" s="24"/>
      <c r="G33" s="24"/>
      <c r="H33" s="24"/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6"/>
      <c r="Z33" s="26"/>
      <c r="AA33" s="26"/>
    </row>
    <row r="34" spans="1:27" ht="23.65" customHeight="1" x14ac:dyDescent="0.2">
      <c r="A34" s="24"/>
      <c r="B34" s="24"/>
      <c r="C34" s="24"/>
      <c r="D34" s="24"/>
      <c r="E34" s="24"/>
      <c r="F34" s="24"/>
      <c r="G34" s="24"/>
      <c r="H34" s="24"/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6"/>
      <c r="Z34" s="26"/>
      <c r="AA34" s="26"/>
    </row>
    <row r="35" spans="1:27" ht="11.85" customHeight="1" x14ac:dyDescent="0.2">
      <c r="A35" s="2"/>
      <c r="B35" s="2"/>
      <c r="C35" s="2"/>
      <c r="D35" s="2"/>
      <c r="E35" s="2"/>
      <c r="F35" s="2"/>
      <c r="G35" s="2"/>
      <c r="H35" s="2"/>
      <c r="I35" s="2"/>
      <c r="J35" s="2"/>
      <c r="K35" s="2"/>
      <c r="L35" s="2"/>
      <c r="M35" s="2"/>
      <c r="N35" s="2"/>
      <c r="O35" s="2"/>
      <c r="P35" s="2"/>
      <c r="Q35" s="2"/>
      <c r="R35" s="2"/>
      <c r="S35" s="2"/>
      <c r="T35" s="2"/>
      <c r="U35" s="2"/>
      <c r="V35" s="2"/>
      <c r="W35" s="2"/>
      <c r="X35" s="2"/>
      <c r="Y35" s="2"/>
      <c r="Z35" s="2"/>
      <c r="AA35" s="2"/>
    </row>
    <row r="36" spans="1:27" ht="28.9" customHeight="1" x14ac:dyDescent="0.2">
      <c r="A36" s="55" t="s">
        <v>5</v>
      </c>
      <c r="B36" s="92" t="s">
        <v>57</v>
      </c>
      <c r="C36" s="93"/>
      <c r="D36" s="94"/>
      <c r="E36" s="55" t="s">
        <v>58</v>
      </c>
      <c r="F36" s="56"/>
      <c r="G36" s="56"/>
      <c r="H36" s="57"/>
      <c r="I36" s="55" t="s">
        <v>59</v>
      </c>
      <c r="J36" s="56"/>
      <c r="K36" s="57"/>
      <c r="L36" s="55" t="s">
        <v>60</v>
      </c>
      <c r="M36" s="66"/>
      <c r="N36" s="66"/>
      <c r="O36" s="66"/>
      <c r="P36" s="66"/>
      <c r="Q36" s="66"/>
      <c r="R36" s="66"/>
      <c r="S36" s="66"/>
      <c r="T36" s="66"/>
      <c r="U36" s="66"/>
      <c r="V36" s="66"/>
      <c r="W36" s="66"/>
      <c r="X36" s="67"/>
      <c r="Y36" s="55" t="s">
        <v>61</v>
      </c>
      <c r="Z36" s="56"/>
      <c r="AA36" s="57"/>
    </row>
    <row r="37" spans="1:27" ht="28.9" customHeight="1" x14ac:dyDescent="0.2">
      <c r="A37" s="90"/>
      <c r="B37" s="95"/>
      <c r="C37" s="96"/>
      <c r="D37" s="97"/>
      <c r="E37" s="58"/>
      <c r="F37" s="59"/>
      <c r="G37" s="59"/>
      <c r="H37" s="60"/>
      <c r="I37" s="58"/>
      <c r="J37" s="59"/>
      <c r="K37" s="60"/>
      <c r="L37" s="55" t="s">
        <v>11</v>
      </c>
      <c r="M37" s="56"/>
      <c r="N37" s="56"/>
      <c r="O37" s="57"/>
      <c r="P37" s="55" t="s">
        <v>62</v>
      </c>
      <c r="Q37" s="66"/>
      <c r="R37" s="66"/>
      <c r="S37" s="66"/>
      <c r="T37" s="66"/>
      <c r="U37" s="66"/>
      <c r="V37" s="66"/>
      <c r="W37" s="66"/>
      <c r="X37" s="67"/>
      <c r="Y37" s="58"/>
      <c r="Z37" s="59"/>
      <c r="AA37" s="60"/>
    </row>
    <row r="38" spans="1:27" ht="70.349999999999994" customHeight="1" x14ac:dyDescent="0.2">
      <c r="A38" s="90"/>
      <c r="B38" s="98"/>
      <c r="C38" s="99"/>
      <c r="D38" s="100"/>
      <c r="E38" s="61"/>
      <c r="F38" s="62"/>
      <c r="G38" s="62"/>
      <c r="H38" s="63"/>
      <c r="I38" s="61"/>
      <c r="J38" s="62"/>
      <c r="K38" s="63"/>
      <c r="L38" s="61"/>
      <c r="M38" s="62"/>
      <c r="N38" s="62"/>
      <c r="O38" s="63"/>
      <c r="P38" s="55" t="s">
        <v>63</v>
      </c>
      <c r="Q38" s="66"/>
      <c r="R38" s="66"/>
      <c r="S38" s="66"/>
      <c r="T38" s="66"/>
      <c r="U38" s="66"/>
      <c r="V38" s="66"/>
      <c r="W38" s="67"/>
      <c r="X38" s="6" t="s">
        <v>64</v>
      </c>
      <c r="Y38" s="61"/>
      <c r="Z38" s="62"/>
      <c r="AA38" s="63"/>
    </row>
    <row r="39" spans="1:27" ht="22.9" customHeight="1" x14ac:dyDescent="0.2">
      <c r="A39" s="91"/>
      <c r="B39" s="92" t="s">
        <v>17</v>
      </c>
      <c r="C39" s="101"/>
      <c r="D39" s="102"/>
      <c r="E39" s="92" t="s">
        <v>18</v>
      </c>
      <c r="F39" s="102"/>
      <c r="G39" s="55"/>
      <c r="H39" s="67"/>
      <c r="I39" s="103"/>
      <c r="J39" s="67"/>
      <c r="K39" s="6" t="s">
        <v>19</v>
      </c>
      <c r="L39" s="55" t="s">
        <v>20</v>
      </c>
      <c r="M39" s="66"/>
      <c r="N39" s="66"/>
      <c r="O39" s="67"/>
      <c r="P39" s="55" t="s">
        <v>21</v>
      </c>
      <c r="Q39" s="66"/>
      <c r="R39" s="66"/>
      <c r="S39" s="66"/>
      <c r="T39" s="66"/>
      <c r="U39" s="66"/>
      <c r="V39" s="66"/>
      <c r="W39" s="67"/>
      <c r="X39" s="6" t="s">
        <v>22</v>
      </c>
      <c r="Y39" s="55" t="s">
        <v>23</v>
      </c>
      <c r="Z39" s="66"/>
      <c r="AA39" s="67"/>
    </row>
    <row r="40" spans="1:27" ht="23.65" customHeight="1" x14ac:dyDescent="0.2">
      <c r="A40" s="11" t="s">
        <v>17</v>
      </c>
      <c r="B40" s="104" t="s">
        <v>65</v>
      </c>
      <c r="C40" s="105"/>
      <c r="D40" s="106"/>
      <c r="E40" s="92"/>
      <c r="F40" s="101"/>
      <c r="G40" s="101"/>
      <c r="H40" s="102"/>
      <c r="I40" s="12"/>
      <c r="J40" s="13"/>
      <c r="K40" s="14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18</v>
      </c>
      <c r="B41" s="104" t="s">
        <v>66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23.65" customHeight="1" x14ac:dyDescent="0.2">
      <c r="A42" s="11" t="s">
        <v>19</v>
      </c>
      <c r="B42" s="104" t="s">
        <v>67</v>
      </c>
      <c r="C42" s="105"/>
      <c r="D42" s="106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2.9" customHeight="1" x14ac:dyDescent="0.2">
      <c r="A43" s="11" t="s">
        <v>20</v>
      </c>
      <c r="B43" s="104" t="s">
        <v>68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8.5" customHeight="1" x14ac:dyDescent="0.2">
      <c r="A44" s="11" t="s">
        <v>21</v>
      </c>
      <c r="B44" s="107" t="s">
        <v>69</v>
      </c>
      <c r="C44" s="108"/>
      <c r="D44" s="109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23.65" customHeight="1" x14ac:dyDescent="0.2">
      <c r="A45" s="11" t="s">
        <v>22</v>
      </c>
      <c r="B45" s="104" t="s">
        <v>53</v>
      </c>
      <c r="C45" s="105"/>
      <c r="D45" s="106"/>
      <c r="E45" s="92"/>
      <c r="F45" s="101"/>
      <c r="G45" s="101"/>
      <c r="H45" s="102"/>
      <c r="I45" s="55"/>
      <c r="J45" s="66"/>
      <c r="K45" s="67"/>
      <c r="L45" s="55"/>
      <c r="M45" s="66"/>
      <c r="N45" s="66"/>
      <c r="O45" s="67"/>
      <c r="P45" s="55"/>
      <c r="Q45" s="66"/>
      <c r="R45" s="66"/>
      <c r="S45" s="66"/>
      <c r="T45" s="66"/>
      <c r="U45" s="66"/>
      <c r="V45" s="66"/>
      <c r="W45" s="67"/>
      <c r="X45" s="6"/>
      <c r="Y45" s="55"/>
      <c r="Z45" s="66"/>
      <c r="AA45" s="67"/>
    </row>
    <row r="46" spans="1:27" ht="52.5" customHeight="1" x14ac:dyDescent="0.2">
      <c r="A46" s="5"/>
      <c r="B46" s="5"/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  <c r="Q46" s="5"/>
      <c r="R46" s="5"/>
      <c r="S46" s="5"/>
      <c r="T46" s="5"/>
      <c r="U46" s="5"/>
      <c r="V46" s="5"/>
      <c r="W46" s="5"/>
      <c r="X46" s="5"/>
      <c r="Y46" s="5"/>
      <c r="Z46" s="5"/>
      <c r="AA46" s="5"/>
    </row>
    <row r="47" spans="1:27" ht="40.700000000000003" customHeight="1" x14ac:dyDescent="0.2"/>
    <row r="48" spans="1:27" ht="5.85" customHeight="1" x14ac:dyDescent="0.2">
      <c r="A48" s="24"/>
      <c r="B48" s="24"/>
      <c r="C48" s="24"/>
      <c r="D48" s="24"/>
      <c r="E48" s="24"/>
      <c r="F48" s="24"/>
      <c r="G48" s="24"/>
      <c r="H48" s="24"/>
      <c r="I48" s="24"/>
      <c r="J48" s="24"/>
      <c r="K48" s="24"/>
      <c r="L48" s="24"/>
      <c r="M48" s="24"/>
      <c r="N48" s="24"/>
      <c r="O48" s="24"/>
      <c r="P48" s="24"/>
      <c r="Q48" s="24"/>
      <c r="R48" s="24"/>
      <c r="S48" s="24"/>
      <c r="T48" s="24"/>
      <c r="U48" s="24"/>
      <c r="V48" s="24"/>
      <c r="W48" s="24"/>
      <c r="X48" s="24"/>
      <c r="Y48" s="24"/>
      <c r="Z48" s="24"/>
      <c r="AA48" s="24"/>
    </row>
    <row r="49" spans="1:27" ht="34.700000000000003" customHeight="1" x14ac:dyDescent="0.2">
      <c r="A49" s="110" t="s">
        <v>70</v>
      </c>
      <c r="B49" s="110"/>
      <c r="C49" s="110"/>
      <c r="D49" s="110"/>
      <c r="E49" s="110"/>
      <c r="F49" s="110"/>
      <c r="G49" s="110"/>
      <c r="H49" s="110"/>
      <c r="I49" s="110"/>
      <c r="J49" s="110"/>
      <c r="K49" s="110"/>
      <c r="L49" s="110"/>
      <c r="M49" s="110"/>
      <c r="N49" s="110"/>
      <c r="O49" s="110"/>
      <c r="P49" s="110"/>
      <c r="Q49" s="110"/>
      <c r="R49" s="110"/>
      <c r="S49" s="110"/>
      <c r="T49" s="110"/>
      <c r="U49" s="110"/>
      <c r="V49" s="110"/>
      <c r="W49" s="110"/>
      <c r="X49" s="110"/>
      <c r="Y49" s="110"/>
      <c r="Z49" s="110"/>
      <c r="AA49" s="1" t="s">
        <v>55</v>
      </c>
    </row>
    <row r="50" spans="1:27" ht="34.700000000000003" customHeight="1" x14ac:dyDescent="0.2">
      <c r="A50" s="55" t="s">
        <v>71</v>
      </c>
      <c r="B50" s="56"/>
      <c r="C50" s="56"/>
      <c r="D50" s="57"/>
      <c r="E50" s="64" t="s">
        <v>72</v>
      </c>
      <c r="F50" s="68"/>
      <c r="G50" s="68"/>
      <c r="H50" s="68"/>
      <c r="I50" s="68"/>
      <c r="J50" s="68"/>
      <c r="K50" s="69"/>
      <c r="L50" s="64" t="s">
        <v>73</v>
      </c>
      <c r="M50" s="68"/>
      <c r="N50" s="68"/>
      <c r="O50" s="68"/>
      <c r="P50" s="68"/>
      <c r="Q50" s="68"/>
      <c r="R50" s="68"/>
      <c r="S50" s="68"/>
      <c r="T50" s="68"/>
      <c r="U50" s="68"/>
      <c r="V50" s="68"/>
      <c r="W50" s="69"/>
      <c r="X50" s="64" t="s">
        <v>74</v>
      </c>
      <c r="Y50" s="68"/>
      <c r="Z50" s="69"/>
      <c r="AA50" s="64" t="s">
        <v>75</v>
      </c>
    </row>
    <row r="51" spans="1:27" ht="52.5" customHeight="1" x14ac:dyDescent="0.2">
      <c r="A51" s="61"/>
      <c r="B51" s="62"/>
      <c r="C51" s="62"/>
      <c r="D51" s="63"/>
      <c r="E51" s="64" t="s">
        <v>76</v>
      </c>
      <c r="F51" s="68"/>
      <c r="G51" s="68"/>
      <c r="H51" s="69"/>
      <c r="I51" s="64" t="s">
        <v>77</v>
      </c>
      <c r="J51" s="68"/>
      <c r="K51" s="69"/>
      <c r="L51" s="64" t="s">
        <v>78</v>
      </c>
      <c r="M51" s="68"/>
      <c r="N51" s="68"/>
      <c r="O51" s="69"/>
      <c r="P51" s="64" t="s">
        <v>79</v>
      </c>
      <c r="Q51" s="68"/>
      <c r="R51" s="68"/>
      <c r="S51" s="68"/>
      <c r="T51" s="69"/>
      <c r="U51" s="55" t="s">
        <v>80</v>
      </c>
      <c r="V51" s="66"/>
      <c r="W51" s="67"/>
      <c r="X51" s="7" t="s">
        <v>76</v>
      </c>
      <c r="Y51" s="64" t="s">
        <v>77</v>
      </c>
      <c r="Z51" s="69"/>
      <c r="AA51" s="65"/>
    </row>
    <row r="52" spans="1:27" ht="22.9" customHeight="1" x14ac:dyDescent="0.2">
      <c r="A52" s="111" t="s">
        <v>17</v>
      </c>
      <c r="B52" s="112"/>
      <c r="C52" s="112"/>
      <c r="D52" s="113"/>
      <c r="E52" s="111" t="s">
        <v>18</v>
      </c>
      <c r="F52" s="112"/>
      <c r="G52" s="112"/>
      <c r="H52" s="113"/>
      <c r="I52" s="111" t="s">
        <v>19</v>
      </c>
      <c r="J52" s="112"/>
      <c r="K52" s="113"/>
      <c r="L52" s="111" t="s">
        <v>20</v>
      </c>
      <c r="M52" s="112"/>
      <c r="N52" s="112"/>
      <c r="O52" s="113"/>
      <c r="P52" s="111" t="s">
        <v>21</v>
      </c>
      <c r="Q52" s="112"/>
      <c r="R52" s="112"/>
      <c r="S52" s="112"/>
      <c r="T52" s="113"/>
      <c r="U52" s="111" t="s">
        <v>22</v>
      </c>
      <c r="V52" s="112"/>
      <c r="W52" s="113"/>
      <c r="X52" s="15" t="s">
        <v>23</v>
      </c>
      <c r="Y52" s="111" t="s">
        <v>24</v>
      </c>
      <c r="Z52" s="113"/>
      <c r="AA52" s="15" t="s">
        <v>25</v>
      </c>
    </row>
    <row r="53" spans="1:27" ht="23.65" customHeight="1" x14ac:dyDescent="0.2">
      <c r="A53" s="114" t="s">
        <v>17</v>
      </c>
      <c r="B53" s="115"/>
      <c r="C53" s="115"/>
      <c r="D53" s="116"/>
      <c r="E53" s="117">
        <v>575.98</v>
      </c>
      <c r="F53" s="118"/>
      <c r="G53" s="118"/>
      <c r="H53" s="119"/>
      <c r="I53" s="117">
        <v>0</v>
      </c>
      <c r="J53" s="118"/>
      <c r="K53" s="119"/>
      <c r="L53" s="117">
        <v>1927.83</v>
      </c>
      <c r="M53" s="118"/>
      <c r="N53" s="118"/>
      <c r="O53" s="119"/>
      <c r="P53" s="117">
        <v>1861.2</v>
      </c>
      <c r="Q53" s="118"/>
      <c r="R53" s="118"/>
      <c r="S53" s="118"/>
      <c r="T53" s="119"/>
      <c r="U53" s="114"/>
      <c r="V53" s="115"/>
      <c r="W53" s="116"/>
      <c r="X53" s="16">
        <v>642.61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235</v>
      </c>
      <c r="B54" s="115"/>
      <c r="C54" s="115"/>
      <c r="D54" s="116"/>
      <c r="E54" s="117">
        <v>550.02</v>
      </c>
      <c r="F54" s="118"/>
      <c r="G54" s="118"/>
      <c r="H54" s="119"/>
      <c r="I54" s="117">
        <v>0</v>
      </c>
      <c r="J54" s="118"/>
      <c r="K54" s="119"/>
      <c r="L54" s="117">
        <v>1840.98</v>
      </c>
      <c r="M54" s="118"/>
      <c r="N54" s="118"/>
      <c r="O54" s="119"/>
      <c r="P54" s="117">
        <v>1777.34</v>
      </c>
      <c r="Q54" s="118"/>
      <c r="R54" s="118"/>
      <c r="S54" s="118"/>
      <c r="T54" s="119"/>
      <c r="U54" s="114"/>
      <c r="V54" s="115"/>
      <c r="W54" s="116"/>
      <c r="X54" s="16">
        <v>613.66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236</v>
      </c>
      <c r="B55" s="115"/>
      <c r="C55" s="115"/>
      <c r="D55" s="116"/>
      <c r="E55" s="117">
        <v>541.37</v>
      </c>
      <c r="F55" s="118"/>
      <c r="G55" s="118"/>
      <c r="H55" s="119"/>
      <c r="I55" s="117">
        <v>0</v>
      </c>
      <c r="J55" s="118"/>
      <c r="K55" s="119"/>
      <c r="L55" s="117">
        <v>1812</v>
      </c>
      <c r="M55" s="118"/>
      <c r="N55" s="118"/>
      <c r="O55" s="119"/>
      <c r="P55" s="117">
        <v>1749.37</v>
      </c>
      <c r="Q55" s="118"/>
      <c r="R55" s="118"/>
      <c r="S55" s="118"/>
      <c r="T55" s="119"/>
      <c r="U55" s="114"/>
      <c r="V55" s="115"/>
      <c r="W55" s="116"/>
      <c r="X55" s="16">
        <v>604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237</v>
      </c>
      <c r="B56" s="115"/>
      <c r="C56" s="115"/>
      <c r="D56" s="116"/>
      <c r="E56" s="117">
        <v>587.1</v>
      </c>
      <c r="F56" s="118"/>
      <c r="G56" s="118"/>
      <c r="H56" s="119"/>
      <c r="I56" s="117">
        <v>0</v>
      </c>
      <c r="J56" s="118"/>
      <c r="K56" s="119"/>
      <c r="L56" s="117">
        <v>1965.09</v>
      </c>
      <c r="M56" s="118"/>
      <c r="N56" s="118"/>
      <c r="O56" s="119"/>
      <c r="P56" s="117">
        <v>1897.16</v>
      </c>
      <c r="Q56" s="118"/>
      <c r="R56" s="118"/>
      <c r="S56" s="118"/>
      <c r="T56" s="119"/>
      <c r="U56" s="114"/>
      <c r="V56" s="115"/>
      <c r="W56" s="116"/>
      <c r="X56" s="16">
        <v>655.03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238</v>
      </c>
      <c r="B57" s="115"/>
      <c r="C57" s="115"/>
      <c r="D57" s="116"/>
      <c r="E57" s="117">
        <v>550.02</v>
      </c>
      <c r="F57" s="118"/>
      <c r="G57" s="118"/>
      <c r="H57" s="119"/>
      <c r="I57" s="117">
        <v>0</v>
      </c>
      <c r="J57" s="118"/>
      <c r="K57" s="119"/>
      <c r="L57" s="117">
        <v>1840.98</v>
      </c>
      <c r="M57" s="118"/>
      <c r="N57" s="118"/>
      <c r="O57" s="119"/>
      <c r="P57" s="117">
        <v>1777.34</v>
      </c>
      <c r="Q57" s="118"/>
      <c r="R57" s="118"/>
      <c r="S57" s="118"/>
      <c r="T57" s="119"/>
      <c r="U57" s="114"/>
      <c r="V57" s="115"/>
      <c r="W57" s="116"/>
      <c r="X57" s="16">
        <v>613.66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239</v>
      </c>
      <c r="B58" s="115"/>
      <c r="C58" s="115"/>
      <c r="D58" s="116"/>
      <c r="E58" s="117">
        <v>551.26</v>
      </c>
      <c r="F58" s="118"/>
      <c r="G58" s="118"/>
      <c r="H58" s="119"/>
      <c r="I58" s="117">
        <v>0</v>
      </c>
      <c r="J58" s="118"/>
      <c r="K58" s="119"/>
      <c r="L58" s="117">
        <v>1845.09</v>
      </c>
      <c r="M58" s="118"/>
      <c r="N58" s="118"/>
      <c r="O58" s="119"/>
      <c r="P58" s="117">
        <v>1781.32</v>
      </c>
      <c r="Q58" s="118"/>
      <c r="R58" s="118"/>
      <c r="S58" s="118"/>
      <c r="T58" s="119"/>
      <c r="U58" s="114"/>
      <c r="V58" s="115"/>
      <c r="W58" s="116"/>
      <c r="X58" s="16">
        <v>615.03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240</v>
      </c>
      <c r="B59" s="115"/>
      <c r="C59" s="115"/>
      <c r="D59" s="116"/>
      <c r="E59" s="117">
        <v>587.1</v>
      </c>
      <c r="F59" s="118"/>
      <c r="G59" s="118"/>
      <c r="H59" s="119"/>
      <c r="I59" s="117">
        <v>0</v>
      </c>
      <c r="J59" s="118"/>
      <c r="K59" s="119"/>
      <c r="L59" s="117">
        <v>1965.09</v>
      </c>
      <c r="M59" s="118"/>
      <c r="N59" s="118"/>
      <c r="O59" s="119"/>
      <c r="P59" s="117">
        <v>1897.16</v>
      </c>
      <c r="Q59" s="118"/>
      <c r="R59" s="118"/>
      <c r="S59" s="118"/>
      <c r="T59" s="119"/>
      <c r="U59" s="114"/>
      <c r="V59" s="115"/>
      <c r="W59" s="116"/>
      <c r="X59" s="16">
        <v>655.03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241</v>
      </c>
      <c r="B60" s="115"/>
      <c r="C60" s="115"/>
      <c r="D60" s="116"/>
      <c r="E60" s="117">
        <v>536.41999999999996</v>
      </c>
      <c r="F60" s="118"/>
      <c r="G60" s="118"/>
      <c r="H60" s="119"/>
      <c r="I60" s="117">
        <v>0</v>
      </c>
      <c r="J60" s="118"/>
      <c r="K60" s="119"/>
      <c r="L60" s="117">
        <v>1795.47</v>
      </c>
      <c r="M60" s="118"/>
      <c r="N60" s="118"/>
      <c r="O60" s="119"/>
      <c r="P60" s="117">
        <v>1733.4</v>
      </c>
      <c r="Q60" s="118"/>
      <c r="R60" s="118"/>
      <c r="S60" s="118"/>
      <c r="T60" s="119"/>
      <c r="U60" s="114"/>
      <c r="V60" s="115"/>
      <c r="W60" s="116"/>
      <c r="X60" s="16">
        <v>598.49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242</v>
      </c>
      <c r="B61" s="115"/>
      <c r="C61" s="115"/>
      <c r="D61" s="116"/>
      <c r="E61" s="117">
        <v>542.6</v>
      </c>
      <c r="F61" s="118"/>
      <c r="G61" s="118"/>
      <c r="H61" s="119"/>
      <c r="I61" s="117">
        <v>0</v>
      </c>
      <c r="J61" s="118"/>
      <c r="K61" s="119"/>
      <c r="L61" s="117">
        <v>1816.14</v>
      </c>
      <c r="M61" s="118"/>
      <c r="N61" s="118"/>
      <c r="O61" s="119"/>
      <c r="P61" s="117">
        <v>1753.36</v>
      </c>
      <c r="Q61" s="118"/>
      <c r="R61" s="118"/>
      <c r="S61" s="118"/>
      <c r="T61" s="119"/>
      <c r="U61" s="114"/>
      <c r="V61" s="115"/>
      <c r="W61" s="116"/>
      <c r="X61" s="16">
        <v>605.38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219</v>
      </c>
      <c r="B62" s="115"/>
      <c r="C62" s="115"/>
      <c r="D62" s="116"/>
      <c r="E62" s="117">
        <v>22518.02</v>
      </c>
      <c r="F62" s="118"/>
      <c r="G62" s="118"/>
      <c r="H62" s="119"/>
      <c r="I62" s="117">
        <v>0</v>
      </c>
      <c r="J62" s="118"/>
      <c r="K62" s="119"/>
      <c r="L62" s="117">
        <v>2465.0100000000002</v>
      </c>
      <c r="M62" s="118"/>
      <c r="N62" s="118"/>
      <c r="O62" s="119"/>
      <c r="P62" s="117">
        <v>1867</v>
      </c>
      <c r="Q62" s="118"/>
      <c r="R62" s="118"/>
      <c r="S62" s="118"/>
      <c r="T62" s="119"/>
      <c r="U62" s="114"/>
      <c r="V62" s="115"/>
      <c r="W62" s="116"/>
      <c r="X62" s="16">
        <v>23116.03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22</v>
      </c>
      <c r="B63" s="115"/>
      <c r="C63" s="115"/>
      <c r="D63" s="116"/>
      <c r="E63" s="117">
        <v>771.26</v>
      </c>
      <c r="F63" s="118"/>
      <c r="G63" s="118"/>
      <c r="H63" s="119"/>
      <c r="I63" s="117">
        <v>0</v>
      </c>
      <c r="J63" s="118"/>
      <c r="K63" s="119"/>
      <c r="L63" s="117">
        <v>2581.5</v>
      </c>
      <c r="M63" s="118"/>
      <c r="N63" s="118"/>
      <c r="O63" s="119"/>
      <c r="P63" s="117">
        <v>2492.2600000000002</v>
      </c>
      <c r="Q63" s="118"/>
      <c r="R63" s="118"/>
      <c r="S63" s="118"/>
      <c r="T63" s="119"/>
      <c r="U63" s="114"/>
      <c r="V63" s="115"/>
      <c r="W63" s="116"/>
      <c r="X63" s="16">
        <v>860.5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218</v>
      </c>
      <c r="B64" s="115"/>
      <c r="C64" s="115"/>
      <c r="D64" s="116"/>
      <c r="E64" s="117">
        <v>543.84</v>
      </c>
      <c r="F64" s="118"/>
      <c r="G64" s="118"/>
      <c r="H64" s="119"/>
      <c r="I64" s="117">
        <v>0</v>
      </c>
      <c r="J64" s="118"/>
      <c r="K64" s="119"/>
      <c r="L64" s="117">
        <v>1820.28</v>
      </c>
      <c r="M64" s="118"/>
      <c r="N64" s="118"/>
      <c r="O64" s="119"/>
      <c r="P64" s="117">
        <v>1757.36</v>
      </c>
      <c r="Q64" s="118"/>
      <c r="R64" s="118"/>
      <c r="S64" s="118"/>
      <c r="T64" s="119"/>
      <c r="U64" s="114"/>
      <c r="V64" s="115"/>
      <c r="W64" s="116"/>
      <c r="X64" s="16">
        <v>606.76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217</v>
      </c>
      <c r="B65" s="115"/>
      <c r="C65" s="115"/>
      <c r="D65" s="116"/>
      <c r="E65" s="117">
        <v>533.95000000000005</v>
      </c>
      <c r="F65" s="118"/>
      <c r="G65" s="118"/>
      <c r="H65" s="119"/>
      <c r="I65" s="117">
        <v>0</v>
      </c>
      <c r="J65" s="118"/>
      <c r="K65" s="119"/>
      <c r="L65" s="117">
        <v>1787.19</v>
      </c>
      <c r="M65" s="118"/>
      <c r="N65" s="118"/>
      <c r="O65" s="119"/>
      <c r="P65" s="117">
        <v>1725.41</v>
      </c>
      <c r="Q65" s="118"/>
      <c r="R65" s="118"/>
      <c r="S65" s="118"/>
      <c r="T65" s="119"/>
      <c r="U65" s="114"/>
      <c r="V65" s="115"/>
      <c r="W65" s="116"/>
      <c r="X65" s="16">
        <v>595.73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216</v>
      </c>
      <c r="B66" s="115"/>
      <c r="C66" s="115"/>
      <c r="D66" s="116"/>
      <c r="E66" s="117">
        <v>1174.2</v>
      </c>
      <c r="F66" s="118"/>
      <c r="G66" s="118"/>
      <c r="H66" s="119"/>
      <c r="I66" s="117">
        <v>0</v>
      </c>
      <c r="J66" s="118"/>
      <c r="K66" s="119"/>
      <c r="L66" s="117">
        <v>1965.09</v>
      </c>
      <c r="M66" s="118"/>
      <c r="N66" s="118"/>
      <c r="O66" s="119"/>
      <c r="P66" s="117">
        <v>2484.2600000000002</v>
      </c>
      <c r="Q66" s="118"/>
      <c r="R66" s="118"/>
      <c r="S66" s="118"/>
      <c r="T66" s="119"/>
      <c r="U66" s="114"/>
      <c r="V66" s="115"/>
      <c r="W66" s="116"/>
      <c r="X66" s="16">
        <v>655.03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215</v>
      </c>
      <c r="B67" s="115"/>
      <c r="C67" s="115"/>
      <c r="D67" s="116"/>
      <c r="E67" s="117">
        <v>536.41999999999996</v>
      </c>
      <c r="F67" s="118"/>
      <c r="G67" s="118"/>
      <c r="H67" s="119"/>
      <c r="I67" s="117">
        <v>0</v>
      </c>
      <c r="J67" s="118"/>
      <c r="K67" s="119"/>
      <c r="L67" s="117">
        <v>1795.47</v>
      </c>
      <c r="M67" s="118"/>
      <c r="N67" s="118"/>
      <c r="O67" s="119"/>
      <c r="P67" s="117">
        <v>1733.4</v>
      </c>
      <c r="Q67" s="118"/>
      <c r="R67" s="118"/>
      <c r="S67" s="118"/>
      <c r="T67" s="119"/>
      <c r="U67" s="114"/>
      <c r="V67" s="115"/>
      <c r="W67" s="116"/>
      <c r="X67" s="16">
        <v>598.49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214</v>
      </c>
      <c r="B68" s="115"/>
      <c r="C68" s="115"/>
      <c r="D68" s="116"/>
      <c r="E68" s="117">
        <v>540.13</v>
      </c>
      <c r="F68" s="118"/>
      <c r="G68" s="118"/>
      <c r="H68" s="119"/>
      <c r="I68" s="117">
        <v>0</v>
      </c>
      <c r="J68" s="118"/>
      <c r="K68" s="119"/>
      <c r="L68" s="117">
        <v>1807.86</v>
      </c>
      <c r="M68" s="118"/>
      <c r="N68" s="118"/>
      <c r="O68" s="119"/>
      <c r="P68" s="117">
        <v>1745.37</v>
      </c>
      <c r="Q68" s="118"/>
      <c r="R68" s="118"/>
      <c r="S68" s="118"/>
      <c r="T68" s="119"/>
      <c r="U68" s="114"/>
      <c r="V68" s="115"/>
      <c r="W68" s="116"/>
      <c r="X68" s="16">
        <v>602.62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213</v>
      </c>
      <c r="B69" s="115"/>
      <c r="C69" s="115"/>
      <c r="D69" s="116"/>
      <c r="E69" s="117">
        <v>577.21</v>
      </c>
      <c r="F69" s="118"/>
      <c r="G69" s="118"/>
      <c r="H69" s="119"/>
      <c r="I69" s="117">
        <v>0</v>
      </c>
      <c r="J69" s="118"/>
      <c r="K69" s="119"/>
      <c r="L69" s="117">
        <v>1931.97</v>
      </c>
      <c r="M69" s="118"/>
      <c r="N69" s="118"/>
      <c r="O69" s="119"/>
      <c r="P69" s="117">
        <v>1865.19</v>
      </c>
      <c r="Q69" s="118"/>
      <c r="R69" s="118"/>
      <c r="S69" s="118"/>
      <c r="T69" s="119"/>
      <c r="U69" s="114"/>
      <c r="V69" s="115"/>
      <c r="W69" s="116"/>
      <c r="X69" s="16">
        <v>643.99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212</v>
      </c>
      <c r="B70" s="115"/>
      <c r="C70" s="115"/>
      <c r="D70" s="116"/>
      <c r="E70" s="117">
        <v>532.72</v>
      </c>
      <c r="F70" s="118"/>
      <c r="G70" s="118"/>
      <c r="H70" s="119"/>
      <c r="I70" s="117">
        <v>0</v>
      </c>
      <c r="J70" s="118"/>
      <c r="K70" s="119"/>
      <c r="L70" s="117">
        <v>1783.05</v>
      </c>
      <c r="M70" s="118"/>
      <c r="N70" s="118"/>
      <c r="O70" s="119"/>
      <c r="P70" s="117">
        <v>1721.42</v>
      </c>
      <c r="Q70" s="118"/>
      <c r="R70" s="118"/>
      <c r="S70" s="118"/>
      <c r="T70" s="119"/>
      <c r="U70" s="114"/>
      <c r="V70" s="115"/>
      <c r="W70" s="116"/>
      <c r="X70" s="16">
        <v>594.35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211</v>
      </c>
      <c r="B71" s="115"/>
      <c r="C71" s="115"/>
      <c r="D71" s="116"/>
      <c r="E71" s="117">
        <v>3312.32</v>
      </c>
      <c r="F71" s="118"/>
      <c r="G71" s="118"/>
      <c r="H71" s="119"/>
      <c r="I71" s="117">
        <v>0</v>
      </c>
      <c r="J71" s="118"/>
      <c r="K71" s="119"/>
      <c r="L71" s="117">
        <v>1884.09</v>
      </c>
      <c r="M71" s="118"/>
      <c r="N71" s="118"/>
      <c r="O71" s="119"/>
      <c r="P71" s="117">
        <v>0</v>
      </c>
      <c r="Q71" s="118"/>
      <c r="R71" s="118"/>
      <c r="S71" s="118"/>
      <c r="T71" s="119"/>
      <c r="U71" s="114"/>
      <c r="V71" s="115"/>
      <c r="W71" s="116"/>
      <c r="X71" s="16">
        <v>5196.41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210</v>
      </c>
      <c r="B72" s="115"/>
      <c r="C72" s="115"/>
      <c r="D72" s="116"/>
      <c r="E72" s="117">
        <v>593.28</v>
      </c>
      <c r="F72" s="118"/>
      <c r="G72" s="118"/>
      <c r="H72" s="119"/>
      <c r="I72" s="117">
        <v>0</v>
      </c>
      <c r="J72" s="118"/>
      <c r="K72" s="119"/>
      <c r="L72" s="117">
        <v>1985.76</v>
      </c>
      <c r="M72" s="118"/>
      <c r="N72" s="118"/>
      <c r="O72" s="119"/>
      <c r="P72" s="117">
        <v>1917.12</v>
      </c>
      <c r="Q72" s="118"/>
      <c r="R72" s="118"/>
      <c r="S72" s="118"/>
      <c r="T72" s="119"/>
      <c r="U72" s="114"/>
      <c r="V72" s="115"/>
      <c r="W72" s="116"/>
      <c r="X72" s="16">
        <v>661.92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234</v>
      </c>
      <c r="B73" s="115"/>
      <c r="C73" s="115"/>
      <c r="D73" s="116"/>
      <c r="E73" s="117">
        <v>584.63</v>
      </c>
      <c r="F73" s="118"/>
      <c r="G73" s="118"/>
      <c r="H73" s="119"/>
      <c r="I73" s="117">
        <v>0</v>
      </c>
      <c r="J73" s="118"/>
      <c r="K73" s="119"/>
      <c r="L73" s="117">
        <v>1956.81</v>
      </c>
      <c r="M73" s="118"/>
      <c r="N73" s="118"/>
      <c r="O73" s="119"/>
      <c r="P73" s="117">
        <v>1889.17</v>
      </c>
      <c r="Q73" s="118"/>
      <c r="R73" s="118"/>
      <c r="S73" s="118"/>
      <c r="T73" s="119"/>
      <c r="U73" s="114"/>
      <c r="V73" s="115"/>
      <c r="W73" s="116"/>
      <c r="X73" s="16">
        <v>652.27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220</v>
      </c>
      <c r="B74" s="115"/>
      <c r="C74" s="115"/>
      <c r="D74" s="116"/>
      <c r="E74" s="117">
        <v>551.26</v>
      </c>
      <c r="F74" s="118"/>
      <c r="G74" s="118"/>
      <c r="H74" s="119"/>
      <c r="I74" s="117">
        <v>0</v>
      </c>
      <c r="J74" s="118"/>
      <c r="K74" s="119"/>
      <c r="L74" s="117">
        <v>1845.09</v>
      </c>
      <c r="M74" s="118"/>
      <c r="N74" s="118"/>
      <c r="O74" s="119"/>
      <c r="P74" s="117">
        <v>1781.32</v>
      </c>
      <c r="Q74" s="118"/>
      <c r="R74" s="118"/>
      <c r="S74" s="118"/>
      <c r="T74" s="119"/>
      <c r="U74" s="114"/>
      <c r="V74" s="115"/>
      <c r="W74" s="116"/>
      <c r="X74" s="16">
        <v>615.03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23</v>
      </c>
      <c r="B75" s="115"/>
      <c r="C75" s="115"/>
      <c r="D75" s="116"/>
      <c r="E75" s="117">
        <v>589.57000000000005</v>
      </c>
      <c r="F75" s="118"/>
      <c r="G75" s="118"/>
      <c r="H75" s="119"/>
      <c r="I75" s="117">
        <v>0</v>
      </c>
      <c r="J75" s="118"/>
      <c r="K75" s="119"/>
      <c r="L75" s="117">
        <v>1973.34</v>
      </c>
      <c r="M75" s="118"/>
      <c r="N75" s="118"/>
      <c r="O75" s="119"/>
      <c r="P75" s="117">
        <v>1905.13</v>
      </c>
      <c r="Q75" s="118"/>
      <c r="R75" s="118"/>
      <c r="S75" s="118"/>
      <c r="T75" s="119"/>
      <c r="U75" s="114"/>
      <c r="V75" s="115"/>
      <c r="W75" s="116"/>
      <c r="X75" s="16">
        <v>657.78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232</v>
      </c>
      <c r="B76" s="115"/>
      <c r="C76" s="115"/>
      <c r="D76" s="116"/>
      <c r="E76" s="117">
        <v>550.02</v>
      </c>
      <c r="F76" s="118"/>
      <c r="G76" s="118"/>
      <c r="H76" s="119"/>
      <c r="I76" s="117">
        <v>0</v>
      </c>
      <c r="J76" s="118"/>
      <c r="K76" s="119"/>
      <c r="L76" s="117">
        <v>1840.98</v>
      </c>
      <c r="M76" s="118"/>
      <c r="N76" s="118"/>
      <c r="O76" s="119"/>
      <c r="P76" s="117">
        <v>1777.34</v>
      </c>
      <c r="Q76" s="118"/>
      <c r="R76" s="118"/>
      <c r="S76" s="118"/>
      <c r="T76" s="119"/>
      <c r="U76" s="114"/>
      <c r="V76" s="115"/>
      <c r="W76" s="116"/>
      <c r="X76" s="16">
        <v>613.66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252</v>
      </c>
      <c r="B77" s="115"/>
      <c r="C77" s="115"/>
      <c r="D77" s="116"/>
      <c r="E77" s="117">
        <v>744.07</v>
      </c>
      <c r="F77" s="118"/>
      <c r="G77" s="118"/>
      <c r="H77" s="119"/>
      <c r="I77" s="117">
        <v>0</v>
      </c>
      <c r="J77" s="118"/>
      <c r="K77" s="119"/>
      <c r="L77" s="117">
        <v>2490.48</v>
      </c>
      <c r="M77" s="118"/>
      <c r="N77" s="118"/>
      <c r="O77" s="119"/>
      <c r="P77" s="117">
        <v>2404.39</v>
      </c>
      <c r="Q77" s="118"/>
      <c r="R77" s="118"/>
      <c r="S77" s="118"/>
      <c r="T77" s="119"/>
      <c r="U77" s="114"/>
      <c r="V77" s="115"/>
      <c r="W77" s="116"/>
      <c r="X77" s="16">
        <v>830.16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253</v>
      </c>
      <c r="B78" s="115"/>
      <c r="C78" s="115"/>
      <c r="D78" s="116"/>
      <c r="E78" s="117">
        <v>751.49</v>
      </c>
      <c r="F78" s="118"/>
      <c r="G78" s="118"/>
      <c r="H78" s="119"/>
      <c r="I78" s="117">
        <v>0</v>
      </c>
      <c r="J78" s="118"/>
      <c r="K78" s="119"/>
      <c r="L78" s="117">
        <v>2515.29</v>
      </c>
      <c r="M78" s="118"/>
      <c r="N78" s="118"/>
      <c r="O78" s="119"/>
      <c r="P78" s="117">
        <v>2428.35</v>
      </c>
      <c r="Q78" s="118"/>
      <c r="R78" s="118"/>
      <c r="S78" s="118"/>
      <c r="T78" s="119"/>
      <c r="U78" s="114"/>
      <c r="V78" s="115"/>
      <c r="W78" s="116"/>
      <c r="X78" s="16">
        <v>838.43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254</v>
      </c>
      <c r="B79" s="115"/>
      <c r="C79" s="115"/>
      <c r="D79" s="116"/>
      <c r="E79" s="117">
        <v>583.39</v>
      </c>
      <c r="F79" s="118"/>
      <c r="G79" s="118"/>
      <c r="H79" s="119"/>
      <c r="I79" s="117">
        <v>0</v>
      </c>
      <c r="J79" s="118"/>
      <c r="K79" s="119"/>
      <c r="L79" s="117">
        <v>1952.67</v>
      </c>
      <c r="M79" s="118"/>
      <c r="N79" s="118"/>
      <c r="O79" s="119"/>
      <c r="P79" s="117">
        <v>1885.17</v>
      </c>
      <c r="Q79" s="118"/>
      <c r="R79" s="118"/>
      <c r="S79" s="118"/>
      <c r="T79" s="119"/>
      <c r="U79" s="114"/>
      <c r="V79" s="115"/>
      <c r="W79" s="116"/>
      <c r="X79" s="16">
        <v>650.89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255</v>
      </c>
      <c r="B80" s="115"/>
      <c r="C80" s="115"/>
      <c r="D80" s="116"/>
      <c r="E80" s="117">
        <v>745.31</v>
      </c>
      <c r="F80" s="118"/>
      <c r="G80" s="118"/>
      <c r="H80" s="119"/>
      <c r="I80" s="117">
        <v>0</v>
      </c>
      <c r="J80" s="118"/>
      <c r="K80" s="119"/>
      <c r="L80" s="117">
        <v>2494.62</v>
      </c>
      <c r="M80" s="118"/>
      <c r="N80" s="118"/>
      <c r="O80" s="119"/>
      <c r="P80" s="117">
        <v>2408.39</v>
      </c>
      <c r="Q80" s="118"/>
      <c r="R80" s="118"/>
      <c r="S80" s="118"/>
      <c r="T80" s="119"/>
      <c r="U80" s="114"/>
      <c r="V80" s="115"/>
      <c r="W80" s="116"/>
      <c r="X80" s="16">
        <v>831.54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256</v>
      </c>
      <c r="B81" s="115"/>
      <c r="C81" s="115"/>
      <c r="D81" s="116"/>
      <c r="E81" s="117">
        <v>777.44</v>
      </c>
      <c r="F81" s="118"/>
      <c r="G81" s="118"/>
      <c r="H81" s="119"/>
      <c r="I81" s="117">
        <v>0</v>
      </c>
      <c r="J81" s="118"/>
      <c r="K81" s="119"/>
      <c r="L81" s="117">
        <v>2602.17</v>
      </c>
      <c r="M81" s="118"/>
      <c r="N81" s="118"/>
      <c r="O81" s="119"/>
      <c r="P81" s="117">
        <v>2512.2199999999998</v>
      </c>
      <c r="Q81" s="118"/>
      <c r="R81" s="118"/>
      <c r="S81" s="118"/>
      <c r="T81" s="119"/>
      <c r="U81" s="114"/>
      <c r="V81" s="115"/>
      <c r="W81" s="116"/>
      <c r="X81" s="16">
        <v>867.39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257</v>
      </c>
      <c r="B82" s="115"/>
      <c r="C82" s="115"/>
      <c r="D82" s="116"/>
      <c r="E82" s="117">
        <v>587.1</v>
      </c>
      <c r="F82" s="118"/>
      <c r="G82" s="118"/>
      <c r="H82" s="119"/>
      <c r="I82" s="117">
        <v>0</v>
      </c>
      <c r="J82" s="118"/>
      <c r="K82" s="119"/>
      <c r="L82" s="117">
        <v>1965.09</v>
      </c>
      <c r="M82" s="118"/>
      <c r="N82" s="118"/>
      <c r="O82" s="119"/>
      <c r="P82" s="117">
        <v>1897.16</v>
      </c>
      <c r="Q82" s="118"/>
      <c r="R82" s="118"/>
      <c r="S82" s="118"/>
      <c r="T82" s="119"/>
      <c r="U82" s="114"/>
      <c r="V82" s="115"/>
      <c r="W82" s="116"/>
      <c r="X82" s="16">
        <v>655.03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258</v>
      </c>
      <c r="B83" s="115"/>
      <c r="C83" s="115"/>
      <c r="D83" s="116"/>
      <c r="E83" s="117">
        <v>761.38</v>
      </c>
      <c r="F83" s="118"/>
      <c r="G83" s="118"/>
      <c r="H83" s="119"/>
      <c r="I83" s="117">
        <v>0</v>
      </c>
      <c r="J83" s="118"/>
      <c r="K83" s="119"/>
      <c r="L83" s="117">
        <v>2548.38</v>
      </c>
      <c r="M83" s="118"/>
      <c r="N83" s="118"/>
      <c r="O83" s="119"/>
      <c r="P83" s="117">
        <v>2460.3000000000002</v>
      </c>
      <c r="Q83" s="118"/>
      <c r="R83" s="118"/>
      <c r="S83" s="118"/>
      <c r="T83" s="119"/>
      <c r="U83" s="114"/>
      <c r="V83" s="115"/>
      <c r="W83" s="116"/>
      <c r="X83" s="16">
        <v>849.46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259</v>
      </c>
      <c r="B84" s="115"/>
      <c r="C84" s="115"/>
      <c r="D84" s="116"/>
      <c r="E84" s="117">
        <v>751.49</v>
      </c>
      <c r="F84" s="118"/>
      <c r="G84" s="118"/>
      <c r="H84" s="119"/>
      <c r="I84" s="117">
        <v>0</v>
      </c>
      <c r="J84" s="118"/>
      <c r="K84" s="119"/>
      <c r="L84" s="117">
        <v>2515.29</v>
      </c>
      <c r="M84" s="118"/>
      <c r="N84" s="118"/>
      <c r="O84" s="119"/>
      <c r="P84" s="117">
        <v>2428.35</v>
      </c>
      <c r="Q84" s="118"/>
      <c r="R84" s="118"/>
      <c r="S84" s="118"/>
      <c r="T84" s="119"/>
      <c r="U84" s="114"/>
      <c r="V84" s="115"/>
      <c r="W84" s="116"/>
      <c r="X84" s="16">
        <v>838.43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260</v>
      </c>
      <c r="B85" s="115"/>
      <c r="C85" s="115"/>
      <c r="D85" s="116"/>
      <c r="E85" s="117">
        <v>584.63</v>
      </c>
      <c r="F85" s="118"/>
      <c r="G85" s="118"/>
      <c r="H85" s="119"/>
      <c r="I85" s="117">
        <v>0</v>
      </c>
      <c r="J85" s="118"/>
      <c r="K85" s="119"/>
      <c r="L85" s="117">
        <v>1956.81</v>
      </c>
      <c r="M85" s="118"/>
      <c r="N85" s="118"/>
      <c r="O85" s="119"/>
      <c r="P85" s="117">
        <v>1889.17</v>
      </c>
      <c r="Q85" s="118"/>
      <c r="R85" s="118"/>
      <c r="S85" s="118"/>
      <c r="T85" s="119"/>
      <c r="U85" s="114"/>
      <c r="V85" s="115"/>
      <c r="W85" s="116"/>
      <c r="X85" s="16">
        <v>652.27</v>
      </c>
      <c r="Y85" s="117">
        <v>0</v>
      </c>
      <c r="Z85" s="119"/>
      <c r="AA85" s="16">
        <v>0</v>
      </c>
    </row>
    <row r="86" spans="1:27" ht="22.9" customHeight="1" x14ac:dyDescent="0.2">
      <c r="A86" s="114" t="s">
        <v>261</v>
      </c>
      <c r="B86" s="115"/>
      <c r="C86" s="115"/>
      <c r="D86" s="116"/>
      <c r="E86" s="117">
        <v>749.02</v>
      </c>
      <c r="F86" s="118"/>
      <c r="G86" s="118"/>
      <c r="H86" s="119"/>
      <c r="I86" s="117">
        <v>0</v>
      </c>
      <c r="J86" s="118"/>
      <c r="K86" s="119"/>
      <c r="L86" s="117">
        <v>2507.0100000000002</v>
      </c>
      <c r="M86" s="118"/>
      <c r="N86" s="118"/>
      <c r="O86" s="119"/>
      <c r="P86" s="117">
        <v>2420.36</v>
      </c>
      <c r="Q86" s="118"/>
      <c r="R86" s="118"/>
      <c r="S86" s="118"/>
      <c r="T86" s="119"/>
      <c r="U86" s="114"/>
      <c r="V86" s="115"/>
      <c r="W86" s="116"/>
      <c r="X86" s="16">
        <v>835.67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24</v>
      </c>
      <c r="B87" s="115"/>
      <c r="C87" s="115"/>
      <c r="D87" s="116"/>
      <c r="E87" s="117">
        <v>747.78</v>
      </c>
      <c r="F87" s="118"/>
      <c r="G87" s="118"/>
      <c r="H87" s="119"/>
      <c r="I87" s="117">
        <v>0</v>
      </c>
      <c r="J87" s="118"/>
      <c r="K87" s="119"/>
      <c r="L87" s="117">
        <v>2502.9</v>
      </c>
      <c r="M87" s="118"/>
      <c r="N87" s="118"/>
      <c r="O87" s="119"/>
      <c r="P87" s="117">
        <v>2416.38</v>
      </c>
      <c r="Q87" s="118"/>
      <c r="R87" s="118"/>
      <c r="S87" s="118"/>
      <c r="T87" s="119"/>
      <c r="U87" s="114"/>
      <c r="V87" s="115"/>
      <c r="W87" s="116"/>
      <c r="X87" s="16">
        <v>834.3</v>
      </c>
      <c r="Y87" s="117">
        <v>0</v>
      </c>
      <c r="Z87" s="119"/>
      <c r="AA87" s="16">
        <v>0</v>
      </c>
    </row>
    <row r="88" spans="1:27" ht="22.9" customHeight="1" x14ac:dyDescent="0.2">
      <c r="A88" s="114" t="s">
        <v>262</v>
      </c>
      <c r="B88" s="115"/>
      <c r="C88" s="115"/>
      <c r="D88" s="116"/>
      <c r="E88" s="117">
        <v>49879.23</v>
      </c>
      <c r="F88" s="118"/>
      <c r="G88" s="118"/>
      <c r="H88" s="119"/>
      <c r="I88" s="117">
        <v>0</v>
      </c>
      <c r="J88" s="118"/>
      <c r="K88" s="119"/>
      <c r="L88" s="117">
        <v>3696.74</v>
      </c>
      <c r="M88" s="118"/>
      <c r="N88" s="118"/>
      <c r="O88" s="119"/>
      <c r="P88" s="117">
        <v>0</v>
      </c>
      <c r="Q88" s="118"/>
      <c r="R88" s="118"/>
      <c r="S88" s="118"/>
      <c r="T88" s="119"/>
      <c r="U88" s="114"/>
      <c r="V88" s="115"/>
      <c r="W88" s="116"/>
      <c r="X88" s="16">
        <v>53575.97</v>
      </c>
      <c r="Y88" s="117">
        <v>0</v>
      </c>
      <c r="Z88" s="119"/>
      <c r="AA88" s="16">
        <v>0</v>
      </c>
    </row>
    <row r="89" spans="1:27" ht="23.65" customHeight="1" x14ac:dyDescent="0.2">
      <c r="A89" s="114" t="s">
        <v>263</v>
      </c>
      <c r="B89" s="115"/>
      <c r="C89" s="115"/>
      <c r="D89" s="116"/>
      <c r="E89" s="117">
        <v>584.63</v>
      </c>
      <c r="F89" s="118"/>
      <c r="G89" s="118"/>
      <c r="H89" s="119"/>
      <c r="I89" s="117">
        <v>0</v>
      </c>
      <c r="J89" s="118"/>
      <c r="K89" s="119"/>
      <c r="L89" s="117">
        <v>1956.81</v>
      </c>
      <c r="M89" s="118"/>
      <c r="N89" s="118"/>
      <c r="O89" s="119"/>
      <c r="P89" s="117">
        <v>1889.17</v>
      </c>
      <c r="Q89" s="118"/>
      <c r="R89" s="118"/>
      <c r="S89" s="118"/>
      <c r="T89" s="119"/>
      <c r="U89" s="114"/>
      <c r="V89" s="115"/>
      <c r="W89" s="116"/>
      <c r="X89" s="16">
        <v>652.27</v>
      </c>
      <c r="Y89" s="117">
        <v>0</v>
      </c>
      <c r="Z89" s="119"/>
      <c r="AA89" s="16">
        <v>0</v>
      </c>
    </row>
    <row r="90" spans="1:27" ht="22.9" customHeight="1" x14ac:dyDescent="0.2">
      <c r="A90" s="114" t="s">
        <v>264</v>
      </c>
      <c r="B90" s="115"/>
      <c r="C90" s="115"/>
      <c r="D90" s="116"/>
      <c r="E90" s="117">
        <v>747.78</v>
      </c>
      <c r="F90" s="118"/>
      <c r="G90" s="118"/>
      <c r="H90" s="119"/>
      <c r="I90" s="117">
        <v>0</v>
      </c>
      <c r="J90" s="118"/>
      <c r="K90" s="119"/>
      <c r="L90" s="117">
        <v>2502.9</v>
      </c>
      <c r="M90" s="118"/>
      <c r="N90" s="118"/>
      <c r="O90" s="119"/>
      <c r="P90" s="117">
        <v>2416.38</v>
      </c>
      <c r="Q90" s="118"/>
      <c r="R90" s="118"/>
      <c r="S90" s="118"/>
      <c r="T90" s="119"/>
      <c r="U90" s="114"/>
      <c r="V90" s="115"/>
      <c r="W90" s="116"/>
      <c r="X90" s="16">
        <v>834.3</v>
      </c>
      <c r="Y90" s="117">
        <v>0</v>
      </c>
      <c r="Z90" s="119"/>
      <c r="AA90" s="16">
        <v>0</v>
      </c>
    </row>
    <row r="91" spans="1:27" ht="23.65" customHeight="1" x14ac:dyDescent="0.2">
      <c r="A91" s="114" t="s">
        <v>245</v>
      </c>
      <c r="B91" s="115"/>
      <c r="C91" s="115"/>
      <c r="D91" s="116"/>
      <c r="E91" s="117">
        <v>756.43</v>
      </c>
      <c r="F91" s="118"/>
      <c r="G91" s="118"/>
      <c r="H91" s="119"/>
      <c r="I91" s="117">
        <v>0</v>
      </c>
      <c r="J91" s="118"/>
      <c r="K91" s="119"/>
      <c r="L91" s="117">
        <v>2531.85</v>
      </c>
      <c r="M91" s="118"/>
      <c r="N91" s="118"/>
      <c r="O91" s="119"/>
      <c r="P91" s="117">
        <v>2444.33</v>
      </c>
      <c r="Q91" s="118"/>
      <c r="R91" s="118"/>
      <c r="S91" s="118"/>
      <c r="T91" s="119"/>
      <c r="U91" s="114"/>
      <c r="V91" s="115"/>
      <c r="W91" s="116"/>
      <c r="X91" s="16">
        <v>843.95</v>
      </c>
      <c r="Y91" s="117">
        <v>0</v>
      </c>
      <c r="Z91" s="119"/>
      <c r="AA91" s="16">
        <v>0</v>
      </c>
    </row>
    <row r="92" spans="1:27" ht="22.9" customHeight="1" x14ac:dyDescent="0.2">
      <c r="A92" s="114" t="s">
        <v>265</v>
      </c>
      <c r="B92" s="115"/>
      <c r="C92" s="115"/>
      <c r="D92" s="116"/>
      <c r="E92" s="117">
        <v>582.16</v>
      </c>
      <c r="F92" s="118"/>
      <c r="G92" s="118"/>
      <c r="H92" s="119"/>
      <c r="I92" s="117">
        <v>0</v>
      </c>
      <c r="J92" s="118"/>
      <c r="K92" s="119"/>
      <c r="L92" s="117">
        <v>1948.53</v>
      </c>
      <c r="M92" s="118"/>
      <c r="N92" s="118"/>
      <c r="O92" s="119"/>
      <c r="P92" s="117">
        <v>1881.18</v>
      </c>
      <c r="Q92" s="118"/>
      <c r="R92" s="118"/>
      <c r="S92" s="118"/>
      <c r="T92" s="119"/>
      <c r="U92" s="114"/>
      <c r="V92" s="115"/>
      <c r="W92" s="116"/>
      <c r="X92" s="16">
        <v>649.51</v>
      </c>
      <c r="Y92" s="117">
        <v>0</v>
      </c>
      <c r="Z92" s="119"/>
      <c r="AA92" s="16">
        <v>0</v>
      </c>
    </row>
    <row r="93" spans="1:27" ht="23.65" customHeight="1" x14ac:dyDescent="0.2">
      <c r="A93" s="114" t="s">
        <v>244</v>
      </c>
      <c r="B93" s="115"/>
      <c r="C93" s="115"/>
      <c r="D93" s="116"/>
      <c r="E93" s="117">
        <v>548.78</v>
      </c>
      <c r="F93" s="118"/>
      <c r="G93" s="118"/>
      <c r="H93" s="119"/>
      <c r="I93" s="117">
        <v>0</v>
      </c>
      <c r="J93" s="118"/>
      <c r="K93" s="119"/>
      <c r="L93" s="117">
        <v>1836.84</v>
      </c>
      <c r="M93" s="118"/>
      <c r="N93" s="118"/>
      <c r="O93" s="119"/>
      <c r="P93" s="117">
        <v>1773.34</v>
      </c>
      <c r="Q93" s="118"/>
      <c r="R93" s="118"/>
      <c r="S93" s="118"/>
      <c r="T93" s="119"/>
      <c r="U93" s="114"/>
      <c r="V93" s="115"/>
      <c r="W93" s="116"/>
      <c r="X93" s="16">
        <v>612.28</v>
      </c>
      <c r="Y93" s="117">
        <v>0</v>
      </c>
      <c r="Z93" s="119"/>
      <c r="AA93" s="16">
        <v>0</v>
      </c>
    </row>
    <row r="94" spans="1:27" ht="22.9" customHeight="1" x14ac:dyDescent="0.2">
      <c r="A94" s="114" t="s">
        <v>243</v>
      </c>
      <c r="B94" s="115"/>
      <c r="C94" s="115"/>
      <c r="D94" s="116"/>
      <c r="E94" s="117">
        <v>536.41999999999996</v>
      </c>
      <c r="F94" s="118"/>
      <c r="G94" s="118"/>
      <c r="H94" s="119"/>
      <c r="I94" s="117">
        <v>0</v>
      </c>
      <c r="J94" s="118"/>
      <c r="K94" s="119"/>
      <c r="L94" s="117">
        <v>1795.47</v>
      </c>
      <c r="M94" s="118"/>
      <c r="N94" s="118"/>
      <c r="O94" s="119"/>
      <c r="P94" s="117">
        <v>1733.4</v>
      </c>
      <c r="Q94" s="118"/>
      <c r="R94" s="118"/>
      <c r="S94" s="118"/>
      <c r="T94" s="119"/>
      <c r="U94" s="114"/>
      <c r="V94" s="115"/>
      <c r="W94" s="116"/>
      <c r="X94" s="16">
        <v>598.49</v>
      </c>
      <c r="Y94" s="117">
        <v>0</v>
      </c>
      <c r="Z94" s="119"/>
      <c r="AA94" s="16">
        <v>0</v>
      </c>
    </row>
    <row r="95" spans="1:27" ht="23.65" customHeight="1" x14ac:dyDescent="0.2">
      <c r="A95" s="114" t="s">
        <v>231</v>
      </c>
      <c r="B95" s="115"/>
      <c r="C95" s="115"/>
      <c r="D95" s="116"/>
      <c r="E95" s="117">
        <v>594.52</v>
      </c>
      <c r="F95" s="118"/>
      <c r="G95" s="118"/>
      <c r="H95" s="119"/>
      <c r="I95" s="117">
        <v>0</v>
      </c>
      <c r="J95" s="118"/>
      <c r="K95" s="119"/>
      <c r="L95" s="117">
        <v>1989.9</v>
      </c>
      <c r="M95" s="118"/>
      <c r="N95" s="118"/>
      <c r="O95" s="119"/>
      <c r="P95" s="117">
        <v>1921.12</v>
      </c>
      <c r="Q95" s="118"/>
      <c r="R95" s="118"/>
      <c r="S95" s="118"/>
      <c r="T95" s="119"/>
      <c r="U95" s="114"/>
      <c r="V95" s="115"/>
      <c r="W95" s="116"/>
      <c r="X95" s="16">
        <v>663.3</v>
      </c>
      <c r="Y95" s="117">
        <v>0</v>
      </c>
      <c r="Z95" s="119"/>
      <c r="AA95" s="16">
        <v>0</v>
      </c>
    </row>
    <row r="96" spans="1:27" ht="22.9" customHeight="1" x14ac:dyDescent="0.2">
      <c r="A96" s="114" t="s">
        <v>233</v>
      </c>
      <c r="B96" s="115"/>
      <c r="C96" s="115"/>
      <c r="D96" s="116"/>
      <c r="E96" s="117">
        <v>538.9</v>
      </c>
      <c r="F96" s="118"/>
      <c r="G96" s="118"/>
      <c r="H96" s="119"/>
      <c r="I96" s="117">
        <v>0</v>
      </c>
      <c r="J96" s="118"/>
      <c r="K96" s="119"/>
      <c r="L96" s="117">
        <v>1803.72</v>
      </c>
      <c r="M96" s="118"/>
      <c r="N96" s="118"/>
      <c r="O96" s="119"/>
      <c r="P96" s="117">
        <v>1741.38</v>
      </c>
      <c r="Q96" s="118"/>
      <c r="R96" s="118"/>
      <c r="S96" s="118"/>
      <c r="T96" s="119"/>
      <c r="U96" s="114"/>
      <c r="V96" s="115"/>
      <c r="W96" s="116"/>
      <c r="X96" s="16">
        <v>601.24</v>
      </c>
      <c r="Y96" s="117">
        <v>0</v>
      </c>
      <c r="Z96" s="119"/>
      <c r="AA96" s="16">
        <v>0</v>
      </c>
    </row>
    <row r="97" spans="1:27" ht="23.65" customHeight="1" x14ac:dyDescent="0.2">
      <c r="A97" s="114" t="s">
        <v>25</v>
      </c>
      <c r="B97" s="115"/>
      <c r="C97" s="115"/>
      <c r="D97" s="116"/>
      <c r="E97" s="117">
        <v>770.03</v>
      </c>
      <c r="F97" s="118"/>
      <c r="G97" s="118"/>
      <c r="H97" s="119"/>
      <c r="I97" s="117">
        <v>0</v>
      </c>
      <c r="J97" s="118"/>
      <c r="K97" s="119"/>
      <c r="L97" s="117">
        <v>2577.36</v>
      </c>
      <c r="M97" s="118"/>
      <c r="N97" s="118"/>
      <c r="O97" s="119"/>
      <c r="P97" s="117">
        <v>2488.27</v>
      </c>
      <c r="Q97" s="118"/>
      <c r="R97" s="118"/>
      <c r="S97" s="118"/>
      <c r="T97" s="119"/>
      <c r="U97" s="114"/>
      <c r="V97" s="115"/>
      <c r="W97" s="116"/>
      <c r="X97" s="16">
        <v>859.12</v>
      </c>
      <c r="Y97" s="117">
        <v>0</v>
      </c>
      <c r="Z97" s="119"/>
      <c r="AA97" s="16">
        <v>0</v>
      </c>
    </row>
    <row r="98" spans="1:27" ht="22.9" customHeight="1" x14ac:dyDescent="0.2">
      <c r="A98" s="114" t="s">
        <v>21</v>
      </c>
      <c r="B98" s="115"/>
      <c r="C98" s="115"/>
      <c r="D98" s="116"/>
      <c r="E98" s="117">
        <v>752.72</v>
      </c>
      <c r="F98" s="118"/>
      <c r="G98" s="118"/>
      <c r="H98" s="119"/>
      <c r="I98" s="117">
        <v>0</v>
      </c>
      <c r="J98" s="118"/>
      <c r="K98" s="119"/>
      <c r="L98" s="117">
        <v>2519.4299999999998</v>
      </c>
      <c r="M98" s="118"/>
      <c r="N98" s="118"/>
      <c r="O98" s="119"/>
      <c r="P98" s="117">
        <v>2432.34</v>
      </c>
      <c r="Q98" s="118"/>
      <c r="R98" s="118"/>
      <c r="S98" s="118"/>
      <c r="T98" s="119"/>
      <c r="U98" s="114"/>
      <c r="V98" s="115"/>
      <c r="W98" s="116"/>
      <c r="X98" s="16">
        <v>839.81</v>
      </c>
      <c r="Y98" s="117">
        <v>0</v>
      </c>
      <c r="Z98" s="119"/>
      <c r="AA98" s="16">
        <v>0</v>
      </c>
    </row>
    <row r="99" spans="1:27" ht="23.65" customHeight="1" x14ac:dyDescent="0.2">
      <c r="A99" s="114" t="s">
        <v>207</v>
      </c>
      <c r="B99" s="115"/>
      <c r="C99" s="115"/>
      <c r="D99" s="116"/>
      <c r="E99" s="117">
        <v>588.34</v>
      </c>
      <c r="F99" s="118"/>
      <c r="G99" s="118"/>
      <c r="H99" s="119"/>
      <c r="I99" s="117">
        <v>0</v>
      </c>
      <c r="J99" s="118"/>
      <c r="K99" s="119"/>
      <c r="L99" s="117">
        <v>1969.2</v>
      </c>
      <c r="M99" s="118"/>
      <c r="N99" s="118"/>
      <c r="O99" s="119"/>
      <c r="P99" s="117">
        <v>1901.14</v>
      </c>
      <c r="Q99" s="118"/>
      <c r="R99" s="118"/>
      <c r="S99" s="118"/>
      <c r="T99" s="119"/>
      <c r="U99" s="114"/>
      <c r="V99" s="115"/>
      <c r="W99" s="116"/>
      <c r="X99" s="16">
        <v>656.4</v>
      </c>
      <c r="Y99" s="117">
        <v>0</v>
      </c>
      <c r="Z99" s="119"/>
      <c r="AA99" s="16">
        <v>0</v>
      </c>
    </row>
    <row r="100" spans="1:27" ht="22.9" customHeight="1" x14ac:dyDescent="0.2">
      <c r="A100" s="114" t="s">
        <v>99</v>
      </c>
      <c r="B100" s="115"/>
      <c r="C100" s="115"/>
      <c r="D100" s="116"/>
      <c r="E100" s="117">
        <v>542.6</v>
      </c>
      <c r="F100" s="118"/>
      <c r="G100" s="118"/>
      <c r="H100" s="119"/>
      <c r="I100" s="117">
        <v>0</v>
      </c>
      <c r="J100" s="118"/>
      <c r="K100" s="119"/>
      <c r="L100" s="117">
        <v>1816.14</v>
      </c>
      <c r="M100" s="118"/>
      <c r="N100" s="118"/>
      <c r="O100" s="119"/>
      <c r="P100" s="117">
        <v>1753.36</v>
      </c>
      <c r="Q100" s="118"/>
      <c r="R100" s="118"/>
      <c r="S100" s="118"/>
      <c r="T100" s="119"/>
      <c r="U100" s="114"/>
      <c r="V100" s="115"/>
      <c r="W100" s="116"/>
      <c r="X100" s="16">
        <v>605.38</v>
      </c>
      <c r="Y100" s="117">
        <v>0</v>
      </c>
      <c r="Z100" s="119"/>
      <c r="AA100" s="16">
        <v>0</v>
      </c>
    </row>
    <row r="101" spans="1:27" ht="23.65" customHeight="1" x14ac:dyDescent="0.2">
      <c r="A101" s="114" t="s">
        <v>100</v>
      </c>
      <c r="B101" s="115"/>
      <c r="C101" s="115"/>
      <c r="D101" s="116"/>
      <c r="E101" s="117">
        <v>749.02</v>
      </c>
      <c r="F101" s="118"/>
      <c r="G101" s="118"/>
      <c r="H101" s="119"/>
      <c r="I101" s="117">
        <v>0</v>
      </c>
      <c r="J101" s="118"/>
      <c r="K101" s="119"/>
      <c r="L101" s="117">
        <v>1253.52</v>
      </c>
      <c r="M101" s="118"/>
      <c r="N101" s="118"/>
      <c r="O101" s="119"/>
      <c r="P101" s="117">
        <v>1584.7</v>
      </c>
      <c r="Q101" s="118"/>
      <c r="R101" s="118"/>
      <c r="S101" s="118"/>
      <c r="T101" s="119"/>
      <c r="U101" s="114"/>
      <c r="V101" s="115"/>
      <c r="W101" s="116"/>
      <c r="X101" s="16">
        <v>417.84</v>
      </c>
      <c r="Y101" s="117">
        <v>0</v>
      </c>
      <c r="Z101" s="119"/>
      <c r="AA101" s="16">
        <v>0</v>
      </c>
    </row>
    <row r="102" spans="1:27" ht="22.9" customHeight="1" x14ac:dyDescent="0.2">
      <c r="A102" s="114" t="s">
        <v>101</v>
      </c>
      <c r="B102" s="115"/>
      <c r="C102" s="115"/>
      <c r="D102" s="116"/>
      <c r="E102" s="117">
        <v>765.08</v>
      </c>
      <c r="F102" s="118"/>
      <c r="G102" s="118"/>
      <c r="H102" s="119"/>
      <c r="I102" s="117">
        <v>0</v>
      </c>
      <c r="J102" s="118"/>
      <c r="K102" s="119"/>
      <c r="L102" s="117">
        <v>2560.8000000000002</v>
      </c>
      <c r="M102" s="118"/>
      <c r="N102" s="118"/>
      <c r="O102" s="119"/>
      <c r="P102" s="117">
        <v>2472.2800000000002</v>
      </c>
      <c r="Q102" s="118"/>
      <c r="R102" s="118"/>
      <c r="S102" s="118"/>
      <c r="T102" s="119"/>
      <c r="U102" s="114"/>
      <c r="V102" s="115"/>
      <c r="W102" s="116"/>
      <c r="X102" s="16">
        <v>853.6</v>
      </c>
      <c r="Y102" s="117">
        <v>0</v>
      </c>
      <c r="Z102" s="119"/>
      <c r="AA102" s="16">
        <v>0</v>
      </c>
    </row>
    <row r="103" spans="1:27" ht="23.65" customHeight="1" x14ac:dyDescent="0.2">
      <c r="A103" s="114" t="s">
        <v>83</v>
      </c>
      <c r="B103" s="115"/>
      <c r="C103" s="115"/>
      <c r="D103" s="116"/>
      <c r="E103" s="117">
        <v>542.6</v>
      </c>
      <c r="F103" s="118"/>
      <c r="G103" s="118"/>
      <c r="H103" s="119"/>
      <c r="I103" s="117">
        <v>0</v>
      </c>
      <c r="J103" s="118"/>
      <c r="K103" s="119"/>
      <c r="L103" s="117">
        <v>1816.14</v>
      </c>
      <c r="M103" s="118"/>
      <c r="N103" s="118"/>
      <c r="O103" s="119"/>
      <c r="P103" s="117">
        <v>1753.36</v>
      </c>
      <c r="Q103" s="118"/>
      <c r="R103" s="118"/>
      <c r="S103" s="118"/>
      <c r="T103" s="119"/>
      <c r="U103" s="114"/>
      <c r="V103" s="115"/>
      <c r="W103" s="116"/>
      <c r="X103" s="16">
        <v>605.38</v>
      </c>
      <c r="Y103" s="117">
        <v>0</v>
      </c>
      <c r="Z103" s="119"/>
      <c r="AA103" s="16">
        <v>0</v>
      </c>
    </row>
    <row r="104" spans="1:27" ht="22.9" customHeight="1" x14ac:dyDescent="0.2">
      <c r="A104" s="114" t="s">
        <v>84</v>
      </c>
      <c r="B104" s="115"/>
      <c r="C104" s="115"/>
      <c r="D104" s="116"/>
      <c r="E104" s="117">
        <v>370.8</v>
      </c>
      <c r="F104" s="118"/>
      <c r="G104" s="118"/>
      <c r="H104" s="119"/>
      <c r="I104" s="117">
        <v>0</v>
      </c>
      <c r="J104" s="118"/>
      <c r="K104" s="119"/>
      <c r="L104" s="117">
        <v>1241.0999999999999</v>
      </c>
      <c r="M104" s="118"/>
      <c r="N104" s="118"/>
      <c r="O104" s="119"/>
      <c r="P104" s="117">
        <v>1198.2</v>
      </c>
      <c r="Q104" s="118"/>
      <c r="R104" s="118"/>
      <c r="S104" s="118"/>
      <c r="T104" s="119"/>
      <c r="U104" s="114"/>
      <c r="V104" s="115"/>
      <c r="W104" s="116"/>
      <c r="X104" s="16">
        <v>413.7</v>
      </c>
      <c r="Y104" s="117">
        <v>0</v>
      </c>
      <c r="Z104" s="119"/>
      <c r="AA104" s="16">
        <v>0</v>
      </c>
    </row>
    <row r="105" spans="1:27" ht="23.65" customHeight="1" x14ac:dyDescent="0.2">
      <c r="A105" s="114" t="s">
        <v>85</v>
      </c>
      <c r="B105" s="115"/>
      <c r="C105" s="115"/>
      <c r="D105" s="116"/>
      <c r="E105" s="117">
        <v>751.49</v>
      </c>
      <c r="F105" s="118"/>
      <c r="G105" s="118"/>
      <c r="H105" s="119"/>
      <c r="I105" s="117">
        <v>0</v>
      </c>
      <c r="J105" s="118"/>
      <c r="K105" s="119"/>
      <c r="L105" s="117">
        <v>2515.29</v>
      </c>
      <c r="M105" s="118"/>
      <c r="N105" s="118"/>
      <c r="O105" s="119"/>
      <c r="P105" s="117">
        <v>2428.35</v>
      </c>
      <c r="Q105" s="118"/>
      <c r="R105" s="118"/>
      <c r="S105" s="118"/>
      <c r="T105" s="119"/>
      <c r="U105" s="114"/>
      <c r="V105" s="115"/>
      <c r="W105" s="116"/>
      <c r="X105" s="16">
        <v>838.43</v>
      </c>
      <c r="Y105" s="117">
        <v>0</v>
      </c>
      <c r="Z105" s="119"/>
      <c r="AA105" s="16">
        <v>0</v>
      </c>
    </row>
    <row r="106" spans="1:27" ht="22.9" customHeight="1" x14ac:dyDescent="0.2">
      <c r="A106" s="114" t="s">
        <v>87</v>
      </c>
      <c r="B106" s="115"/>
      <c r="C106" s="115"/>
      <c r="D106" s="116"/>
      <c r="E106" s="117">
        <v>182.74</v>
      </c>
      <c r="F106" s="118"/>
      <c r="G106" s="118"/>
      <c r="H106" s="119"/>
      <c r="I106" s="117">
        <v>0</v>
      </c>
      <c r="J106" s="118"/>
      <c r="K106" s="119"/>
      <c r="L106" s="117">
        <v>1812</v>
      </c>
      <c r="M106" s="118"/>
      <c r="N106" s="118"/>
      <c r="O106" s="119"/>
      <c r="P106" s="117">
        <v>1390.74</v>
      </c>
      <c r="Q106" s="118"/>
      <c r="R106" s="118"/>
      <c r="S106" s="118"/>
      <c r="T106" s="119"/>
      <c r="U106" s="114"/>
      <c r="V106" s="115"/>
      <c r="W106" s="116"/>
      <c r="X106" s="16">
        <v>604</v>
      </c>
      <c r="Y106" s="117">
        <v>0</v>
      </c>
      <c r="Z106" s="119"/>
      <c r="AA106" s="16">
        <v>0</v>
      </c>
    </row>
    <row r="107" spans="1:27" ht="23.65" customHeight="1" x14ac:dyDescent="0.2">
      <c r="A107" s="114" t="s">
        <v>88</v>
      </c>
      <c r="B107" s="115"/>
      <c r="C107" s="115"/>
      <c r="D107" s="116"/>
      <c r="E107" s="117">
        <v>374.51</v>
      </c>
      <c r="F107" s="118"/>
      <c r="G107" s="118"/>
      <c r="H107" s="119"/>
      <c r="I107" s="117">
        <v>0</v>
      </c>
      <c r="J107" s="118"/>
      <c r="K107" s="119"/>
      <c r="L107" s="117">
        <v>1253.52</v>
      </c>
      <c r="M107" s="118"/>
      <c r="N107" s="118"/>
      <c r="O107" s="119"/>
      <c r="P107" s="117">
        <v>1210.19</v>
      </c>
      <c r="Q107" s="118"/>
      <c r="R107" s="118"/>
      <c r="S107" s="118"/>
      <c r="T107" s="119"/>
      <c r="U107" s="114"/>
      <c r="V107" s="115"/>
      <c r="W107" s="116"/>
      <c r="X107" s="16">
        <v>417.84</v>
      </c>
      <c r="Y107" s="117">
        <v>0</v>
      </c>
      <c r="Z107" s="119"/>
      <c r="AA107" s="16">
        <v>0</v>
      </c>
    </row>
    <row r="108" spans="1:27" ht="22.9" customHeight="1" x14ac:dyDescent="0.2">
      <c r="A108" s="114" t="s">
        <v>18</v>
      </c>
      <c r="B108" s="115"/>
      <c r="C108" s="115"/>
      <c r="D108" s="116"/>
      <c r="E108" s="117">
        <v>745.31</v>
      </c>
      <c r="F108" s="118"/>
      <c r="G108" s="118"/>
      <c r="H108" s="119"/>
      <c r="I108" s="117">
        <v>0</v>
      </c>
      <c r="J108" s="118"/>
      <c r="K108" s="119"/>
      <c r="L108" s="117">
        <v>2494.62</v>
      </c>
      <c r="M108" s="118"/>
      <c r="N108" s="118"/>
      <c r="O108" s="119"/>
      <c r="P108" s="117">
        <v>2408.39</v>
      </c>
      <c r="Q108" s="118"/>
      <c r="R108" s="118"/>
      <c r="S108" s="118"/>
      <c r="T108" s="119"/>
      <c r="U108" s="114"/>
      <c r="V108" s="115"/>
      <c r="W108" s="116"/>
      <c r="X108" s="16">
        <v>831.54</v>
      </c>
      <c r="Y108" s="117">
        <v>0</v>
      </c>
      <c r="Z108" s="119"/>
      <c r="AA108" s="16">
        <v>0</v>
      </c>
    </row>
    <row r="109" spans="1:27" ht="23.65" customHeight="1" x14ac:dyDescent="0.2">
      <c r="A109" s="114" t="s">
        <v>89</v>
      </c>
      <c r="B109" s="115"/>
      <c r="C109" s="115"/>
      <c r="D109" s="116"/>
      <c r="E109" s="117">
        <v>737.89</v>
      </c>
      <c r="F109" s="118"/>
      <c r="G109" s="118"/>
      <c r="H109" s="119"/>
      <c r="I109" s="117">
        <v>0</v>
      </c>
      <c r="J109" s="118"/>
      <c r="K109" s="119"/>
      <c r="L109" s="117">
        <v>2469.7800000000002</v>
      </c>
      <c r="M109" s="118"/>
      <c r="N109" s="118"/>
      <c r="O109" s="119"/>
      <c r="P109" s="117">
        <v>2384.41</v>
      </c>
      <c r="Q109" s="118"/>
      <c r="R109" s="118"/>
      <c r="S109" s="118"/>
      <c r="T109" s="119"/>
      <c r="U109" s="114"/>
      <c r="V109" s="115"/>
      <c r="W109" s="116"/>
      <c r="X109" s="16">
        <v>823.26</v>
      </c>
      <c r="Y109" s="117">
        <v>0</v>
      </c>
      <c r="Z109" s="119"/>
      <c r="AA109" s="16">
        <v>0</v>
      </c>
    </row>
    <row r="110" spans="1:27" ht="22.9" customHeight="1" x14ac:dyDescent="0.2">
      <c r="A110" s="114" t="s">
        <v>90</v>
      </c>
      <c r="B110" s="115"/>
      <c r="C110" s="115"/>
      <c r="D110" s="116"/>
      <c r="E110" s="117">
        <v>24646.73</v>
      </c>
      <c r="F110" s="118"/>
      <c r="G110" s="118"/>
      <c r="H110" s="119"/>
      <c r="I110" s="117">
        <v>0</v>
      </c>
      <c r="J110" s="118"/>
      <c r="K110" s="119"/>
      <c r="L110" s="117">
        <v>2230.71</v>
      </c>
      <c r="M110" s="118"/>
      <c r="N110" s="118"/>
      <c r="O110" s="119"/>
      <c r="P110" s="117">
        <v>1761.36</v>
      </c>
      <c r="Q110" s="118"/>
      <c r="R110" s="118"/>
      <c r="S110" s="118"/>
      <c r="T110" s="119"/>
      <c r="U110" s="114"/>
      <c r="V110" s="115"/>
      <c r="W110" s="116"/>
      <c r="X110" s="16">
        <v>25116.09</v>
      </c>
      <c r="Y110" s="117">
        <v>0</v>
      </c>
      <c r="Z110" s="119"/>
      <c r="AA110" s="16">
        <v>0</v>
      </c>
    </row>
    <row r="111" spans="1:27" ht="23.65" customHeight="1" x14ac:dyDescent="0.2">
      <c r="A111" s="114" t="s">
        <v>91</v>
      </c>
      <c r="B111" s="115"/>
      <c r="C111" s="115"/>
      <c r="D111" s="116"/>
      <c r="E111" s="117">
        <v>1073.53</v>
      </c>
      <c r="F111" s="118"/>
      <c r="G111" s="118"/>
      <c r="H111" s="119"/>
      <c r="I111" s="117">
        <v>0</v>
      </c>
      <c r="J111" s="118"/>
      <c r="K111" s="119"/>
      <c r="L111" s="117">
        <v>1253.52</v>
      </c>
      <c r="M111" s="118"/>
      <c r="N111" s="118"/>
      <c r="O111" s="119"/>
      <c r="P111" s="117">
        <v>2147.06</v>
      </c>
      <c r="Q111" s="118"/>
      <c r="R111" s="118"/>
      <c r="S111" s="118"/>
      <c r="T111" s="119"/>
      <c r="U111" s="114"/>
      <c r="V111" s="115"/>
      <c r="W111" s="116"/>
      <c r="X111" s="16">
        <v>181.53</v>
      </c>
      <c r="Y111" s="117">
        <v>0</v>
      </c>
      <c r="Z111" s="119"/>
      <c r="AA111" s="16">
        <v>0</v>
      </c>
    </row>
    <row r="112" spans="1:27" ht="22.9" customHeight="1" x14ac:dyDescent="0.2">
      <c r="A112" s="114" t="s">
        <v>92</v>
      </c>
      <c r="B112" s="115"/>
      <c r="C112" s="115"/>
      <c r="D112" s="116"/>
      <c r="E112" s="117">
        <v>752.72</v>
      </c>
      <c r="F112" s="118"/>
      <c r="G112" s="118"/>
      <c r="H112" s="119"/>
      <c r="I112" s="117">
        <v>0</v>
      </c>
      <c r="J112" s="118"/>
      <c r="K112" s="119"/>
      <c r="L112" s="117">
        <v>2519.4299999999998</v>
      </c>
      <c r="M112" s="118"/>
      <c r="N112" s="118"/>
      <c r="O112" s="119"/>
      <c r="P112" s="117">
        <v>2432.34</v>
      </c>
      <c r="Q112" s="118"/>
      <c r="R112" s="118"/>
      <c r="S112" s="118"/>
      <c r="T112" s="119"/>
      <c r="U112" s="114"/>
      <c r="V112" s="115"/>
      <c r="W112" s="116"/>
      <c r="X112" s="16">
        <v>839.81</v>
      </c>
      <c r="Y112" s="117">
        <v>0</v>
      </c>
      <c r="Z112" s="119"/>
      <c r="AA112" s="16">
        <v>0</v>
      </c>
    </row>
    <row r="113" spans="1:27" ht="23.65" customHeight="1" x14ac:dyDescent="0.2">
      <c r="A113" s="114" t="s">
        <v>93</v>
      </c>
      <c r="B113" s="115"/>
      <c r="C113" s="115"/>
      <c r="D113" s="116"/>
      <c r="E113" s="117">
        <v>13117.5</v>
      </c>
      <c r="F113" s="118"/>
      <c r="G113" s="118"/>
      <c r="H113" s="119"/>
      <c r="I113" s="117">
        <v>0</v>
      </c>
      <c r="J113" s="118"/>
      <c r="K113" s="119"/>
      <c r="L113" s="117">
        <v>2862.67</v>
      </c>
      <c r="M113" s="118"/>
      <c r="N113" s="118"/>
      <c r="O113" s="119"/>
      <c r="P113" s="117">
        <v>4709.2700000000004</v>
      </c>
      <c r="Q113" s="118"/>
      <c r="R113" s="118"/>
      <c r="S113" s="118"/>
      <c r="T113" s="119"/>
      <c r="U113" s="114"/>
      <c r="V113" s="115"/>
      <c r="W113" s="116"/>
      <c r="X113" s="16">
        <v>11278.75</v>
      </c>
      <c r="Y113" s="117">
        <v>0</v>
      </c>
      <c r="Z113" s="119"/>
      <c r="AA113" s="16">
        <v>0</v>
      </c>
    </row>
    <row r="114" spans="1:27" ht="22.9" customHeight="1" x14ac:dyDescent="0.2">
      <c r="A114" s="114" t="s">
        <v>51</v>
      </c>
      <c r="B114" s="115"/>
      <c r="C114" s="115"/>
      <c r="D114" s="116"/>
      <c r="E114" s="117">
        <v>752.72</v>
      </c>
      <c r="F114" s="118"/>
      <c r="G114" s="118"/>
      <c r="H114" s="119"/>
      <c r="I114" s="117">
        <v>0</v>
      </c>
      <c r="J114" s="118"/>
      <c r="K114" s="119"/>
      <c r="L114" s="117">
        <v>2519.4299999999998</v>
      </c>
      <c r="M114" s="118"/>
      <c r="N114" s="118"/>
      <c r="O114" s="119"/>
      <c r="P114" s="117">
        <v>2432.34</v>
      </c>
      <c r="Q114" s="118"/>
      <c r="R114" s="118"/>
      <c r="S114" s="118"/>
      <c r="T114" s="119"/>
      <c r="U114" s="114"/>
      <c r="V114" s="115"/>
      <c r="W114" s="116"/>
      <c r="X114" s="16">
        <v>839.81</v>
      </c>
      <c r="Y114" s="117">
        <v>0</v>
      </c>
      <c r="Z114" s="119"/>
      <c r="AA114" s="16">
        <v>0</v>
      </c>
    </row>
    <row r="115" spans="1:27" ht="23.65" customHeight="1" x14ac:dyDescent="0.2">
      <c r="A115" s="114" t="s">
        <v>50</v>
      </c>
      <c r="B115" s="115"/>
      <c r="C115" s="115"/>
      <c r="D115" s="116"/>
      <c r="E115" s="117">
        <v>584.63</v>
      </c>
      <c r="F115" s="118"/>
      <c r="G115" s="118"/>
      <c r="H115" s="119"/>
      <c r="I115" s="117">
        <v>0</v>
      </c>
      <c r="J115" s="118"/>
      <c r="K115" s="119"/>
      <c r="L115" s="117">
        <v>1956.81</v>
      </c>
      <c r="M115" s="118"/>
      <c r="N115" s="118"/>
      <c r="O115" s="119"/>
      <c r="P115" s="117">
        <v>1889.17</v>
      </c>
      <c r="Q115" s="118"/>
      <c r="R115" s="118"/>
      <c r="S115" s="118"/>
      <c r="T115" s="119"/>
      <c r="U115" s="114"/>
      <c r="V115" s="115"/>
      <c r="W115" s="116"/>
      <c r="X115" s="16">
        <v>652.27</v>
      </c>
      <c r="Y115" s="117">
        <v>0</v>
      </c>
      <c r="Z115" s="119"/>
      <c r="AA115" s="16">
        <v>0</v>
      </c>
    </row>
    <row r="116" spans="1:27" ht="22.9" customHeight="1" x14ac:dyDescent="0.2">
      <c r="A116" s="114" t="s">
        <v>49</v>
      </c>
      <c r="B116" s="115"/>
      <c r="C116" s="115"/>
      <c r="D116" s="116"/>
      <c r="E116" s="117">
        <v>770.03</v>
      </c>
      <c r="F116" s="118"/>
      <c r="G116" s="118"/>
      <c r="H116" s="119"/>
      <c r="I116" s="117">
        <v>0</v>
      </c>
      <c r="J116" s="118"/>
      <c r="K116" s="119"/>
      <c r="L116" s="117">
        <v>2577.36</v>
      </c>
      <c r="M116" s="118"/>
      <c r="N116" s="118"/>
      <c r="O116" s="119"/>
      <c r="P116" s="117">
        <v>2488.27</v>
      </c>
      <c r="Q116" s="118"/>
      <c r="R116" s="118"/>
      <c r="S116" s="118"/>
      <c r="T116" s="119"/>
      <c r="U116" s="114"/>
      <c r="V116" s="115"/>
      <c r="W116" s="116"/>
      <c r="X116" s="16">
        <v>859.12</v>
      </c>
      <c r="Y116" s="117">
        <v>0</v>
      </c>
      <c r="Z116" s="119"/>
      <c r="AA116" s="16">
        <v>0</v>
      </c>
    </row>
    <row r="117" spans="1:27" ht="23.65" customHeight="1" x14ac:dyDescent="0.2">
      <c r="A117" s="114" t="s">
        <v>48</v>
      </c>
      <c r="B117" s="115"/>
      <c r="C117" s="115"/>
      <c r="D117" s="116"/>
      <c r="E117" s="117">
        <v>710.7</v>
      </c>
      <c r="F117" s="118"/>
      <c r="G117" s="118"/>
      <c r="H117" s="119"/>
      <c r="I117" s="117">
        <v>0</v>
      </c>
      <c r="J117" s="118"/>
      <c r="K117" s="119"/>
      <c r="L117" s="117">
        <v>2378.79</v>
      </c>
      <c r="M117" s="118"/>
      <c r="N117" s="118"/>
      <c r="O117" s="119"/>
      <c r="P117" s="117">
        <v>2296.56</v>
      </c>
      <c r="Q117" s="118"/>
      <c r="R117" s="118"/>
      <c r="S117" s="118"/>
      <c r="T117" s="119"/>
      <c r="U117" s="114"/>
      <c r="V117" s="115"/>
      <c r="W117" s="116"/>
      <c r="X117" s="16">
        <v>792.93</v>
      </c>
      <c r="Y117" s="117">
        <v>0</v>
      </c>
      <c r="Z117" s="119"/>
      <c r="AA117" s="16">
        <v>0</v>
      </c>
    </row>
    <row r="118" spans="1:27" ht="22.9" customHeight="1" x14ac:dyDescent="0.2">
      <c r="A118" s="114" t="s">
        <v>47</v>
      </c>
      <c r="B118" s="115"/>
      <c r="C118" s="115"/>
      <c r="D118" s="116"/>
      <c r="E118" s="117">
        <v>64130.17</v>
      </c>
      <c r="F118" s="118"/>
      <c r="G118" s="118"/>
      <c r="H118" s="119"/>
      <c r="I118" s="117">
        <v>0</v>
      </c>
      <c r="J118" s="118"/>
      <c r="K118" s="119"/>
      <c r="L118" s="117">
        <v>3300.77</v>
      </c>
      <c r="M118" s="118"/>
      <c r="N118" s="118"/>
      <c r="O118" s="119"/>
      <c r="P118" s="117">
        <v>0</v>
      </c>
      <c r="Q118" s="118"/>
      <c r="R118" s="118"/>
      <c r="S118" s="118"/>
      <c r="T118" s="119"/>
      <c r="U118" s="114"/>
      <c r="V118" s="115"/>
      <c r="W118" s="116"/>
      <c r="X118" s="16">
        <v>67430.94</v>
      </c>
      <c r="Y118" s="117">
        <v>0</v>
      </c>
      <c r="Z118" s="119"/>
      <c r="AA118" s="16">
        <v>0</v>
      </c>
    </row>
    <row r="119" spans="1:27" ht="23.65" customHeight="1" x14ac:dyDescent="0.2">
      <c r="A119" s="114" t="s">
        <v>98</v>
      </c>
      <c r="B119" s="115"/>
      <c r="C119" s="115"/>
      <c r="D119" s="116"/>
      <c r="E119" s="117">
        <v>3216.3</v>
      </c>
      <c r="F119" s="118"/>
      <c r="G119" s="118"/>
      <c r="H119" s="119"/>
      <c r="I119" s="117">
        <v>0</v>
      </c>
      <c r="J119" s="118"/>
      <c r="K119" s="119"/>
      <c r="L119" s="117">
        <v>2546.3200000000002</v>
      </c>
      <c r="M119" s="118"/>
      <c r="N119" s="118"/>
      <c r="O119" s="119"/>
      <c r="P119" s="117">
        <v>0</v>
      </c>
      <c r="Q119" s="118"/>
      <c r="R119" s="118"/>
      <c r="S119" s="118"/>
      <c r="T119" s="119"/>
      <c r="U119" s="114"/>
      <c r="V119" s="115"/>
      <c r="W119" s="116"/>
      <c r="X119" s="16">
        <v>5762.62</v>
      </c>
      <c r="Y119" s="117">
        <v>0</v>
      </c>
      <c r="Z119" s="119"/>
      <c r="AA119" s="16">
        <v>0</v>
      </c>
    </row>
    <row r="120" spans="1:27" ht="22.9" customHeight="1" x14ac:dyDescent="0.2">
      <c r="A120" s="114" t="s">
        <v>208</v>
      </c>
      <c r="B120" s="115"/>
      <c r="C120" s="115"/>
      <c r="D120" s="116"/>
      <c r="E120" s="117">
        <v>548.78</v>
      </c>
      <c r="F120" s="118"/>
      <c r="G120" s="118"/>
      <c r="H120" s="119"/>
      <c r="I120" s="117">
        <v>0</v>
      </c>
      <c r="J120" s="118"/>
      <c r="K120" s="119"/>
      <c r="L120" s="117">
        <v>1836.84</v>
      </c>
      <c r="M120" s="118"/>
      <c r="N120" s="118"/>
      <c r="O120" s="119"/>
      <c r="P120" s="117">
        <v>1773.34</v>
      </c>
      <c r="Q120" s="118"/>
      <c r="R120" s="118"/>
      <c r="S120" s="118"/>
      <c r="T120" s="119"/>
      <c r="U120" s="114"/>
      <c r="V120" s="115"/>
      <c r="W120" s="116"/>
      <c r="X120" s="16">
        <v>612.28</v>
      </c>
      <c r="Y120" s="117">
        <v>0</v>
      </c>
      <c r="Z120" s="119"/>
      <c r="AA120" s="16">
        <v>0</v>
      </c>
    </row>
    <row r="121" spans="1:27" ht="23.65" customHeight="1" x14ac:dyDescent="0.2">
      <c r="A121" s="114" t="s">
        <v>97</v>
      </c>
      <c r="B121" s="115"/>
      <c r="C121" s="115"/>
      <c r="D121" s="116"/>
      <c r="E121" s="117">
        <v>375.74</v>
      </c>
      <c r="F121" s="118"/>
      <c r="G121" s="118"/>
      <c r="H121" s="119"/>
      <c r="I121" s="117">
        <v>0</v>
      </c>
      <c r="J121" s="118"/>
      <c r="K121" s="119"/>
      <c r="L121" s="117">
        <v>1257.6600000000001</v>
      </c>
      <c r="M121" s="118"/>
      <c r="N121" s="118"/>
      <c r="O121" s="119"/>
      <c r="P121" s="117">
        <v>1214.18</v>
      </c>
      <c r="Q121" s="118"/>
      <c r="R121" s="118"/>
      <c r="S121" s="118"/>
      <c r="T121" s="119"/>
      <c r="U121" s="114"/>
      <c r="V121" s="115"/>
      <c r="W121" s="116"/>
      <c r="X121" s="16">
        <v>419.22</v>
      </c>
      <c r="Y121" s="117">
        <v>0</v>
      </c>
      <c r="Z121" s="119"/>
      <c r="AA121" s="16">
        <v>0</v>
      </c>
    </row>
    <row r="122" spans="1:27" ht="22.9" customHeight="1" x14ac:dyDescent="0.2">
      <c r="A122" s="114" t="s">
        <v>19</v>
      </c>
      <c r="B122" s="115"/>
      <c r="C122" s="115"/>
      <c r="D122" s="116"/>
      <c r="E122" s="117">
        <v>58536.05</v>
      </c>
      <c r="F122" s="118"/>
      <c r="G122" s="118"/>
      <c r="H122" s="119"/>
      <c r="I122" s="117">
        <v>0</v>
      </c>
      <c r="J122" s="118"/>
      <c r="K122" s="119"/>
      <c r="L122" s="117">
        <v>3915.55</v>
      </c>
      <c r="M122" s="118"/>
      <c r="N122" s="118"/>
      <c r="O122" s="119"/>
      <c r="P122" s="117">
        <v>0</v>
      </c>
      <c r="Q122" s="118"/>
      <c r="R122" s="118"/>
      <c r="S122" s="118"/>
      <c r="T122" s="119"/>
      <c r="U122" s="114"/>
      <c r="V122" s="115"/>
      <c r="W122" s="116"/>
      <c r="X122" s="16">
        <v>62451.6</v>
      </c>
      <c r="Y122" s="117">
        <v>0</v>
      </c>
      <c r="Z122" s="119"/>
      <c r="AA122" s="16">
        <v>0</v>
      </c>
    </row>
    <row r="123" spans="1:27" ht="23.65" customHeight="1" x14ac:dyDescent="0.2">
      <c r="A123" s="114" t="s">
        <v>206</v>
      </c>
      <c r="B123" s="115"/>
      <c r="C123" s="115"/>
      <c r="D123" s="116"/>
      <c r="E123" s="117">
        <v>552.49</v>
      </c>
      <c r="F123" s="118"/>
      <c r="G123" s="118"/>
      <c r="H123" s="119"/>
      <c r="I123" s="117">
        <v>0</v>
      </c>
      <c r="J123" s="118"/>
      <c r="K123" s="119"/>
      <c r="L123" s="117">
        <v>1849.23</v>
      </c>
      <c r="M123" s="118"/>
      <c r="N123" s="118"/>
      <c r="O123" s="119"/>
      <c r="P123" s="117">
        <v>1785.31</v>
      </c>
      <c r="Q123" s="118"/>
      <c r="R123" s="118"/>
      <c r="S123" s="118"/>
      <c r="T123" s="119"/>
      <c r="U123" s="114"/>
      <c r="V123" s="115"/>
      <c r="W123" s="116"/>
      <c r="X123" s="16">
        <v>616.41</v>
      </c>
      <c r="Y123" s="117">
        <v>0</v>
      </c>
      <c r="Z123" s="119"/>
      <c r="AA123" s="16">
        <v>0</v>
      </c>
    </row>
    <row r="124" spans="1:27" ht="22.9" customHeight="1" x14ac:dyDescent="0.2">
      <c r="A124" s="114" t="s">
        <v>205</v>
      </c>
      <c r="B124" s="115"/>
      <c r="C124" s="115"/>
      <c r="D124" s="116"/>
      <c r="E124" s="117">
        <v>508</v>
      </c>
      <c r="F124" s="118"/>
      <c r="G124" s="118"/>
      <c r="H124" s="119"/>
      <c r="I124" s="117">
        <v>0</v>
      </c>
      <c r="J124" s="118"/>
      <c r="K124" s="119"/>
      <c r="L124" s="117">
        <v>1700.31</v>
      </c>
      <c r="M124" s="118"/>
      <c r="N124" s="118"/>
      <c r="O124" s="119"/>
      <c r="P124" s="117">
        <v>1641.54</v>
      </c>
      <c r="Q124" s="118"/>
      <c r="R124" s="118"/>
      <c r="S124" s="118"/>
      <c r="T124" s="119"/>
      <c r="U124" s="114"/>
      <c r="V124" s="115"/>
      <c r="W124" s="116"/>
      <c r="X124" s="16">
        <v>566.77</v>
      </c>
      <c r="Y124" s="117">
        <v>0</v>
      </c>
      <c r="Z124" s="119"/>
      <c r="AA124" s="16">
        <v>0</v>
      </c>
    </row>
    <row r="125" spans="1:27" ht="23.65" customHeight="1" x14ac:dyDescent="0.2">
      <c r="A125" s="114" t="s">
        <v>204</v>
      </c>
      <c r="B125" s="115"/>
      <c r="C125" s="115"/>
      <c r="D125" s="116"/>
      <c r="E125" s="117">
        <v>535.19000000000005</v>
      </c>
      <c r="F125" s="118"/>
      <c r="G125" s="118"/>
      <c r="H125" s="119"/>
      <c r="I125" s="117">
        <v>0</v>
      </c>
      <c r="J125" s="118"/>
      <c r="K125" s="119"/>
      <c r="L125" s="117">
        <v>1791.33</v>
      </c>
      <c r="M125" s="118"/>
      <c r="N125" s="118"/>
      <c r="O125" s="119"/>
      <c r="P125" s="117">
        <v>1729.41</v>
      </c>
      <c r="Q125" s="118"/>
      <c r="R125" s="118"/>
      <c r="S125" s="118"/>
      <c r="T125" s="119"/>
      <c r="U125" s="114"/>
      <c r="V125" s="115"/>
      <c r="W125" s="116"/>
      <c r="X125" s="16">
        <v>597.11</v>
      </c>
      <c r="Y125" s="117">
        <v>0</v>
      </c>
      <c r="Z125" s="119"/>
      <c r="AA125" s="16">
        <v>0</v>
      </c>
    </row>
    <row r="126" spans="1:27" ht="22.9" customHeight="1" x14ac:dyDescent="0.2">
      <c r="A126" s="114" t="s">
        <v>203</v>
      </c>
      <c r="B126" s="115"/>
      <c r="C126" s="115"/>
      <c r="D126" s="116"/>
      <c r="E126" s="117">
        <v>543.84</v>
      </c>
      <c r="F126" s="118"/>
      <c r="G126" s="118"/>
      <c r="H126" s="119"/>
      <c r="I126" s="117">
        <v>0</v>
      </c>
      <c r="J126" s="118"/>
      <c r="K126" s="119"/>
      <c r="L126" s="117">
        <v>1820.28</v>
      </c>
      <c r="M126" s="118"/>
      <c r="N126" s="118"/>
      <c r="O126" s="119"/>
      <c r="P126" s="117">
        <v>1757.36</v>
      </c>
      <c r="Q126" s="118"/>
      <c r="R126" s="118"/>
      <c r="S126" s="118"/>
      <c r="T126" s="119"/>
      <c r="U126" s="114"/>
      <c r="V126" s="115"/>
      <c r="W126" s="116"/>
      <c r="X126" s="16">
        <v>606.76</v>
      </c>
      <c r="Y126" s="117">
        <v>0</v>
      </c>
      <c r="Z126" s="119"/>
      <c r="AA126" s="16">
        <v>0</v>
      </c>
    </row>
    <row r="127" spans="1:27" ht="23.65" customHeight="1" x14ac:dyDescent="0.2">
      <c r="A127" s="114" t="s">
        <v>202</v>
      </c>
      <c r="B127" s="115"/>
      <c r="C127" s="115"/>
      <c r="D127" s="116"/>
      <c r="E127" s="117">
        <v>601.92999999999995</v>
      </c>
      <c r="F127" s="118"/>
      <c r="G127" s="118"/>
      <c r="H127" s="119"/>
      <c r="I127" s="117">
        <v>0</v>
      </c>
      <c r="J127" s="118"/>
      <c r="K127" s="119"/>
      <c r="L127" s="117">
        <v>2014.71</v>
      </c>
      <c r="M127" s="118"/>
      <c r="N127" s="118"/>
      <c r="O127" s="119"/>
      <c r="P127" s="117">
        <v>1945.07</v>
      </c>
      <c r="Q127" s="118"/>
      <c r="R127" s="118"/>
      <c r="S127" s="118"/>
      <c r="T127" s="119"/>
      <c r="U127" s="114"/>
      <c r="V127" s="115"/>
      <c r="W127" s="116"/>
      <c r="X127" s="16">
        <v>671.57</v>
      </c>
      <c r="Y127" s="117">
        <v>0</v>
      </c>
      <c r="Z127" s="119"/>
      <c r="AA127" s="16">
        <v>0</v>
      </c>
    </row>
    <row r="128" spans="1:27" ht="22.9" customHeight="1" x14ac:dyDescent="0.2">
      <c r="A128" s="114" t="s">
        <v>201</v>
      </c>
      <c r="B128" s="115"/>
      <c r="C128" s="115"/>
      <c r="D128" s="116"/>
      <c r="E128" s="117">
        <v>542.6</v>
      </c>
      <c r="F128" s="118"/>
      <c r="G128" s="118"/>
      <c r="H128" s="119"/>
      <c r="I128" s="117">
        <v>0</v>
      </c>
      <c r="J128" s="118"/>
      <c r="K128" s="119"/>
      <c r="L128" s="117">
        <v>1816.14</v>
      </c>
      <c r="M128" s="118"/>
      <c r="N128" s="118"/>
      <c r="O128" s="119"/>
      <c r="P128" s="117">
        <v>1753.36</v>
      </c>
      <c r="Q128" s="118"/>
      <c r="R128" s="118"/>
      <c r="S128" s="118"/>
      <c r="T128" s="119"/>
      <c r="U128" s="114"/>
      <c r="V128" s="115"/>
      <c r="W128" s="116"/>
      <c r="X128" s="16">
        <v>605.38</v>
      </c>
      <c r="Y128" s="117">
        <v>0</v>
      </c>
      <c r="Z128" s="119"/>
      <c r="AA128" s="16">
        <v>0</v>
      </c>
    </row>
    <row r="129" spans="1:27" ht="23.65" customHeight="1" x14ac:dyDescent="0.2">
      <c r="A129" s="114" t="s">
        <v>200</v>
      </c>
      <c r="B129" s="115"/>
      <c r="C129" s="115"/>
      <c r="D129" s="116"/>
      <c r="E129" s="117">
        <v>537.66</v>
      </c>
      <c r="F129" s="118"/>
      <c r="G129" s="118"/>
      <c r="H129" s="119"/>
      <c r="I129" s="117">
        <v>0</v>
      </c>
      <c r="J129" s="118"/>
      <c r="K129" s="119"/>
      <c r="L129" s="117">
        <v>1799.61</v>
      </c>
      <c r="M129" s="118"/>
      <c r="N129" s="118"/>
      <c r="O129" s="119"/>
      <c r="P129" s="117">
        <v>1737.4</v>
      </c>
      <c r="Q129" s="118"/>
      <c r="R129" s="118"/>
      <c r="S129" s="118"/>
      <c r="T129" s="119"/>
      <c r="U129" s="114"/>
      <c r="V129" s="115"/>
      <c r="W129" s="116"/>
      <c r="X129" s="16">
        <v>599.87</v>
      </c>
      <c r="Y129" s="117">
        <v>0</v>
      </c>
      <c r="Z129" s="119"/>
      <c r="AA129" s="16">
        <v>0</v>
      </c>
    </row>
    <row r="130" spans="1:27" ht="22.9" customHeight="1" x14ac:dyDescent="0.2">
      <c r="A130" s="114" t="s">
        <v>199</v>
      </c>
      <c r="B130" s="115"/>
      <c r="C130" s="115"/>
      <c r="D130" s="116"/>
      <c r="E130" s="117">
        <v>583.39</v>
      </c>
      <c r="F130" s="118"/>
      <c r="G130" s="118"/>
      <c r="H130" s="119"/>
      <c r="I130" s="117">
        <v>0</v>
      </c>
      <c r="J130" s="118"/>
      <c r="K130" s="119"/>
      <c r="L130" s="117">
        <v>1952.67</v>
      </c>
      <c r="M130" s="118"/>
      <c r="N130" s="118"/>
      <c r="O130" s="119"/>
      <c r="P130" s="117">
        <v>1885.28</v>
      </c>
      <c r="Q130" s="118"/>
      <c r="R130" s="118"/>
      <c r="S130" s="118"/>
      <c r="T130" s="119"/>
      <c r="U130" s="114"/>
      <c r="V130" s="115"/>
      <c r="W130" s="116"/>
      <c r="X130" s="16">
        <v>650.78</v>
      </c>
      <c r="Y130" s="117">
        <v>0</v>
      </c>
      <c r="Z130" s="119"/>
      <c r="AA130" s="16">
        <v>0</v>
      </c>
    </row>
    <row r="131" spans="1:27" ht="23.65" customHeight="1" x14ac:dyDescent="0.2">
      <c r="A131" s="114" t="s">
        <v>20</v>
      </c>
      <c r="B131" s="115"/>
      <c r="C131" s="115"/>
      <c r="D131" s="116"/>
      <c r="E131" s="117">
        <v>588.34</v>
      </c>
      <c r="F131" s="118"/>
      <c r="G131" s="118"/>
      <c r="H131" s="119"/>
      <c r="I131" s="117">
        <v>0</v>
      </c>
      <c r="J131" s="118"/>
      <c r="K131" s="119"/>
      <c r="L131" s="117">
        <v>1969.2</v>
      </c>
      <c r="M131" s="118"/>
      <c r="N131" s="118"/>
      <c r="O131" s="119"/>
      <c r="P131" s="117">
        <v>1901.14</v>
      </c>
      <c r="Q131" s="118"/>
      <c r="R131" s="118"/>
      <c r="S131" s="118"/>
      <c r="T131" s="119"/>
      <c r="U131" s="114"/>
      <c r="V131" s="115"/>
      <c r="W131" s="116"/>
      <c r="X131" s="16">
        <v>656.4</v>
      </c>
      <c r="Y131" s="117">
        <v>0</v>
      </c>
      <c r="Z131" s="119"/>
      <c r="AA131" s="16">
        <v>0</v>
      </c>
    </row>
    <row r="132" spans="1:27" ht="22.9" customHeight="1" x14ac:dyDescent="0.2">
      <c r="A132" s="114" t="s">
        <v>198</v>
      </c>
      <c r="B132" s="115"/>
      <c r="C132" s="115"/>
      <c r="D132" s="116"/>
      <c r="E132" s="117">
        <v>535.19000000000005</v>
      </c>
      <c r="F132" s="118"/>
      <c r="G132" s="118"/>
      <c r="H132" s="119"/>
      <c r="I132" s="117">
        <v>0</v>
      </c>
      <c r="J132" s="118"/>
      <c r="K132" s="119"/>
      <c r="L132" s="117">
        <v>1791.33</v>
      </c>
      <c r="M132" s="118"/>
      <c r="N132" s="118"/>
      <c r="O132" s="119"/>
      <c r="P132" s="117">
        <v>1729.41</v>
      </c>
      <c r="Q132" s="118"/>
      <c r="R132" s="118"/>
      <c r="S132" s="118"/>
      <c r="T132" s="119"/>
      <c r="U132" s="114"/>
      <c r="V132" s="115"/>
      <c r="W132" s="116"/>
      <c r="X132" s="16">
        <v>597.11</v>
      </c>
      <c r="Y132" s="117">
        <v>0</v>
      </c>
      <c r="Z132" s="119"/>
      <c r="AA132" s="16">
        <v>0</v>
      </c>
    </row>
    <row r="133" spans="1:27" ht="23.65" customHeight="1" x14ac:dyDescent="0.2">
      <c r="A133" s="114" t="s">
        <v>209</v>
      </c>
      <c r="B133" s="115"/>
      <c r="C133" s="115"/>
      <c r="D133" s="116"/>
      <c r="E133" s="117">
        <v>538.9</v>
      </c>
      <c r="F133" s="118"/>
      <c r="G133" s="118"/>
      <c r="H133" s="119"/>
      <c r="I133" s="117">
        <v>0</v>
      </c>
      <c r="J133" s="118"/>
      <c r="K133" s="119"/>
      <c r="L133" s="117">
        <v>1803.72</v>
      </c>
      <c r="M133" s="118"/>
      <c r="N133" s="118"/>
      <c r="O133" s="119"/>
      <c r="P133" s="117">
        <v>1741.38</v>
      </c>
      <c r="Q133" s="118"/>
      <c r="R133" s="118"/>
      <c r="S133" s="118"/>
      <c r="T133" s="119"/>
      <c r="U133" s="114"/>
      <c r="V133" s="115"/>
      <c r="W133" s="116"/>
      <c r="X133" s="16">
        <v>601.24</v>
      </c>
      <c r="Y133" s="117">
        <v>0</v>
      </c>
      <c r="Z133" s="119"/>
      <c r="AA133" s="16">
        <v>0</v>
      </c>
    </row>
    <row r="134" spans="1:27" ht="22.9" customHeight="1" x14ac:dyDescent="0.2">
      <c r="A134" s="114" t="s">
        <v>221</v>
      </c>
      <c r="B134" s="115"/>
      <c r="C134" s="115"/>
      <c r="D134" s="116"/>
      <c r="E134" s="117">
        <v>592.04</v>
      </c>
      <c r="F134" s="118"/>
      <c r="G134" s="118"/>
      <c r="H134" s="119"/>
      <c r="I134" s="117">
        <v>0</v>
      </c>
      <c r="J134" s="118"/>
      <c r="K134" s="119"/>
      <c r="L134" s="117">
        <v>1981.62</v>
      </c>
      <c r="M134" s="118"/>
      <c r="N134" s="118"/>
      <c r="O134" s="119"/>
      <c r="P134" s="117">
        <v>1913.12</v>
      </c>
      <c r="Q134" s="118"/>
      <c r="R134" s="118"/>
      <c r="S134" s="118"/>
      <c r="T134" s="119"/>
      <c r="U134" s="114"/>
      <c r="V134" s="115"/>
      <c r="W134" s="116"/>
      <c r="X134" s="16">
        <v>660.54</v>
      </c>
      <c r="Y134" s="117">
        <v>0</v>
      </c>
      <c r="Z134" s="119"/>
      <c r="AA134" s="16">
        <v>0</v>
      </c>
    </row>
    <row r="135" spans="1:27" ht="23.65" customHeight="1" x14ac:dyDescent="0.2">
      <c r="A135" s="114" t="s">
        <v>222</v>
      </c>
      <c r="B135" s="115"/>
      <c r="C135" s="115"/>
      <c r="D135" s="116"/>
      <c r="E135" s="117">
        <v>548.78</v>
      </c>
      <c r="F135" s="118"/>
      <c r="G135" s="118"/>
      <c r="H135" s="119"/>
      <c r="I135" s="117">
        <v>0</v>
      </c>
      <c r="J135" s="118"/>
      <c r="K135" s="119"/>
      <c r="L135" s="117">
        <v>1836.84</v>
      </c>
      <c r="M135" s="118"/>
      <c r="N135" s="118"/>
      <c r="O135" s="119"/>
      <c r="P135" s="117">
        <v>1773.34</v>
      </c>
      <c r="Q135" s="118"/>
      <c r="R135" s="118"/>
      <c r="S135" s="118"/>
      <c r="T135" s="119"/>
      <c r="U135" s="114"/>
      <c r="V135" s="115"/>
      <c r="W135" s="116"/>
      <c r="X135" s="16">
        <v>612.28</v>
      </c>
      <c r="Y135" s="117">
        <v>0</v>
      </c>
      <c r="Z135" s="119"/>
      <c r="AA135" s="16">
        <v>0</v>
      </c>
    </row>
    <row r="136" spans="1:27" ht="22.9" customHeight="1" x14ac:dyDescent="0.2">
      <c r="A136" s="114" t="s">
        <v>223</v>
      </c>
      <c r="B136" s="115"/>
      <c r="C136" s="115"/>
      <c r="D136" s="116"/>
      <c r="E136" s="117">
        <v>542.6</v>
      </c>
      <c r="F136" s="118"/>
      <c r="G136" s="118"/>
      <c r="H136" s="119"/>
      <c r="I136" s="117">
        <v>0</v>
      </c>
      <c r="J136" s="118"/>
      <c r="K136" s="119"/>
      <c r="L136" s="117">
        <v>1816.14</v>
      </c>
      <c r="M136" s="118"/>
      <c r="N136" s="118"/>
      <c r="O136" s="119"/>
      <c r="P136" s="117">
        <v>1753.36</v>
      </c>
      <c r="Q136" s="118"/>
      <c r="R136" s="118"/>
      <c r="S136" s="118"/>
      <c r="T136" s="119"/>
      <c r="U136" s="114"/>
      <c r="V136" s="115"/>
      <c r="W136" s="116"/>
      <c r="X136" s="16">
        <v>605.38</v>
      </c>
      <c r="Y136" s="117">
        <v>0</v>
      </c>
      <c r="Z136" s="119"/>
      <c r="AA136" s="16">
        <v>0</v>
      </c>
    </row>
    <row r="137" spans="1:27" ht="23.65" customHeight="1" x14ac:dyDescent="0.2">
      <c r="A137" s="114" t="s">
        <v>227</v>
      </c>
      <c r="B137" s="115"/>
      <c r="C137" s="115"/>
      <c r="D137" s="116"/>
      <c r="E137" s="117">
        <v>593.28</v>
      </c>
      <c r="F137" s="118"/>
      <c r="G137" s="118"/>
      <c r="H137" s="119"/>
      <c r="I137" s="117">
        <v>0</v>
      </c>
      <c r="J137" s="118"/>
      <c r="K137" s="119"/>
      <c r="L137" s="117">
        <v>1985.76</v>
      </c>
      <c r="M137" s="118"/>
      <c r="N137" s="118"/>
      <c r="O137" s="119"/>
      <c r="P137" s="117">
        <v>1917.12</v>
      </c>
      <c r="Q137" s="118"/>
      <c r="R137" s="118"/>
      <c r="S137" s="118"/>
      <c r="T137" s="119"/>
      <c r="U137" s="114"/>
      <c r="V137" s="115"/>
      <c r="W137" s="116"/>
      <c r="X137" s="16">
        <v>661.92</v>
      </c>
      <c r="Y137" s="117">
        <v>0</v>
      </c>
      <c r="Z137" s="119"/>
      <c r="AA137" s="16">
        <v>0</v>
      </c>
    </row>
    <row r="138" spans="1:27" ht="22.9" customHeight="1" x14ac:dyDescent="0.2">
      <c r="A138" s="114" t="s">
        <v>226</v>
      </c>
      <c r="B138" s="115"/>
      <c r="C138" s="115"/>
      <c r="D138" s="116"/>
      <c r="E138" s="117">
        <v>533.95000000000005</v>
      </c>
      <c r="F138" s="118"/>
      <c r="G138" s="118"/>
      <c r="H138" s="119"/>
      <c r="I138" s="117">
        <v>0</v>
      </c>
      <c r="J138" s="118"/>
      <c r="K138" s="119"/>
      <c r="L138" s="117">
        <v>1787.19</v>
      </c>
      <c r="M138" s="118"/>
      <c r="N138" s="118"/>
      <c r="O138" s="119"/>
      <c r="P138" s="117">
        <v>1725.41</v>
      </c>
      <c r="Q138" s="118"/>
      <c r="R138" s="118"/>
      <c r="S138" s="118"/>
      <c r="T138" s="119"/>
      <c r="U138" s="114"/>
      <c r="V138" s="115"/>
      <c r="W138" s="116"/>
      <c r="X138" s="16">
        <v>595.73</v>
      </c>
      <c r="Y138" s="117">
        <v>0</v>
      </c>
      <c r="Z138" s="119"/>
      <c r="AA138" s="16">
        <v>0</v>
      </c>
    </row>
    <row r="139" spans="1:27" ht="23.65" customHeight="1" x14ac:dyDescent="0.2">
      <c r="A139" s="114" t="s">
        <v>225</v>
      </c>
      <c r="B139" s="115"/>
      <c r="C139" s="115"/>
      <c r="D139" s="116"/>
      <c r="E139" s="117">
        <v>541.37</v>
      </c>
      <c r="F139" s="118"/>
      <c r="G139" s="118"/>
      <c r="H139" s="119"/>
      <c r="I139" s="117">
        <v>0</v>
      </c>
      <c r="J139" s="118"/>
      <c r="K139" s="119"/>
      <c r="L139" s="117">
        <v>1812</v>
      </c>
      <c r="M139" s="118"/>
      <c r="N139" s="118"/>
      <c r="O139" s="119"/>
      <c r="P139" s="117">
        <v>1749.37</v>
      </c>
      <c r="Q139" s="118"/>
      <c r="R139" s="118"/>
      <c r="S139" s="118"/>
      <c r="T139" s="119"/>
      <c r="U139" s="114"/>
      <c r="V139" s="115"/>
      <c r="W139" s="116"/>
      <c r="X139" s="16">
        <v>604</v>
      </c>
      <c r="Y139" s="117">
        <v>0</v>
      </c>
      <c r="Z139" s="119"/>
      <c r="AA139" s="16">
        <v>0</v>
      </c>
    </row>
    <row r="140" spans="1:27" ht="22.9" customHeight="1" x14ac:dyDescent="0.2">
      <c r="A140" s="114" t="s">
        <v>224</v>
      </c>
      <c r="B140" s="115"/>
      <c r="C140" s="115"/>
      <c r="D140" s="116"/>
      <c r="E140" s="117">
        <v>593.28</v>
      </c>
      <c r="F140" s="118"/>
      <c r="G140" s="118"/>
      <c r="H140" s="119"/>
      <c r="I140" s="117">
        <v>0</v>
      </c>
      <c r="J140" s="118"/>
      <c r="K140" s="119"/>
      <c r="L140" s="117">
        <v>1985.76</v>
      </c>
      <c r="M140" s="118"/>
      <c r="N140" s="118"/>
      <c r="O140" s="119"/>
      <c r="P140" s="117">
        <v>1917.12</v>
      </c>
      <c r="Q140" s="118"/>
      <c r="R140" s="118"/>
      <c r="S140" s="118"/>
      <c r="T140" s="119"/>
      <c r="U140" s="114"/>
      <c r="V140" s="115"/>
      <c r="W140" s="116"/>
      <c r="X140" s="16">
        <v>661.92</v>
      </c>
      <c r="Y140" s="117">
        <v>0</v>
      </c>
      <c r="Z140" s="119"/>
      <c r="AA140" s="16">
        <v>0</v>
      </c>
    </row>
    <row r="141" spans="1:27" ht="23.65" customHeight="1" x14ac:dyDescent="0.2">
      <c r="A141" s="114" t="s">
        <v>96</v>
      </c>
      <c r="B141" s="115"/>
      <c r="C141" s="115"/>
      <c r="D141" s="116"/>
      <c r="E141" s="117">
        <v>12806.79</v>
      </c>
      <c r="F141" s="118"/>
      <c r="G141" s="118"/>
      <c r="H141" s="119"/>
      <c r="I141" s="117">
        <v>0</v>
      </c>
      <c r="J141" s="118"/>
      <c r="K141" s="119"/>
      <c r="L141" s="117">
        <v>2130.4499999999998</v>
      </c>
      <c r="M141" s="118"/>
      <c r="N141" s="118"/>
      <c r="O141" s="119"/>
      <c r="P141" s="117">
        <v>0</v>
      </c>
      <c r="Q141" s="118"/>
      <c r="R141" s="118"/>
      <c r="S141" s="118"/>
      <c r="T141" s="119"/>
      <c r="U141" s="114"/>
      <c r="V141" s="115"/>
      <c r="W141" s="116"/>
      <c r="X141" s="16">
        <v>14937.24</v>
      </c>
      <c r="Y141" s="117">
        <v>0</v>
      </c>
      <c r="Z141" s="119"/>
      <c r="AA141" s="16">
        <v>0</v>
      </c>
    </row>
    <row r="142" spans="1:27" ht="22.9" customHeight="1" x14ac:dyDescent="0.2">
      <c r="A142" s="114" t="s">
        <v>173</v>
      </c>
      <c r="B142" s="115"/>
      <c r="C142" s="115"/>
      <c r="D142" s="116"/>
      <c r="E142" s="117">
        <v>0</v>
      </c>
      <c r="F142" s="118"/>
      <c r="G142" s="118"/>
      <c r="H142" s="119"/>
      <c r="I142" s="117">
        <v>0</v>
      </c>
      <c r="J142" s="118"/>
      <c r="K142" s="119"/>
      <c r="L142" s="117">
        <v>0</v>
      </c>
      <c r="M142" s="118"/>
      <c r="N142" s="118"/>
      <c r="O142" s="119"/>
      <c r="P142" s="117">
        <v>0</v>
      </c>
      <c r="Q142" s="118"/>
      <c r="R142" s="118"/>
      <c r="S142" s="118"/>
      <c r="T142" s="119"/>
      <c r="U142" s="114"/>
      <c r="V142" s="115"/>
      <c r="W142" s="116"/>
      <c r="X142" s="16">
        <v>0</v>
      </c>
      <c r="Y142" s="117">
        <v>0</v>
      </c>
      <c r="Z142" s="119"/>
      <c r="AA142" s="16">
        <v>0</v>
      </c>
    </row>
    <row r="143" spans="1:27" ht="23.65" customHeight="1" x14ac:dyDescent="0.2">
      <c r="A143" s="120" t="s">
        <v>251</v>
      </c>
      <c r="B143" s="121"/>
      <c r="C143" s="121"/>
      <c r="D143" s="122"/>
      <c r="E143" s="123">
        <v>593.28</v>
      </c>
      <c r="F143" s="124"/>
      <c r="G143" s="124"/>
      <c r="H143" s="125"/>
      <c r="I143" s="123">
        <v>0</v>
      </c>
      <c r="J143" s="124"/>
      <c r="K143" s="125"/>
      <c r="L143" s="123">
        <v>1985.76</v>
      </c>
      <c r="M143" s="124"/>
      <c r="N143" s="124"/>
      <c r="O143" s="125"/>
      <c r="P143" s="123">
        <v>1917.12</v>
      </c>
      <c r="Q143" s="124"/>
      <c r="R143" s="124"/>
      <c r="S143" s="124"/>
      <c r="T143" s="125"/>
      <c r="U143" s="120"/>
      <c r="V143" s="121"/>
      <c r="W143" s="122"/>
      <c r="X143" s="17">
        <v>661.92</v>
      </c>
      <c r="Y143" s="123">
        <v>0</v>
      </c>
      <c r="Z143" s="125"/>
      <c r="AA143" s="17">
        <v>0</v>
      </c>
    </row>
    <row r="144" spans="1:27" ht="22.9" customHeight="1" x14ac:dyDescent="0.2">
      <c r="A144" s="87" t="s">
        <v>53</v>
      </c>
      <c r="B144" s="88"/>
      <c r="C144" s="88"/>
      <c r="D144" s="89"/>
      <c r="E144" s="126">
        <v>301984.28000000003</v>
      </c>
      <c r="F144" s="127"/>
      <c r="G144" s="127"/>
      <c r="H144" s="128"/>
      <c r="I144" s="126">
        <v>0</v>
      </c>
      <c r="J144" s="127"/>
      <c r="K144" s="128"/>
      <c r="L144" s="126">
        <v>187430.44</v>
      </c>
      <c r="M144" s="127"/>
      <c r="N144" s="127"/>
      <c r="O144" s="128"/>
      <c r="P144" s="126">
        <v>166662.18</v>
      </c>
      <c r="Q144" s="127"/>
      <c r="R144" s="127"/>
      <c r="S144" s="127"/>
      <c r="T144" s="128"/>
      <c r="U144" s="87"/>
      <c r="V144" s="88"/>
      <c r="W144" s="89"/>
      <c r="X144" s="18">
        <v>322761.94</v>
      </c>
      <c r="Y144" s="126">
        <v>0</v>
      </c>
      <c r="Z144" s="128"/>
      <c r="AA144" s="18">
        <v>0</v>
      </c>
    </row>
  </sheetData>
  <mergeCells count="820">
    <mergeCell ref="A144:D144"/>
    <mergeCell ref="E144:H144"/>
    <mergeCell ref="I144:K144"/>
    <mergeCell ref="L144:O144"/>
    <mergeCell ref="P144:T144"/>
    <mergeCell ref="U144:W144"/>
    <mergeCell ref="Y144:Z144"/>
    <mergeCell ref="A142:D142"/>
    <mergeCell ref="E142:H142"/>
    <mergeCell ref="I142:K142"/>
    <mergeCell ref="L142:O142"/>
    <mergeCell ref="P142:T142"/>
    <mergeCell ref="U142:W142"/>
    <mergeCell ref="Y142:Z142"/>
    <mergeCell ref="A143:D143"/>
    <mergeCell ref="E143:H143"/>
    <mergeCell ref="I143:K143"/>
    <mergeCell ref="L143:O143"/>
    <mergeCell ref="P143:T143"/>
    <mergeCell ref="U143:W143"/>
    <mergeCell ref="Y143:Z143"/>
    <mergeCell ref="A140:D140"/>
    <mergeCell ref="E140:H140"/>
    <mergeCell ref="I140:K140"/>
    <mergeCell ref="L140:O140"/>
    <mergeCell ref="P140:T140"/>
    <mergeCell ref="U140:W140"/>
    <mergeCell ref="Y140:Z140"/>
    <mergeCell ref="A141:D141"/>
    <mergeCell ref="E141:H141"/>
    <mergeCell ref="I141:K141"/>
    <mergeCell ref="L141:O141"/>
    <mergeCell ref="P141:T141"/>
    <mergeCell ref="U141:W141"/>
    <mergeCell ref="Y141:Z141"/>
    <mergeCell ref="A138:D138"/>
    <mergeCell ref="E138:H138"/>
    <mergeCell ref="I138:K138"/>
    <mergeCell ref="L138:O138"/>
    <mergeCell ref="P138:T138"/>
    <mergeCell ref="U138:W138"/>
    <mergeCell ref="Y138:Z138"/>
    <mergeCell ref="A139:D139"/>
    <mergeCell ref="E139:H139"/>
    <mergeCell ref="I139:K139"/>
    <mergeCell ref="L139:O139"/>
    <mergeCell ref="P139:T139"/>
    <mergeCell ref="U139:W139"/>
    <mergeCell ref="Y139:Z139"/>
    <mergeCell ref="A136:D136"/>
    <mergeCell ref="E136:H136"/>
    <mergeCell ref="I136:K136"/>
    <mergeCell ref="L136:O136"/>
    <mergeCell ref="P136:T136"/>
    <mergeCell ref="U136:W136"/>
    <mergeCell ref="Y136:Z136"/>
    <mergeCell ref="A137:D137"/>
    <mergeCell ref="E137:H137"/>
    <mergeCell ref="I137:K137"/>
    <mergeCell ref="L137:O137"/>
    <mergeCell ref="P137:T137"/>
    <mergeCell ref="U137:W137"/>
    <mergeCell ref="Y137:Z137"/>
    <mergeCell ref="A134:D134"/>
    <mergeCell ref="E134:H134"/>
    <mergeCell ref="I134:K134"/>
    <mergeCell ref="L134:O134"/>
    <mergeCell ref="P134:T134"/>
    <mergeCell ref="U134:W134"/>
    <mergeCell ref="Y134:Z134"/>
    <mergeCell ref="A135:D135"/>
    <mergeCell ref="E135:H135"/>
    <mergeCell ref="I135:K135"/>
    <mergeCell ref="L135:O135"/>
    <mergeCell ref="P135:T135"/>
    <mergeCell ref="U135:W135"/>
    <mergeCell ref="Y135:Z135"/>
    <mergeCell ref="A132:D132"/>
    <mergeCell ref="E132:H132"/>
    <mergeCell ref="I132:K132"/>
    <mergeCell ref="L132:O132"/>
    <mergeCell ref="P132:T132"/>
    <mergeCell ref="U132:W132"/>
    <mergeCell ref="Y132:Z132"/>
    <mergeCell ref="A133:D133"/>
    <mergeCell ref="E133:H133"/>
    <mergeCell ref="I133:K133"/>
    <mergeCell ref="L133:O133"/>
    <mergeCell ref="P133:T133"/>
    <mergeCell ref="U133:W133"/>
    <mergeCell ref="Y133:Z133"/>
    <mergeCell ref="A130:D130"/>
    <mergeCell ref="E130:H130"/>
    <mergeCell ref="I130:K130"/>
    <mergeCell ref="L130:O130"/>
    <mergeCell ref="P130:T130"/>
    <mergeCell ref="U130:W130"/>
    <mergeCell ref="Y130:Z130"/>
    <mergeCell ref="A131:D131"/>
    <mergeCell ref="E131:H131"/>
    <mergeCell ref="I131:K131"/>
    <mergeCell ref="L131:O131"/>
    <mergeCell ref="P131:T131"/>
    <mergeCell ref="U131:W131"/>
    <mergeCell ref="Y131:Z131"/>
    <mergeCell ref="A128:D128"/>
    <mergeCell ref="E128:H128"/>
    <mergeCell ref="I128:K128"/>
    <mergeCell ref="L128:O128"/>
    <mergeCell ref="P128:T128"/>
    <mergeCell ref="U128:W128"/>
    <mergeCell ref="Y128:Z128"/>
    <mergeCell ref="A129:D129"/>
    <mergeCell ref="E129:H129"/>
    <mergeCell ref="I129:K129"/>
    <mergeCell ref="L129:O129"/>
    <mergeCell ref="P129:T129"/>
    <mergeCell ref="U129:W129"/>
    <mergeCell ref="Y129:Z129"/>
    <mergeCell ref="A126:D126"/>
    <mergeCell ref="E126:H126"/>
    <mergeCell ref="I126:K126"/>
    <mergeCell ref="L126:O126"/>
    <mergeCell ref="P126:T126"/>
    <mergeCell ref="U126:W126"/>
    <mergeCell ref="Y126:Z126"/>
    <mergeCell ref="A127:D127"/>
    <mergeCell ref="E127:H127"/>
    <mergeCell ref="I127:K127"/>
    <mergeCell ref="L127:O127"/>
    <mergeCell ref="P127:T127"/>
    <mergeCell ref="U127:W127"/>
    <mergeCell ref="Y127:Z127"/>
    <mergeCell ref="A124:D124"/>
    <mergeCell ref="E124:H124"/>
    <mergeCell ref="I124:K124"/>
    <mergeCell ref="L124:O124"/>
    <mergeCell ref="P124:T124"/>
    <mergeCell ref="U124:W124"/>
    <mergeCell ref="Y124:Z124"/>
    <mergeCell ref="A125:D125"/>
    <mergeCell ref="E125:H125"/>
    <mergeCell ref="I125:K125"/>
    <mergeCell ref="L125:O125"/>
    <mergeCell ref="P125:T125"/>
    <mergeCell ref="U125:W125"/>
    <mergeCell ref="Y125:Z125"/>
    <mergeCell ref="A122:D122"/>
    <mergeCell ref="E122:H122"/>
    <mergeCell ref="I122:K122"/>
    <mergeCell ref="L122:O122"/>
    <mergeCell ref="P122:T122"/>
    <mergeCell ref="U122:W122"/>
    <mergeCell ref="Y122:Z122"/>
    <mergeCell ref="A123:D123"/>
    <mergeCell ref="E123:H123"/>
    <mergeCell ref="I123:K123"/>
    <mergeCell ref="L123:O123"/>
    <mergeCell ref="P123:T123"/>
    <mergeCell ref="U123:W123"/>
    <mergeCell ref="Y123:Z123"/>
    <mergeCell ref="A120:D120"/>
    <mergeCell ref="E120:H120"/>
    <mergeCell ref="I120:K120"/>
    <mergeCell ref="L120:O120"/>
    <mergeCell ref="P120:T120"/>
    <mergeCell ref="U120:W120"/>
    <mergeCell ref="Y120:Z120"/>
    <mergeCell ref="A121:D121"/>
    <mergeCell ref="E121:H121"/>
    <mergeCell ref="I121:K121"/>
    <mergeCell ref="L121:O121"/>
    <mergeCell ref="P121:T121"/>
    <mergeCell ref="U121:W121"/>
    <mergeCell ref="Y121:Z121"/>
    <mergeCell ref="A118:D118"/>
    <mergeCell ref="E118:H118"/>
    <mergeCell ref="I118:K118"/>
    <mergeCell ref="L118:O118"/>
    <mergeCell ref="P118:T118"/>
    <mergeCell ref="U118:W118"/>
    <mergeCell ref="Y118:Z118"/>
    <mergeCell ref="A119:D119"/>
    <mergeCell ref="E119:H119"/>
    <mergeCell ref="I119:K119"/>
    <mergeCell ref="L119:O119"/>
    <mergeCell ref="P119:T119"/>
    <mergeCell ref="U119:W119"/>
    <mergeCell ref="Y119:Z119"/>
    <mergeCell ref="A116:D116"/>
    <mergeCell ref="E116:H116"/>
    <mergeCell ref="I116:K116"/>
    <mergeCell ref="L116:O116"/>
    <mergeCell ref="P116:T116"/>
    <mergeCell ref="U116:W116"/>
    <mergeCell ref="Y116:Z116"/>
    <mergeCell ref="A117:D117"/>
    <mergeCell ref="E117:H117"/>
    <mergeCell ref="I117:K117"/>
    <mergeCell ref="L117:O117"/>
    <mergeCell ref="P117:T117"/>
    <mergeCell ref="U117:W117"/>
    <mergeCell ref="Y117:Z117"/>
    <mergeCell ref="A114:D114"/>
    <mergeCell ref="E114:H114"/>
    <mergeCell ref="I114:K114"/>
    <mergeCell ref="L114:O114"/>
    <mergeCell ref="P114:T114"/>
    <mergeCell ref="U114:W114"/>
    <mergeCell ref="Y114:Z114"/>
    <mergeCell ref="A115:D115"/>
    <mergeCell ref="E115:H115"/>
    <mergeCell ref="I115:K115"/>
    <mergeCell ref="L115:O115"/>
    <mergeCell ref="P115:T115"/>
    <mergeCell ref="U115:W115"/>
    <mergeCell ref="Y115:Z115"/>
    <mergeCell ref="A112:D112"/>
    <mergeCell ref="E112:H112"/>
    <mergeCell ref="I112:K112"/>
    <mergeCell ref="L112:O112"/>
    <mergeCell ref="P112:T112"/>
    <mergeCell ref="U112:W112"/>
    <mergeCell ref="Y112:Z112"/>
    <mergeCell ref="A113:D113"/>
    <mergeCell ref="E113:H113"/>
    <mergeCell ref="I113:K113"/>
    <mergeCell ref="L113:O113"/>
    <mergeCell ref="P113:T113"/>
    <mergeCell ref="U113:W113"/>
    <mergeCell ref="Y113:Z113"/>
    <mergeCell ref="A110:D110"/>
    <mergeCell ref="E110:H110"/>
    <mergeCell ref="I110:K110"/>
    <mergeCell ref="L110:O110"/>
    <mergeCell ref="P110:T110"/>
    <mergeCell ref="U110:W110"/>
    <mergeCell ref="Y110:Z110"/>
    <mergeCell ref="A111:D111"/>
    <mergeCell ref="E111:H111"/>
    <mergeCell ref="I111:K111"/>
    <mergeCell ref="L111:O111"/>
    <mergeCell ref="P111:T111"/>
    <mergeCell ref="U111:W111"/>
    <mergeCell ref="Y111:Z111"/>
    <mergeCell ref="A108:D108"/>
    <mergeCell ref="E108:H108"/>
    <mergeCell ref="I108:K108"/>
    <mergeCell ref="L108:O108"/>
    <mergeCell ref="P108:T108"/>
    <mergeCell ref="U108:W108"/>
    <mergeCell ref="Y108:Z108"/>
    <mergeCell ref="A109:D109"/>
    <mergeCell ref="E109:H109"/>
    <mergeCell ref="I109:K109"/>
    <mergeCell ref="L109:O109"/>
    <mergeCell ref="P109:T109"/>
    <mergeCell ref="U109:W109"/>
    <mergeCell ref="Y109:Z109"/>
    <mergeCell ref="A106:D106"/>
    <mergeCell ref="E106:H106"/>
    <mergeCell ref="I106:K106"/>
    <mergeCell ref="L106:O106"/>
    <mergeCell ref="P106:T106"/>
    <mergeCell ref="U106:W106"/>
    <mergeCell ref="Y106:Z106"/>
    <mergeCell ref="A107:D107"/>
    <mergeCell ref="E107:H107"/>
    <mergeCell ref="I107:K107"/>
    <mergeCell ref="L107:O107"/>
    <mergeCell ref="P107:T107"/>
    <mergeCell ref="U107:W107"/>
    <mergeCell ref="Y107:Z107"/>
    <mergeCell ref="A104:D104"/>
    <mergeCell ref="E104:H104"/>
    <mergeCell ref="I104:K104"/>
    <mergeCell ref="L104:O104"/>
    <mergeCell ref="P104:T104"/>
    <mergeCell ref="U104:W104"/>
    <mergeCell ref="Y104:Z104"/>
    <mergeCell ref="A105:D105"/>
    <mergeCell ref="E105:H105"/>
    <mergeCell ref="I105:K105"/>
    <mergeCell ref="L105:O105"/>
    <mergeCell ref="P105:T105"/>
    <mergeCell ref="U105:W105"/>
    <mergeCell ref="Y105:Z105"/>
    <mergeCell ref="A102:D102"/>
    <mergeCell ref="E102:H102"/>
    <mergeCell ref="I102:K102"/>
    <mergeCell ref="L102:O102"/>
    <mergeCell ref="P102:T102"/>
    <mergeCell ref="U102:W102"/>
    <mergeCell ref="Y102:Z102"/>
    <mergeCell ref="A103:D103"/>
    <mergeCell ref="E103:H103"/>
    <mergeCell ref="I103:K103"/>
    <mergeCell ref="L103:O103"/>
    <mergeCell ref="P103:T103"/>
    <mergeCell ref="U103:W103"/>
    <mergeCell ref="Y103:Z103"/>
    <mergeCell ref="A100:D100"/>
    <mergeCell ref="E100:H100"/>
    <mergeCell ref="I100:K100"/>
    <mergeCell ref="L100:O100"/>
    <mergeCell ref="P100:T100"/>
    <mergeCell ref="U100:W100"/>
    <mergeCell ref="Y100:Z100"/>
    <mergeCell ref="A101:D101"/>
    <mergeCell ref="E101:H101"/>
    <mergeCell ref="I101:K101"/>
    <mergeCell ref="L101:O101"/>
    <mergeCell ref="P101:T101"/>
    <mergeCell ref="U101:W101"/>
    <mergeCell ref="Y101:Z101"/>
    <mergeCell ref="A98:D98"/>
    <mergeCell ref="E98:H98"/>
    <mergeCell ref="I98:K98"/>
    <mergeCell ref="L98:O98"/>
    <mergeCell ref="P98:T98"/>
    <mergeCell ref="U98:W98"/>
    <mergeCell ref="Y98:Z98"/>
    <mergeCell ref="A99:D99"/>
    <mergeCell ref="E99:H99"/>
    <mergeCell ref="I99:K99"/>
    <mergeCell ref="L99:O99"/>
    <mergeCell ref="P99:T99"/>
    <mergeCell ref="U99:W99"/>
    <mergeCell ref="Y99:Z99"/>
    <mergeCell ref="A96:D96"/>
    <mergeCell ref="E96:H96"/>
    <mergeCell ref="I96:K96"/>
    <mergeCell ref="L96:O96"/>
    <mergeCell ref="P96:T96"/>
    <mergeCell ref="U96:W96"/>
    <mergeCell ref="Y96:Z96"/>
    <mergeCell ref="A97:D97"/>
    <mergeCell ref="E97:H97"/>
    <mergeCell ref="I97:K97"/>
    <mergeCell ref="L97:O97"/>
    <mergeCell ref="P97:T97"/>
    <mergeCell ref="U97:W97"/>
    <mergeCell ref="Y97:Z97"/>
    <mergeCell ref="A94:D94"/>
    <mergeCell ref="E94:H94"/>
    <mergeCell ref="I94:K94"/>
    <mergeCell ref="L94:O94"/>
    <mergeCell ref="P94:T94"/>
    <mergeCell ref="U94:W94"/>
    <mergeCell ref="Y94:Z94"/>
    <mergeCell ref="A95:D95"/>
    <mergeCell ref="E95:H95"/>
    <mergeCell ref="I95:K95"/>
    <mergeCell ref="L95:O95"/>
    <mergeCell ref="P95:T95"/>
    <mergeCell ref="U95:W95"/>
    <mergeCell ref="Y95:Z95"/>
    <mergeCell ref="A92:D92"/>
    <mergeCell ref="E92:H92"/>
    <mergeCell ref="I92:K92"/>
    <mergeCell ref="L92:O92"/>
    <mergeCell ref="P92:T92"/>
    <mergeCell ref="U92:W92"/>
    <mergeCell ref="Y92:Z92"/>
    <mergeCell ref="A93:D93"/>
    <mergeCell ref="E93:H93"/>
    <mergeCell ref="I93:K93"/>
    <mergeCell ref="L93:O93"/>
    <mergeCell ref="P93:T93"/>
    <mergeCell ref="U93:W93"/>
    <mergeCell ref="Y93:Z93"/>
    <mergeCell ref="A90:D90"/>
    <mergeCell ref="E90:H90"/>
    <mergeCell ref="I90:K90"/>
    <mergeCell ref="L90:O90"/>
    <mergeCell ref="P90:T90"/>
    <mergeCell ref="U90:W90"/>
    <mergeCell ref="Y90:Z90"/>
    <mergeCell ref="A91:D91"/>
    <mergeCell ref="E91:H91"/>
    <mergeCell ref="I91:K91"/>
    <mergeCell ref="L91:O91"/>
    <mergeCell ref="P91:T91"/>
    <mergeCell ref="U91:W91"/>
    <mergeCell ref="Y91:Z91"/>
    <mergeCell ref="A88:D88"/>
    <mergeCell ref="E88:H88"/>
    <mergeCell ref="I88:K88"/>
    <mergeCell ref="L88:O88"/>
    <mergeCell ref="P88:T88"/>
    <mergeCell ref="U88:W88"/>
    <mergeCell ref="Y88:Z88"/>
    <mergeCell ref="A89:D89"/>
    <mergeCell ref="E89:H89"/>
    <mergeCell ref="I89:K89"/>
    <mergeCell ref="L89:O89"/>
    <mergeCell ref="P89:T89"/>
    <mergeCell ref="U89:W89"/>
    <mergeCell ref="Y89:Z89"/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48:AA48"/>
    <mergeCell ref="A49:Z49"/>
    <mergeCell ref="A50:D51"/>
    <mergeCell ref="E50:K50"/>
    <mergeCell ref="L50:W50"/>
    <mergeCell ref="X50:Z50"/>
    <mergeCell ref="AA50:AA51"/>
    <mergeCell ref="E51:H51"/>
    <mergeCell ref="I51:K51"/>
    <mergeCell ref="L51:O51"/>
    <mergeCell ref="P51:T51"/>
    <mergeCell ref="U51:W51"/>
    <mergeCell ref="Y51:Z51"/>
    <mergeCell ref="B44:D44"/>
    <mergeCell ref="E44:H44"/>
    <mergeCell ref="I44:K44"/>
    <mergeCell ref="L44:O44"/>
    <mergeCell ref="P44:W44"/>
    <mergeCell ref="Y44:AA44"/>
    <mergeCell ref="B45:D45"/>
    <mergeCell ref="E45:H45"/>
    <mergeCell ref="I45:K45"/>
    <mergeCell ref="L45:O45"/>
    <mergeCell ref="P45:W45"/>
    <mergeCell ref="Y45:AA45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A36:A39"/>
    <mergeCell ref="B36:D38"/>
    <mergeCell ref="E36:H38"/>
    <mergeCell ref="I36:K38"/>
    <mergeCell ref="L36:X36"/>
    <mergeCell ref="Y36:AA38"/>
    <mergeCell ref="L37:O38"/>
    <mergeCell ref="P37:X37"/>
    <mergeCell ref="P38:W38"/>
    <mergeCell ref="B39:D39"/>
    <mergeCell ref="E39:F39"/>
    <mergeCell ref="G39:J39"/>
    <mergeCell ref="L39:O39"/>
    <mergeCell ref="P39:W39"/>
    <mergeCell ref="Y39:AA39"/>
    <mergeCell ref="A29:D29"/>
    <mergeCell ref="F29:H29"/>
    <mergeCell ref="J29:K29"/>
    <mergeCell ref="M29:N29"/>
    <mergeCell ref="Q29:S29"/>
    <mergeCell ref="T29:W29"/>
    <mergeCell ref="Z29:AA29"/>
    <mergeCell ref="C31:Q32"/>
    <mergeCell ref="Y32:AA34"/>
    <mergeCell ref="A33:X34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E00-000000000000}">
  <sheetPr>
    <pageSetUpPr fitToPage="1"/>
  </sheetPr>
  <dimension ref="A1:AA77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289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872.73681999999997</v>
      </c>
      <c r="I13" s="50"/>
      <c r="J13" s="50"/>
      <c r="K13" s="51"/>
      <c r="L13" s="49">
        <v>78.825379999999996</v>
      </c>
      <c r="M13" s="50"/>
      <c r="N13" s="51"/>
      <c r="O13" s="49">
        <v>77.117159999999998</v>
      </c>
      <c r="P13" s="51"/>
      <c r="Q13" s="49">
        <v>0.85411000000000004</v>
      </c>
      <c r="R13" s="50"/>
      <c r="S13" s="50"/>
      <c r="T13" s="50"/>
      <c r="U13" s="51"/>
      <c r="V13" s="49">
        <v>0</v>
      </c>
      <c r="W13" s="51"/>
      <c r="X13" s="4">
        <v>0.85411000000000004</v>
      </c>
      <c r="Y13" s="4">
        <v>0</v>
      </c>
      <c r="Z13" s="49">
        <v>951.56219999999996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872.73681999999997</v>
      </c>
      <c r="I15" s="50"/>
      <c r="J15" s="50"/>
      <c r="K15" s="51"/>
      <c r="L15" s="49">
        <v>78.825379999999996</v>
      </c>
      <c r="M15" s="50"/>
      <c r="N15" s="51"/>
      <c r="O15" s="49">
        <v>77.117159999999998</v>
      </c>
      <c r="P15" s="51"/>
      <c r="Q15" s="49">
        <v>0.85411000000000004</v>
      </c>
      <c r="R15" s="50"/>
      <c r="S15" s="50"/>
      <c r="T15" s="50"/>
      <c r="U15" s="51"/>
      <c r="V15" s="49">
        <v>0</v>
      </c>
      <c r="W15" s="51"/>
      <c r="X15" s="4">
        <v>0.85411000000000004</v>
      </c>
      <c r="Y15" s="4">
        <v>0</v>
      </c>
      <c r="Z15" s="49">
        <v>951.56219999999996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11.193680000000001</v>
      </c>
      <c r="F26" s="81">
        <v>11.193680000000001</v>
      </c>
      <c r="G26" s="82"/>
      <c r="H26" s="83"/>
      <c r="I26" s="10">
        <v>11.193680000000001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765.08</v>
      </c>
      <c r="F51" s="118"/>
      <c r="G51" s="118"/>
      <c r="H51" s="119"/>
      <c r="I51" s="117">
        <v>0</v>
      </c>
      <c r="J51" s="118"/>
      <c r="K51" s="119"/>
      <c r="L51" s="117">
        <v>2560.8000000000002</v>
      </c>
      <c r="M51" s="118"/>
      <c r="N51" s="118"/>
      <c r="O51" s="119"/>
      <c r="P51" s="117">
        <v>2472.2800000000002</v>
      </c>
      <c r="Q51" s="118"/>
      <c r="R51" s="118"/>
      <c r="S51" s="118"/>
      <c r="T51" s="119"/>
      <c r="U51" s="114"/>
      <c r="V51" s="115"/>
      <c r="W51" s="116"/>
      <c r="X51" s="16">
        <v>853.6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758.9</v>
      </c>
      <c r="F52" s="118"/>
      <c r="G52" s="118"/>
      <c r="H52" s="119"/>
      <c r="I52" s="117">
        <v>0</v>
      </c>
      <c r="J52" s="118"/>
      <c r="K52" s="119"/>
      <c r="L52" s="117">
        <v>2540.13</v>
      </c>
      <c r="M52" s="118"/>
      <c r="N52" s="118"/>
      <c r="O52" s="119"/>
      <c r="P52" s="117">
        <v>2452.3200000000002</v>
      </c>
      <c r="Q52" s="118"/>
      <c r="R52" s="118"/>
      <c r="S52" s="118"/>
      <c r="T52" s="119"/>
      <c r="U52" s="114"/>
      <c r="V52" s="115"/>
      <c r="W52" s="116"/>
      <c r="X52" s="16">
        <v>846.71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535.19000000000005</v>
      </c>
      <c r="F53" s="118"/>
      <c r="G53" s="118"/>
      <c r="H53" s="119"/>
      <c r="I53" s="117">
        <v>0</v>
      </c>
      <c r="J53" s="118"/>
      <c r="K53" s="119"/>
      <c r="L53" s="117">
        <v>1791.33</v>
      </c>
      <c r="M53" s="118"/>
      <c r="N53" s="118"/>
      <c r="O53" s="119"/>
      <c r="P53" s="117">
        <v>1729.41</v>
      </c>
      <c r="Q53" s="118"/>
      <c r="R53" s="118"/>
      <c r="S53" s="118"/>
      <c r="T53" s="119"/>
      <c r="U53" s="114"/>
      <c r="V53" s="115"/>
      <c r="W53" s="116"/>
      <c r="X53" s="16">
        <v>597.11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14656.14</v>
      </c>
      <c r="F54" s="118"/>
      <c r="G54" s="118"/>
      <c r="H54" s="119"/>
      <c r="I54" s="117">
        <v>0</v>
      </c>
      <c r="J54" s="118"/>
      <c r="K54" s="119"/>
      <c r="L54" s="117">
        <v>1652.49</v>
      </c>
      <c r="M54" s="118"/>
      <c r="N54" s="118"/>
      <c r="O54" s="119"/>
      <c r="P54" s="117">
        <v>0</v>
      </c>
      <c r="Q54" s="118"/>
      <c r="R54" s="118"/>
      <c r="S54" s="118"/>
      <c r="T54" s="119"/>
      <c r="U54" s="114"/>
      <c r="V54" s="115"/>
      <c r="W54" s="116"/>
      <c r="X54" s="16">
        <v>16308.63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756.43</v>
      </c>
      <c r="F55" s="118"/>
      <c r="G55" s="118"/>
      <c r="H55" s="119"/>
      <c r="I55" s="117">
        <v>0</v>
      </c>
      <c r="J55" s="118"/>
      <c r="K55" s="119"/>
      <c r="L55" s="117">
        <v>2531.85</v>
      </c>
      <c r="M55" s="118"/>
      <c r="N55" s="118"/>
      <c r="O55" s="119"/>
      <c r="P55" s="117">
        <v>2444.33</v>
      </c>
      <c r="Q55" s="118"/>
      <c r="R55" s="118"/>
      <c r="S55" s="118"/>
      <c r="T55" s="119"/>
      <c r="U55" s="114"/>
      <c r="V55" s="115"/>
      <c r="W55" s="116"/>
      <c r="X55" s="16">
        <v>843.95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545.08000000000004</v>
      </c>
      <c r="F56" s="118"/>
      <c r="G56" s="118"/>
      <c r="H56" s="119"/>
      <c r="I56" s="117">
        <v>0</v>
      </c>
      <c r="J56" s="118"/>
      <c r="K56" s="119"/>
      <c r="L56" s="117">
        <v>1824.42</v>
      </c>
      <c r="M56" s="118"/>
      <c r="N56" s="118"/>
      <c r="O56" s="119"/>
      <c r="P56" s="117">
        <v>1761.36</v>
      </c>
      <c r="Q56" s="118"/>
      <c r="R56" s="118"/>
      <c r="S56" s="118"/>
      <c r="T56" s="119"/>
      <c r="U56" s="114"/>
      <c r="V56" s="115"/>
      <c r="W56" s="116"/>
      <c r="X56" s="16">
        <v>608.14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99</v>
      </c>
      <c r="B57" s="115"/>
      <c r="C57" s="115"/>
      <c r="D57" s="116"/>
      <c r="E57" s="117">
        <v>760.14</v>
      </c>
      <c r="F57" s="118"/>
      <c r="G57" s="118"/>
      <c r="H57" s="119"/>
      <c r="I57" s="117">
        <v>0</v>
      </c>
      <c r="J57" s="118"/>
      <c r="K57" s="119"/>
      <c r="L57" s="117">
        <v>2544.27</v>
      </c>
      <c r="M57" s="118"/>
      <c r="N57" s="118"/>
      <c r="O57" s="119"/>
      <c r="P57" s="117">
        <v>2456.3200000000002</v>
      </c>
      <c r="Q57" s="118"/>
      <c r="R57" s="118"/>
      <c r="S57" s="118"/>
      <c r="T57" s="119"/>
      <c r="U57" s="114"/>
      <c r="V57" s="115"/>
      <c r="W57" s="116"/>
      <c r="X57" s="16">
        <v>848.09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100</v>
      </c>
      <c r="B58" s="115"/>
      <c r="C58" s="115"/>
      <c r="D58" s="116"/>
      <c r="E58" s="117">
        <v>14849.57</v>
      </c>
      <c r="F58" s="118"/>
      <c r="G58" s="118"/>
      <c r="H58" s="119"/>
      <c r="I58" s="117">
        <v>0</v>
      </c>
      <c r="J58" s="118"/>
      <c r="K58" s="119"/>
      <c r="L58" s="117">
        <v>1674.29</v>
      </c>
      <c r="M58" s="118"/>
      <c r="N58" s="118"/>
      <c r="O58" s="119"/>
      <c r="P58" s="117">
        <v>0</v>
      </c>
      <c r="Q58" s="118"/>
      <c r="R58" s="118"/>
      <c r="S58" s="118"/>
      <c r="T58" s="119"/>
      <c r="U58" s="114"/>
      <c r="V58" s="115"/>
      <c r="W58" s="116"/>
      <c r="X58" s="16">
        <v>16523.86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101</v>
      </c>
      <c r="B59" s="115"/>
      <c r="C59" s="115"/>
      <c r="D59" s="116"/>
      <c r="E59" s="117">
        <v>21186.15</v>
      </c>
      <c r="F59" s="118"/>
      <c r="G59" s="118"/>
      <c r="H59" s="119"/>
      <c r="I59" s="117">
        <v>0</v>
      </c>
      <c r="J59" s="118"/>
      <c r="K59" s="119"/>
      <c r="L59" s="117">
        <v>1812</v>
      </c>
      <c r="M59" s="118"/>
      <c r="N59" s="118"/>
      <c r="O59" s="119"/>
      <c r="P59" s="117">
        <v>21186.15</v>
      </c>
      <c r="Q59" s="118"/>
      <c r="R59" s="118"/>
      <c r="S59" s="118"/>
      <c r="T59" s="119"/>
      <c r="U59" s="114"/>
      <c r="V59" s="115"/>
      <c r="W59" s="116"/>
      <c r="X59" s="16">
        <v>1976.58</v>
      </c>
      <c r="Y59" s="117">
        <v>0</v>
      </c>
      <c r="Z59" s="119"/>
      <c r="AA59" s="16">
        <v>854.11</v>
      </c>
    </row>
    <row r="60" spans="1:27" ht="22.9" customHeight="1" x14ac:dyDescent="0.2">
      <c r="A60" s="114" t="s">
        <v>83</v>
      </c>
      <c r="B60" s="115"/>
      <c r="C60" s="115"/>
      <c r="D60" s="116"/>
      <c r="E60" s="117">
        <v>766.32</v>
      </c>
      <c r="F60" s="118"/>
      <c r="G60" s="118"/>
      <c r="H60" s="119"/>
      <c r="I60" s="117">
        <v>0</v>
      </c>
      <c r="J60" s="118"/>
      <c r="K60" s="119"/>
      <c r="L60" s="117">
        <v>2564.94</v>
      </c>
      <c r="M60" s="118"/>
      <c r="N60" s="118"/>
      <c r="O60" s="119"/>
      <c r="P60" s="117">
        <v>2476.2800000000002</v>
      </c>
      <c r="Q60" s="118"/>
      <c r="R60" s="118"/>
      <c r="S60" s="118"/>
      <c r="T60" s="119"/>
      <c r="U60" s="114"/>
      <c r="V60" s="115"/>
      <c r="W60" s="116"/>
      <c r="X60" s="16">
        <v>854.98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85</v>
      </c>
      <c r="B61" s="115"/>
      <c r="C61" s="115"/>
      <c r="D61" s="116"/>
      <c r="E61" s="117">
        <v>21476.25</v>
      </c>
      <c r="F61" s="118"/>
      <c r="G61" s="118"/>
      <c r="H61" s="119"/>
      <c r="I61" s="117">
        <v>0</v>
      </c>
      <c r="J61" s="118"/>
      <c r="K61" s="119"/>
      <c r="L61" s="117">
        <v>-455.47</v>
      </c>
      <c r="M61" s="118"/>
      <c r="N61" s="118"/>
      <c r="O61" s="119"/>
      <c r="P61" s="117">
        <v>17157.900000000001</v>
      </c>
      <c r="Q61" s="118"/>
      <c r="R61" s="118"/>
      <c r="S61" s="118"/>
      <c r="T61" s="119"/>
      <c r="U61" s="114"/>
      <c r="V61" s="115"/>
      <c r="W61" s="116"/>
      <c r="X61" s="16">
        <v>4031.96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87</v>
      </c>
      <c r="B62" s="115"/>
      <c r="C62" s="115"/>
      <c r="D62" s="116"/>
      <c r="E62" s="117">
        <v>8543.26</v>
      </c>
      <c r="F62" s="118"/>
      <c r="G62" s="118"/>
      <c r="H62" s="119"/>
      <c r="I62" s="117">
        <v>0</v>
      </c>
      <c r="J62" s="118"/>
      <c r="K62" s="119"/>
      <c r="L62" s="117">
        <v>2738.96</v>
      </c>
      <c r="M62" s="118"/>
      <c r="N62" s="118"/>
      <c r="O62" s="119"/>
      <c r="P62" s="117">
        <v>0</v>
      </c>
      <c r="Q62" s="118"/>
      <c r="R62" s="118"/>
      <c r="S62" s="118"/>
      <c r="T62" s="119"/>
      <c r="U62" s="114"/>
      <c r="V62" s="115"/>
      <c r="W62" s="116"/>
      <c r="X62" s="16">
        <v>11282.22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88</v>
      </c>
      <c r="B63" s="115"/>
      <c r="C63" s="115"/>
      <c r="D63" s="116"/>
      <c r="E63" s="117">
        <v>14752.91</v>
      </c>
      <c r="F63" s="118"/>
      <c r="G63" s="118"/>
      <c r="H63" s="119"/>
      <c r="I63" s="117">
        <v>0</v>
      </c>
      <c r="J63" s="118"/>
      <c r="K63" s="119"/>
      <c r="L63" s="117">
        <v>1663.42</v>
      </c>
      <c r="M63" s="118"/>
      <c r="N63" s="118"/>
      <c r="O63" s="119"/>
      <c r="P63" s="117">
        <v>0</v>
      </c>
      <c r="Q63" s="118"/>
      <c r="R63" s="118"/>
      <c r="S63" s="118"/>
      <c r="T63" s="119"/>
      <c r="U63" s="114"/>
      <c r="V63" s="115"/>
      <c r="W63" s="116"/>
      <c r="X63" s="16">
        <v>16416.330000000002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18</v>
      </c>
      <c r="B64" s="115"/>
      <c r="C64" s="115"/>
      <c r="D64" s="116"/>
      <c r="E64" s="117">
        <v>373.27</v>
      </c>
      <c r="F64" s="118"/>
      <c r="G64" s="118"/>
      <c r="H64" s="119"/>
      <c r="I64" s="117">
        <v>0</v>
      </c>
      <c r="J64" s="118"/>
      <c r="K64" s="119"/>
      <c r="L64" s="117">
        <v>1249.3800000000001</v>
      </c>
      <c r="M64" s="118"/>
      <c r="N64" s="118"/>
      <c r="O64" s="119"/>
      <c r="P64" s="117">
        <v>1206.19</v>
      </c>
      <c r="Q64" s="118"/>
      <c r="R64" s="118"/>
      <c r="S64" s="118"/>
      <c r="T64" s="119"/>
      <c r="U64" s="114"/>
      <c r="V64" s="115"/>
      <c r="W64" s="116"/>
      <c r="X64" s="16">
        <v>416.46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89</v>
      </c>
      <c r="B65" s="115"/>
      <c r="C65" s="115"/>
      <c r="D65" s="116"/>
      <c r="E65" s="117">
        <v>548.78</v>
      </c>
      <c r="F65" s="118"/>
      <c r="G65" s="118"/>
      <c r="H65" s="119"/>
      <c r="I65" s="117">
        <v>0</v>
      </c>
      <c r="J65" s="118"/>
      <c r="K65" s="119"/>
      <c r="L65" s="117">
        <v>1836.84</v>
      </c>
      <c r="M65" s="118"/>
      <c r="N65" s="118"/>
      <c r="O65" s="119"/>
      <c r="P65" s="117">
        <v>1773.34</v>
      </c>
      <c r="Q65" s="118"/>
      <c r="R65" s="118"/>
      <c r="S65" s="118"/>
      <c r="T65" s="119"/>
      <c r="U65" s="114"/>
      <c r="V65" s="115"/>
      <c r="W65" s="116"/>
      <c r="X65" s="16">
        <v>612.28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90</v>
      </c>
      <c r="B66" s="115"/>
      <c r="C66" s="115"/>
      <c r="D66" s="116"/>
      <c r="E66" s="117">
        <v>595.75</v>
      </c>
      <c r="F66" s="118"/>
      <c r="G66" s="118"/>
      <c r="H66" s="119"/>
      <c r="I66" s="117">
        <v>0</v>
      </c>
      <c r="J66" s="118"/>
      <c r="K66" s="119"/>
      <c r="L66" s="117">
        <v>1994.04</v>
      </c>
      <c r="M66" s="118"/>
      <c r="N66" s="118"/>
      <c r="O66" s="119"/>
      <c r="P66" s="117">
        <v>1925.11</v>
      </c>
      <c r="Q66" s="118"/>
      <c r="R66" s="118"/>
      <c r="S66" s="118"/>
      <c r="T66" s="119"/>
      <c r="U66" s="114"/>
      <c r="V66" s="115"/>
      <c r="W66" s="116"/>
      <c r="X66" s="16">
        <v>664.68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91</v>
      </c>
      <c r="B67" s="115"/>
      <c r="C67" s="115"/>
      <c r="D67" s="116"/>
      <c r="E67" s="117">
        <v>561.14</v>
      </c>
      <c r="F67" s="118"/>
      <c r="G67" s="118"/>
      <c r="H67" s="119"/>
      <c r="I67" s="117">
        <v>0</v>
      </c>
      <c r="J67" s="118"/>
      <c r="K67" s="119"/>
      <c r="L67" s="117">
        <v>1878.21</v>
      </c>
      <c r="M67" s="118"/>
      <c r="N67" s="118"/>
      <c r="O67" s="119"/>
      <c r="P67" s="117">
        <v>1813.28</v>
      </c>
      <c r="Q67" s="118"/>
      <c r="R67" s="118"/>
      <c r="S67" s="118"/>
      <c r="T67" s="119"/>
      <c r="U67" s="114"/>
      <c r="V67" s="115"/>
      <c r="W67" s="116"/>
      <c r="X67" s="16">
        <v>626.07000000000005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92</v>
      </c>
      <c r="B68" s="115"/>
      <c r="C68" s="115"/>
      <c r="D68" s="116"/>
      <c r="E68" s="117">
        <v>543.84</v>
      </c>
      <c r="F68" s="118"/>
      <c r="G68" s="118"/>
      <c r="H68" s="119"/>
      <c r="I68" s="117">
        <v>0</v>
      </c>
      <c r="J68" s="118"/>
      <c r="K68" s="119"/>
      <c r="L68" s="117">
        <v>1820.28</v>
      </c>
      <c r="M68" s="118"/>
      <c r="N68" s="118"/>
      <c r="O68" s="119"/>
      <c r="P68" s="117">
        <v>1757.36</v>
      </c>
      <c r="Q68" s="118"/>
      <c r="R68" s="118"/>
      <c r="S68" s="118"/>
      <c r="T68" s="119"/>
      <c r="U68" s="114"/>
      <c r="V68" s="115"/>
      <c r="W68" s="116"/>
      <c r="X68" s="16">
        <v>606.76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93</v>
      </c>
      <c r="B69" s="115"/>
      <c r="C69" s="115"/>
      <c r="D69" s="116"/>
      <c r="E69" s="117">
        <v>592.04</v>
      </c>
      <c r="F69" s="118"/>
      <c r="G69" s="118"/>
      <c r="H69" s="119"/>
      <c r="I69" s="117">
        <v>0</v>
      </c>
      <c r="J69" s="118"/>
      <c r="K69" s="119"/>
      <c r="L69" s="117">
        <v>1981.62</v>
      </c>
      <c r="M69" s="118"/>
      <c r="N69" s="118"/>
      <c r="O69" s="119"/>
      <c r="P69" s="117">
        <v>1913.12</v>
      </c>
      <c r="Q69" s="118"/>
      <c r="R69" s="118"/>
      <c r="S69" s="118"/>
      <c r="T69" s="119"/>
      <c r="U69" s="114"/>
      <c r="V69" s="115"/>
      <c r="W69" s="116"/>
      <c r="X69" s="16">
        <v>660.54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51</v>
      </c>
      <c r="B70" s="115"/>
      <c r="C70" s="115"/>
      <c r="D70" s="116"/>
      <c r="E70" s="117">
        <v>543.84</v>
      </c>
      <c r="F70" s="118"/>
      <c r="G70" s="118"/>
      <c r="H70" s="119"/>
      <c r="I70" s="117">
        <v>0</v>
      </c>
      <c r="J70" s="118"/>
      <c r="K70" s="119"/>
      <c r="L70" s="117">
        <v>1820.28</v>
      </c>
      <c r="M70" s="118"/>
      <c r="N70" s="118"/>
      <c r="O70" s="119"/>
      <c r="P70" s="117">
        <v>1757.36</v>
      </c>
      <c r="Q70" s="118"/>
      <c r="R70" s="118"/>
      <c r="S70" s="118"/>
      <c r="T70" s="119"/>
      <c r="U70" s="114"/>
      <c r="V70" s="115"/>
      <c r="W70" s="116"/>
      <c r="X70" s="16">
        <v>606.76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50</v>
      </c>
      <c r="B71" s="115"/>
      <c r="C71" s="115"/>
      <c r="D71" s="116"/>
      <c r="E71" s="117">
        <v>547.54999999999995</v>
      </c>
      <c r="F71" s="118"/>
      <c r="G71" s="118"/>
      <c r="H71" s="119"/>
      <c r="I71" s="117">
        <v>0</v>
      </c>
      <c r="J71" s="118"/>
      <c r="K71" s="119"/>
      <c r="L71" s="117">
        <v>1832.7</v>
      </c>
      <c r="M71" s="118"/>
      <c r="N71" s="118"/>
      <c r="O71" s="119"/>
      <c r="P71" s="117">
        <v>1769.35</v>
      </c>
      <c r="Q71" s="118"/>
      <c r="R71" s="118"/>
      <c r="S71" s="118"/>
      <c r="T71" s="119"/>
      <c r="U71" s="114"/>
      <c r="V71" s="115"/>
      <c r="W71" s="116"/>
      <c r="X71" s="16">
        <v>610.9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49</v>
      </c>
      <c r="B72" s="115"/>
      <c r="C72" s="115"/>
      <c r="D72" s="116"/>
      <c r="E72" s="117">
        <v>584.63</v>
      </c>
      <c r="F72" s="118"/>
      <c r="G72" s="118"/>
      <c r="H72" s="119"/>
      <c r="I72" s="117">
        <v>0</v>
      </c>
      <c r="J72" s="118"/>
      <c r="K72" s="119"/>
      <c r="L72" s="117">
        <v>1956.81</v>
      </c>
      <c r="M72" s="118"/>
      <c r="N72" s="118"/>
      <c r="O72" s="119"/>
      <c r="P72" s="117">
        <v>1889.17</v>
      </c>
      <c r="Q72" s="118"/>
      <c r="R72" s="118"/>
      <c r="S72" s="118"/>
      <c r="T72" s="119"/>
      <c r="U72" s="114"/>
      <c r="V72" s="115"/>
      <c r="W72" s="116"/>
      <c r="X72" s="16">
        <v>652.27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48</v>
      </c>
      <c r="B73" s="115"/>
      <c r="C73" s="115"/>
      <c r="D73" s="116"/>
      <c r="E73" s="117">
        <v>553.73</v>
      </c>
      <c r="F73" s="118"/>
      <c r="G73" s="118"/>
      <c r="H73" s="119"/>
      <c r="I73" s="117">
        <v>0</v>
      </c>
      <c r="J73" s="118"/>
      <c r="K73" s="119"/>
      <c r="L73" s="117">
        <v>1853.37</v>
      </c>
      <c r="M73" s="118"/>
      <c r="N73" s="118"/>
      <c r="O73" s="119"/>
      <c r="P73" s="117">
        <v>1789.31</v>
      </c>
      <c r="Q73" s="118"/>
      <c r="R73" s="118"/>
      <c r="S73" s="118"/>
      <c r="T73" s="119"/>
      <c r="U73" s="114"/>
      <c r="V73" s="115"/>
      <c r="W73" s="116"/>
      <c r="X73" s="16">
        <v>617.79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47</v>
      </c>
      <c r="B74" s="115"/>
      <c r="C74" s="115"/>
      <c r="D74" s="116"/>
      <c r="E74" s="117">
        <v>553.73</v>
      </c>
      <c r="F74" s="118"/>
      <c r="G74" s="118"/>
      <c r="H74" s="119"/>
      <c r="I74" s="117">
        <v>0</v>
      </c>
      <c r="J74" s="118"/>
      <c r="K74" s="119"/>
      <c r="L74" s="117">
        <v>1853.37</v>
      </c>
      <c r="M74" s="118"/>
      <c r="N74" s="118"/>
      <c r="O74" s="119"/>
      <c r="P74" s="117">
        <v>1789.31</v>
      </c>
      <c r="Q74" s="118"/>
      <c r="R74" s="118"/>
      <c r="S74" s="118"/>
      <c r="T74" s="119"/>
      <c r="U74" s="114"/>
      <c r="V74" s="115"/>
      <c r="W74" s="116"/>
      <c r="X74" s="16">
        <v>617.79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24</v>
      </c>
      <c r="B75" s="115"/>
      <c r="C75" s="115"/>
      <c r="D75" s="116"/>
      <c r="E75" s="117">
        <v>11092.06</v>
      </c>
      <c r="F75" s="118"/>
      <c r="G75" s="118"/>
      <c r="H75" s="119"/>
      <c r="I75" s="117">
        <v>0</v>
      </c>
      <c r="J75" s="118"/>
      <c r="K75" s="119"/>
      <c r="L75" s="117">
        <v>1509.03</v>
      </c>
      <c r="M75" s="118"/>
      <c r="N75" s="118"/>
      <c r="O75" s="119"/>
      <c r="P75" s="117">
        <v>2502.02</v>
      </c>
      <c r="Q75" s="118"/>
      <c r="R75" s="118"/>
      <c r="S75" s="118"/>
      <c r="T75" s="119"/>
      <c r="U75" s="114"/>
      <c r="V75" s="115"/>
      <c r="W75" s="116"/>
      <c r="X75" s="16">
        <v>10099.07</v>
      </c>
      <c r="Y75" s="117">
        <v>0</v>
      </c>
      <c r="Z75" s="119"/>
      <c r="AA75" s="16">
        <v>0</v>
      </c>
    </row>
    <row r="76" spans="1:27" ht="22.9" customHeight="1" x14ac:dyDescent="0.2">
      <c r="A76" s="120" t="s">
        <v>25</v>
      </c>
      <c r="B76" s="121"/>
      <c r="C76" s="121"/>
      <c r="D76" s="122"/>
      <c r="E76" s="123">
        <v>17393.43</v>
      </c>
      <c r="F76" s="124"/>
      <c r="G76" s="124"/>
      <c r="H76" s="125"/>
      <c r="I76" s="123">
        <v>0</v>
      </c>
      <c r="J76" s="124"/>
      <c r="K76" s="125"/>
      <c r="L76" s="123">
        <v>2228.6799999999998</v>
      </c>
      <c r="M76" s="124"/>
      <c r="N76" s="124"/>
      <c r="O76" s="125"/>
      <c r="P76" s="123">
        <v>1950</v>
      </c>
      <c r="Q76" s="124"/>
      <c r="R76" s="124"/>
      <c r="S76" s="124"/>
      <c r="T76" s="125"/>
      <c r="U76" s="120"/>
      <c r="V76" s="121"/>
      <c r="W76" s="122"/>
      <c r="X76" s="17">
        <v>17672.11</v>
      </c>
      <c r="Y76" s="123">
        <v>0</v>
      </c>
      <c r="Z76" s="125"/>
      <c r="AA76" s="17">
        <v>0</v>
      </c>
    </row>
    <row r="77" spans="1:27" ht="23.65" customHeight="1" x14ac:dyDescent="0.2">
      <c r="A77" s="87" t="s">
        <v>53</v>
      </c>
      <c r="B77" s="88"/>
      <c r="C77" s="88"/>
      <c r="D77" s="89"/>
      <c r="E77" s="126">
        <v>134835.21</v>
      </c>
      <c r="F77" s="127"/>
      <c r="G77" s="127"/>
      <c r="H77" s="128"/>
      <c r="I77" s="126">
        <v>0</v>
      </c>
      <c r="J77" s="127"/>
      <c r="K77" s="128"/>
      <c r="L77" s="126">
        <v>49258.04</v>
      </c>
      <c r="M77" s="127"/>
      <c r="N77" s="127"/>
      <c r="O77" s="128"/>
      <c r="P77" s="126">
        <v>77971.27</v>
      </c>
      <c r="Q77" s="127"/>
      <c r="R77" s="127"/>
      <c r="S77" s="127"/>
      <c r="T77" s="128"/>
      <c r="U77" s="87"/>
      <c r="V77" s="88"/>
      <c r="W77" s="89"/>
      <c r="X77" s="18">
        <v>106455.64</v>
      </c>
      <c r="Y77" s="126">
        <v>0</v>
      </c>
      <c r="Z77" s="128"/>
      <c r="AA77" s="18">
        <v>854.11</v>
      </c>
    </row>
  </sheetData>
  <mergeCells count="351"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F00-000000000000}">
  <sheetPr>
    <pageSetUpPr fitToPage="1"/>
  </sheetPr>
  <dimension ref="A1:AA6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290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712.98200999999995</v>
      </c>
      <c r="I13" s="50"/>
      <c r="J13" s="50"/>
      <c r="K13" s="51"/>
      <c r="L13" s="49">
        <v>28.29833</v>
      </c>
      <c r="M13" s="50"/>
      <c r="N13" s="51"/>
      <c r="O13" s="49">
        <v>28.29833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741.28034000000002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712.98200999999995</v>
      </c>
      <c r="I15" s="50"/>
      <c r="J15" s="50"/>
      <c r="K15" s="51"/>
      <c r="L15" s="49">
        <v>28.29833</v>
      </c>
      <c r="M15" s="50"/>
      <c r="N15" s="51"/>
      <c r="O15" s="49">
        <v>28.29833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741.28034000000002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16.448519999999998</v>
      </c>
      <c r="F26" s="81">
        <v>16.448519999999998</v>
      </c>
      <c r="G26" s="82"/>
      <c r="H26" s="83"/>
      <c r="I26" s="10">
        <v>16.448519999999998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610.58000000000004</v>
      </c>
      <c r="F51" s="118"/>
      <c r="G51" s="118"/>
      <c r="H51" s="119"/>
      <c r="I51" s="117">
        <v>0</v>
      </c>
      <c r="J51" s="118"/>
      <c r="K51" s="119"/>
      <c r="L51" s="117">
        <v>2043.69</v>
      </c>
      <c r="M51" s="118"/>
      <c r="N51" s="118"/>
      <c r="O51" s="119"/>
      <c r="P51" s="117">
        <v>1973.04</v>
      </c>
      <c r="Q51" s="118"/>
      <c r="R51" s="118"/>
      <c r="S51" s="118"/>
      <c r="T51" s="119"/>
      <c r="U51" s="114"/>
      <c r="V51" s="115"/>
      <c r="W51" s="116"/>
      <c r="X51" s="16">
        <v>681.23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23</v>
      </c>
      <c r="B52" s="115"/>
      <c r="C52" s="115"/>
      <c r="D52" s="116"/>
      <c r="E52" s="117">
        <v>580.91999999999996</v>
      </c>
      <c r="F52" s="118"/>
      <c r="G52" s="118"/>
      <c r="H52" s="119"/>
      <c r="I52" s="117">
        <v>0</v>
      </c>
      <c r="J52" s="118"/>
      <c r="K52" s="119"/>
      <c r="L52" s="117">
        <v>1944.39</v>
      </c>
      <c r="M52" s="118"/>
      <c r="N52" s="118"/>
      <c r="O52" s="119"/>
      <c r="P52" s="117">
        <v>1877.18</v>
      </c>
      <c r="Q52" s="118"/>
      <c r="R52" s="118"/>
      <c r="S52" s="118"/>
      <c r="T52" s="119"/>
      <c r="U52" s="114"/>
      <c r="V52" s="115"/>
      <c r="W52" s="116"/>
      <c r="X52" s="16">
        <v>648.13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22</v>
      </c>
      <c r="B53" s="115"/>
      <c r="C53" s="115"/>
      <c r="D53" s="116"/>
      <c r="E53" s="117">
        <v>3708.16</v>
      </c>
      <c r="F53" s="118"/>
      <c r="G53" s="118"/>
      <c r="H53" s="119"/>
      <c r="I53" s="117">
        <v>0</v>
      </c>
      <c r="J53" s="118"/>
      <c r="K53" s="119"/>
      <c r="L53" s="117">
        <v>1828.45</v>
      </c>
      <c r="M53" s="118"/>
      <c r="N53" s="118"/>
      <c r="O53" s="119"/>
      <c r="P53" s="117">
        <v>0</v>
      </c>
      <c r="Q53" s="118"/>
      <c r="R53" s="118"/>
      <c r="S53" s="118"/>
      <c r="T53" s="119"/>
      <c r="U53" s="114"/>
      <c r="V53" s="115"/>
      <c r="W53" s="116"/>
      <c r="X53" s="16">
        <v>5536.61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21</v>
      </c>
      <c r="B54" s="115"/>
      <c r="C54" s="115"/>
      <c r="D54" s="116"/>
      <c r="E54" s="117">
        <v>532.72</v>
      </c>
      <c r="F54" s="118"/>
      <c r="G54" s="118"/>
      <c r="H54" s="119"/>
      <c r="I54" s="117">
        <v>0</v>
      </c>
      <c r="J54" s="118"/>
      <c r="K54" s="119"/>
      <c r="L54" s="117">
        <v>1783.05</v>
      </c>
      <c r="M54" s="118"/>
      <c r="N54" s="118"/>
      <c r="O54" s="119"/>
      <c r="P54" s="117">
        <v>1721.42</v>
      </c>
      <c r="Q54" s="118"/>
      <c r="R54" s="118"/>
      <c r="S54" s="118"/>
      <c r="T54" s="119"/>
      <c r="U54" s="114"/>
      <c r="V54" s="115"/>
      <c r="W54" s="116"/>
      <c r="X54" s="16">
        <v>594.35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20</v>
      </c>
      <c r="B55" s="115"/>
      <c r="C55" s="115"/>
      <c r="D55" s="116"/>
      <c r="E55" s="117">
        <v>606.88</v>
      </c>
      <c r="F55" s="118"/>
      <c r="G55" s="118"/>
      <c r="H55" s="119"/>
      <c r="I55" s="117">
        <v>0</v>
      </c>
      <c r="J55" s="118"/>
      <c r="K55" s="119"/>
      <c r="L55" s="117">
        <v>2031.27</v>
      </c>
      <c r="M55" s="118"/>
      <c r="N55" s="118"/>
      <c r="O55" s="119"/>
      <c r="P55" s="117">
        <v>1961.06</v>
      </c>
      <c r="Q55" s="118"/>
      <c r="R55" s="118"/>
      <c r="S55" s="118"/>
      <c r="T55" s="119"/>
      <c r="U55" s="114"/>
      <c r="V55" s="115"/>
      <c r="W55" s="116"/>
      <c r="X55" s="16">
        <v>677.09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531.48</v>
      </c>
      <c r="F56" s="118"/>
      <c r="G56" s="118"/>
      <c r="H56" s="119"/>
      <c r="I56" s="117">
        <v>0</v>
      </c>
      <c r="J56" s="118"/>
      <c r="K56" s="119"/>
      <c r="L56" s="117">
        <v>1778.91</v>
      </c>
      <c r="M56" s="118"/>
      <c r="N56" s="118"/>
      <c r="O56" s="119"/>
      <c r="P56" s="117">
        <v>1717.42</v>
      </c>
      <c r="Q56" s="118"/>
      <c r="R56" s="118"/>
      <c r="S56" s="118"/>
      <c r="T56" s="119"/>
      <c r="U56" s="114"/>
      <c r="V56" s="115"/>
      <c r="W56" s="116"/>
      <c r="X56" s="16">
        <v>592.97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18</v>
      </c>
      <c r="B57" s="115"/>
      <c r="C57" s="115"/>
      <c r="D57" s="116"/>
      <c r="E57" s="117">
        <v>517.88</v>
      </c>
      <c r="F57" s="118"/>
      <c r="G57" s="118"/>
      <c r="H57" s="119"/>
      <c r="I57" s="117">
        <v>0</v>
      </c>
      <c r="J57" s="118"/>
      <c r="K57" s="119"/>
      <c r="L57" s="117">
        <v>1733.4</v>
      </c>
      <c r="M57" s="118"/>
      <c r="N57" s="118"/>
      <c r="O57" s="119"/>
      <c r="P57" s="117">
        <v>1673.48</v>
      </c>
      <c r="Q57" s="118"/>
      <c r="R57" s="118"/>
      <c r="S57" s="118"/>
      <c r="T57" s="119"/>
      <c r="U57" s="114"/>
      <c r="V57" s="115"/>
      <c r="W57" s="116"/>
      <c r="X57" s="16">
        <v>577.79999999999995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90</v>
      </c>
      <c r="B58" s="115"/>
      <c r="C58" s="115"/>
      <c r="D58" s="116"/>
      <c r="E58" s="117">
        <v>575.98</v>
      </c>
      <c r="F58" s="118"/>
      <c r="G58" s="118"/>
      <c r="H58" s="119"/>
      <c r="I58" s="117">
        <v>0</v>
      </c>
      <c r="J58" s="118"/>
      <c r="K58" s="119"/>
      <c r="L58" s="117">
        <v>1927.83</v>
      </c>
      <c r="M58" s="118"/>
      <c r="N58" s="118"/>
      <c r="O58" s="119"/>
      <c r="P58" s="117">
        <v>1861.2</v>
      </c>
      <c r="Q58" s="118"/>
      <c r="R58" s="118"/>
      <c r="S58" s="118"/>
      <c r="T58" s="119"/>
      <c r="U58" s="114"/>
      <c r="V58" s="115"/>
      <c r="W58" s="116"/>
      <c r="X58" s="16">
        <v>642.61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91</v>
      </c>
      <c r="B59" s="115"/>
      <c r="C59" s="115"/>
      <c r="D59" s="116"/>
      <c r="E59" s="117">
        <v>525.29999999999995</v>
      </c>
      <c r="F59" s="118"/>
      <c r="G59" s="118"/>
      <c r="H59" s="119"/>
      <c r="I59" s="117">
        <v>0</v>
      </c>
      <c r="J59" s="118"/>
      <c r="K59" s="119"/>
      <c r="L59" s="117">
        <v>1758.24</v>
      </c>
      <c r="M59" s="118"/>
      <c r="N59" s="118"/>
      <c r="O59" s="119"/>
      <c r="P59" s="117">
        <v>1697.46</v>
      </c>
      <c r="Q59" s="118"/>
      <c r="R59" s="118"/>
      <c r="S59" s="118"/>
      <c r="T59" s="119"/>
      <c r="U59" s="114"/>
      <c r="V59" s="115"/>
      <c r="W59" s="116"/>
      <c r="X59" s="16">
        <v>586.08000000000004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92</v>
      </c>
      <c r="B60" s="115"/>
      <c r="C60" s="115"/>
      <c r="D60" s="116"/>
      <c r="E60" s="117">
        <v>60279.51</v>
      </c>
      <c r="F60" s="118"/>
      <c r="G60" s="118"/>
      <c r="H60" s="119"/>
      <c r="I60" s="117">
        <v>0</v>
      </c>
      <c r="J60" s="118"/>
      <c r="K60" s="119"/>
      <c r="L60" s="117">
        <v>3224.48</v>
      </c>
      <c r="M60" s="118"/>
      <c r="N60" s="118"/>
      <c r="O60" s="119"/>
      <c r="P60" s="117">
        <v>0</v>
      </c>
      <c r="Q60" s="118"/>
      <c r="R60" s="118"/>
      <c r="S60" s="118"/>
      <c r="T60" s="119"/>
      <c r="U60" s="114"/>
      <c r="V60" s="115"/>
      <c r="W60" s="116"/>
      <c r="X60" s="16">
        <v>63503.99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93</v>
      </c>
      <c r="B61" s="115"/>
      <c r="C61" s="115"/>
      <c r="D61" s="116"/>
      <c r="E61" s="117">
        <v>526.54</v>
      </c>
      <c r="F61" s="118"/>
      <c r="G61" s="118"/>
      <c r="H61" s="119"/>
      <c r="I61" s="117">
        <v>0</v>
      </c>
      <c r="J61" s="118"/>
      <c r="K61" s="119"/>
      <c r="L61" s="117">
        <v>1762.35</v>
      </c>
      <c r="M61" s="118"/>
      <c r="N61" s="118"/>
      <c r="O61" s="119"/>
      <c r="P61" s="117">
        <v>1701.44</v>
      </c>
      <c r="Q61" s="118"/>
      <c r="R61" s="118"/>
      <c r="S61" s="118"/>
      <c r="T61" s="119"/>
      <c r="U61" s="114"/>
      <c r="V61" s="115"/>
      <c r="W61" s="116"/>
      <c r="X61" s="16">
        <v>587.45000000000005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51</v>
      </c>
      <c r="B62" s="115"/>
      <c r="C62" s="115"/>
      <c r="D62" s="116"/>
      <c r="E62" s="117">
        <v>469.68</v>
      </c>
      <c r="F62" s="118"/>
      <c r="G62" s="118"/>
      <c r="H62" s="119"/>
      <c r="I62" s="117">
        <v>0</v>
      </c>
      <c r="J62" s="118"/>
      <c r="K62" s="119"/>
      <c r="L62" s="117">
        <v>1572.06</v>
      </c>
      <c r="M62" s="118"/>
      <c r="N62" s="118"/>
      <c r="O62" s="119"/>
      <c r="P62" s="117">
        <v>2041.74</v>
      </c>
      <c r="Q62" s="118"/>
      <c r="R62" s="118"/>
      <c r="S62" s="118"/>
      <c r="T62" s="119"/>
      <c r="U62" s="114"/>
      <c r="V62" s="115"/>
      <c r="W62" s="116"/>
      <c r="X62" s="16">
        <v>0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50</v>
      </c>
      <c r="B63" s="115"/>
      <c r="C63" s="115"/>
      <c r="D63" s="116"/>
      <c r="E63" s="117">
        <v>599.46</v>
      </c>
      <c r="F63" s="118"/>
      <c r="G63" s="118"/>
      <c r="H63" s="119"/>
      <c r="I63" s="117">
        <v>0</v>
      </c>
      <c r="J63" s="118"/>
      <c r="K63" s="119"/>
      <c r="L63" s="117">
        <v>2006.46</v>
      </c>
      <c r="M63" s="118"/>
      <c r="N63" s="118"/>
      <c r="O63" s="119"/>
      <c r="P63" s="117">
        <v>1937.1</v>
      </c>
      <c r="Q63" s="118"/>
      <c r="R63" s="118"/>
      <c r="S63" s="118"/>
      <c r="T63" s="119"/>
      <c r="U63" s="114"/>
      <c r="V63" s="115"/>
      <c r="W63" s="116"/>
      <c r="X63" s="16">
        <v>668.82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49</v>
      </c>
      <c r="B64" s="115"/>
      <c r="C64" s="115"/>
      <c r="D64" s="116"/>
      <c r="E64" s="117">
        <v>783.62</v>
      </c>
      <c r="F64" s="118"/>
      <c r="G64" s="118"/>
      <c r="H64" s="119"/>
      <c r="I64" s="117">
        <v>0</v>
      </c>
      <c r="J64" s="118"/>
      <c r="K64" s="119"/>
      <c r="L64" s="117">
        <v>2622.87</v>
      </c>
      <c r="M64" s="118"/>
      <c r="N64" s="118"/>
      <c r="O64" s="119"/>
      <c r="P64" s="117">
        <v>2532.1999999999998</v>
      </c>
      <c r="Q64" s="118"/>
      <c r="R64" s="118"/>
      <c r="S64" s="118"/>
      <c r="T64" s="119"/>
      <c r="U64" s="114"/>
      <c r="V64" s="115"/>
      <c r="W64" s="116"/>
      <c r="X64" s="16">
        <v>874.29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48</v>
      </c>
      <c r="B65" s="115"/>
      <c r="C65" s="115"/>
      <c r="D65" s="116"/>
      <c r="E65" s="117">
        <v>495.64</v>
      </c>
      <c r="F65" s="118"/>
      <c r="G65" s="118"/>
      <c r="H65" s="119"/>
      <c r="I65" s="117">
        <v>0</v>
      </c>
      <c r="J65" s="118"/>
      <c r="K65" s="119"/>
      <c r="L65" s="117">
        <v>1658.94</v>
      </c>
      <c r="M65" s="118"/>
      <c r="N65" s="118"/>
      <c r="O65" s="119"/>
      <c r="P65" s="117">
        <v>1601.6</v>
      </c>
      <c r="Q65" s="118"/>
      <c r="R65" s="118"/>
      <c r="S65" s="118"/>
      <c r="T65" s="119"/>
      <c r="U65" s="114"/>
      <c r="V65" s="115"/>
      <c r="W65" s="116"/>
      <c r="X65" s="16">
        <v>552.98</v>
      </c>
      <c r="Y65" s="117">
        <v>0</v>
      </c>
      <c r="Z65" s="119"/>
      <c r="AA65" s="16">
        <v>0</v>
      </c>
    </row>
    <row r="66" spans="1:27" ht="22.9" customHeight="1" x14ac:dyDescent="0.2">
      <c r="A66" s="114" t="s">
        <v>47</v>
      </c>
      <c r="B66" s="115"/>
      <c r="C66" s="115"/>
      <c r="D66" s="116"/>
      <c r="E66" s="117">
        <v>55831.040000000001</v>
      </c>
      <c r="F66" s="118"/>
      <c r="G66" s="118"/>
      <c r="H66" s="119"/>
      <c r="I66" s="117">
        <v>0</v>
      </c>
      <c r="J66" s="118"/>
      <c r="K66" s="119"/>
      <c r="L66" s="117">
        <v>3061.56</v>
      </c>
      <c r="M66" s="118"/>
      <c r="N66" s="118"/>
      <c r="O66" s="119"/>
      <c r="P66" s="117">
        <v>0</v>
      </c>
      <c r="Q66" s="118"/>
      <c r="R66" s="118"/>
      <c r="S66" s="118"/>
      <c r="T66" s="119"/>
      <c r="U66" s="114"/>
      <c r="V66" s="115"/>
      <c r="W66" s="116"/>
      <c r="X66" s="16">
        <v>58892.6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24</v>
      </c>
      <c r="B67" s="115"/>
      <c r="C67" s="115"/>
      <c r="D67" s="116"/>
      <c r="E67" s="117">
        <v>485.75</v>
      </c>
      <c r="F67" s="118"/>
      <c r="G67" s="118"/>
      <c r="H67" s="119"/>
      <c r="I67" s="117">
        <v>0</v>
      </c>
      <c r="J67" s="118"/>
      <c r="K67" s="119"/>
      <c r="L67" s="117">
        <v>1625.85</v>
      </c>
      <c r="M67" s="118"/>
      <c r="N67" s="118"/>
      <c r="O67" s="119"/>
      <c r="P67" s="117">
        <v>1569.65</v>
      </c>
      <c r="Q67" s="118"/>
      <c r="R67" s="118"/>
      <c r="S67" s="118"/>
      <c r="T67" s="119"/>
      <c r="U67" s="114"/>
      <c r="V67" s="115"/>
      <c r="W67" s="116"/>
      <c r="X67" s="16">
        <v>541.95000000000005</v>
      </c>
      <c r="Y67" s="117">
        <v>0</v>
      </c>
      <c r="Z67" s="119"/>
      <c r="AA67" s="16">
        <v>0</v>
      </c>
    </row>
    <row r="68" spans="1:27" ht="22.9" customHeight="1" x14ac:dyDescent="0.2">
      <c r="A68" s="120" t="s">
        <v>25</v>
      </c>
      <c r="B68" s="121"/>
      <c r="C68" s="121"/>
      <c r="D68" s="122"/>
      <c r="E68" s="123">
        <v>752.72</v>
      </c>
      <c r="F68" s="124"/>
      <c r="G68" s="124"/>
      <c r="H68" s="125"/>
      <c r="I68" s="123">
        <v>0</v>
      </c>
      <c r="J68" s="124"/>
      <c r="K68" s="125"/>
      <c r="L68" s="123">
        <v>2519.4299999999998</v>
      </c>
      <c r="M68" s="124"/>
      <c r="N68" s="124"/>
      <c r="O68" s="125"/>
      <c r="P68" s="123">
        <v>2432.34</v>
      </c>
      <c r="Q68" s="124"/>
      <c r="R68" s="124"/>
      <c r="S68" s="124"/>
      <c r="T68" s="125"/>
      <c r="U68" s="120"/>
      <c r="V68" s="121"/>
      <c r="W68" s="122"/>
      <c r="X68" s="17">
        <v>839.81</v>
      </c>
      <c r="Y68" s="123">
        <v>0</v>
      </c>
      <c r="Z68" s="125"/>
      <c r="AA68" s="17">
        <v>0</v>
      </c>
    </row>
    <row r="69" spans="1:27" ht="23.65" customHeight="1" x14ac:dyDescent="0.2">
      <c r="A69" s="87" t="s">
        <v>53</v>
      </c>
      <c r="B69" s="88"/>
      <c r="C69" s="88"/>
      <c r="D69" s="89"/>
      <c r="E69" s="126">
        <v>128413.86</v>
      </c>
      <c r="F69" s="127"/>
      <c r="G69" s="127"/>
      <c r="H69" s="128"/>
      <c r="I69" s="126">
        <v>0</v>
      </c>
      <c r="J69" s="127"/>
      <c r="K69" s="128"/>
      <c r="L69" s="126">
        <v>36883.230000000003</v>
      </c>
      <c r="M69" s="127"/>
      <c r="N69" s="127"/>
      <c r="O69" s="128"/>
      <c r="P69" s="126">
        <v>28298.33</v>
      </c>
      <c r="Q69" s="127"/>
      <c r="R69" s="127"/>
      <c r="S69" s="127"/>
      <c r="T69" s="128"/>
      <c r="U69" s="87"/>
      <c r="V69" s="88"/>
      <c r="W69" s="89"/>
      <c r="X69" s="18">
        <v>136998.76</v>
      </c>
      <c r="Y69" s="126">
        <v>0</v>
      </c>
      <c r="Z69" s="128"/>
      <c r="AA69" s="18">
        <v>0</v>
      </c>
    </row>
  </sheetData>
  <mergeCells count="295"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000-000000000000}">
  <sheetPr>
    <pageSetUpPr fitToPage="1"/>
  </sheetPr>
  <dimension ref="A1:AA5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291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281.08902</v>
      </c>
      <c r="I13" s="50"/>
      <c r="J13" s="50"/>
      <c r="K13" s="51"/>
      <c r="L13" s="49">
        <v>9.7338000000000005</v>
      </c>
      <c r="M13" s="50"/>
      <c r="N13" s="51"/>
      <c r="O13" s="49">
        <v>9.7338000000000005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290.82281999999998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281.08902</v>
      </c>
      <c r="I15" s="50"/>
      <c r="J15" s="50"/>
      <c r="K15" s="51"/>
      <c r="L15" s="49">
        <v>9.7338000000000005</v>
      </c>
      <c r="M15" s="50"/>
      <c r="N15" s="51"/>
      <c r="O15" s="49">
        <v>9.7338000000000005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290.82281999999998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7.1392300000000004</v>
      </c>
      <c r="F26" s="81">
        <v>7.1392300000000004</v>
      </c>
      <c r="G26" s="82"/>
      <c r="H26" s="83"/>
      <c r="I26" s="10">
        <v>7.1392300000000004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19129.41</v>
      </c>
      <c r="F51" s="118"/>
      <c r="G51" s="118"/>
      <c r="H51" s="119"/>
      <c r="I51" s="117">
        <v>0</v>
      </c>
      <c r="J51" s="118"/>
      <c r="K51" s="119"/>
      <c r="L51" s="117">
        <v>2168.39</v>
      </c>
      <c r="M51" s="118"/>
      <c r="N51" s="118"/>
      <c r="O51" s="119"/>
      <c r="P51" s="117">
        <v>0</v>
      </c>
      <c r="Q51" s="118"/>
      <c r="R51" s="118"/>
      <c r="S51" s="118"/>
      <c r="T51" s="119"/>
      <c r="U51" s="114"/>
      <c r="V51" s="115"/>
      <c r="W51" s="116"/>
      <c r="X51" s="16">
        <v>21297.8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53970.67</v>
      </c>
      <c r="F52" s="118"/>
      <c r="G52" s="118"/>
      <c r="H52" s="119"/>
      <c r="I52" s="117">
        <v>0</v>
      </c>
      <c r="J52" s="118"/>
      <c r="K52" s="119"/>
      <c r="L52" s="117">
        <v>2885.43</v>
      </c>
      <c r="M52" s="118"/>
      <c r="N52" s="118"/>
      <c r="O52" s="119"/>
      <c r="P52" s="117">
        <v>0</v>
      </c>
      <c r="Q52" s="118"/>
      <c r="R52" s="118"/>
      <c r="S52" s="118"/>
      <c r="T52" s="119"/>
      <c r="U52" s="114"/>
      <c r="V52" s="115"/>
      <c r="W52" s="116"/>
      <c r="X52" s="16">
        <v>56856.1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505.52</v>
      </c>
      <c r="F53" s="118"/>
      <c r="G53" s="118"/>
      <c r="H53" s="119"/>
      <c r="I53" s="117">
        <v>0</v>
      </c>
      <c r="J53" s="118"/>
      <c r="K53" s="119"/>
      <c r="L53" s="117">
        <v>1692.03</v>
      </c>
      <c r="M53" s="118"/>
      <c r="N53" s="118"/>
      <c r="O53" s="119"/>
      <c r="P53" s="117">
        <v>1633.54</v>
      </c>
      <c r="Q53" s="118"/>
      <c r="R53" s="118"/>
      <c r="S53" s="118"/>
      <c r="T53" s="119"/>
      <c r="U53" s="114"/>
      <c r="V53" s="115"/>
      <c r="W53" s="116"/>
      <c r="X53" s="16">
        <v>564.01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766.32</v>
      </c>
      <c r="F54" s="118"/>
      <c r="G54" s="118"/>
      <c r="H54" s="119"/>
      <c r="I54" s="117">
        <v>0</v>
      </c>
      <c r="J54" s="118"/>
      <c r="K54" s="119"/>
      <c r="L54" s="117">
        <v>2564.94</v>
      </c>
      <c r="M54" s="118"/>
      <c r="N54" s="118"/>
      <c r="O54" s="119"/>
      <c r="P54" s="117">
        <v>2476.2800000000002</v>
      </c>
      <c r="Q54" s="118"/>
      <c r="R54" s="118"/>
      <c r="S54" s="118"/>
      <c r="T54" s="119"/>
      <c r="U54" s="114"/>
      <c r="V54" s="115"/>
      <c r="W54" s="116"/>
      <c r="X54" s="16">
        <v>854.98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734.18</v>
      </c>
      <c r="F55" s="118"/>
      <c r="G55" s="118"/>
      <c r="H55" s="119"/>
      <c r="I55" s="117">
        <v>0</v>
      </c>
      <c r="J55" s="118"/>
      <c r="K55" s="119"/>
      <c r="L55" s="117">
        <v>2457.39</v>
      </c>
      <c r="M55" s="118"/>
      <c r="N55" s="118"/>
      <c r="O55" s="119"/>
      <c r="P55" s="117">
        <v>2372.44</v>
      </c>
      <c r="Q55" s="118"/>
      <c r="R55" s="118"/>
      <c r="S55" s="118"/>
      <c r="T55" s="119"/>
      <c r="U55" s="114"/>
      <c r="V55" s="115"/>
      <c r="W55" s="116"/>
      <c r="X55" s="16">
        <v>819.13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79061.070000000007</v>
      </c>
      <c r="F56" s="118"/>
      <c r="G56" s="118"/>
      <c r="H56" s="119"/>
      <c r="I56" s="117">
        <v>0</v>
      </c>
      <c r="J56" s="118"/>
      <c r="K56" s="119"/>
      <c r="L56" s="117">
        <v>4290.09</v>
      </c>
      <c r="M56" s="118"/>
      <c r="N56" s="118"/>
      <c r="O56" s="119"/>
      <c r="P56" s="117">
        <v>0</v>
      </c>
      <c r="Q56" s="118"/>
      <c r="R56" s="118"/>
      <c r="S56" s="118"/>
      <c r="T56" s="119"/>
      <c r="U56" s="114"/>
      <c r="V56" s="115"/>
      <c r="W56" s="116"/>
      <c r="X56" s="16">
        <v>83351.16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501.82</v>
      </c>
      <c r="F57" s="118"/>
      <c r="G57" s="118"/>
      <c r="H57" s="119"/>
      <c r="I57" s="117">
        <v>0</v>
      </c>
      <c r="J57" s="118"/>
      <c r="K57" s="119"/>
      <c r="L57" s="117">
        <v>1679.61</v>
      </c>
      <c r="M57" s="118"/>
      <c r="N57" s="118"/>
      <c r="O57" s="119"/>
      <c r="P57" s="117">
        <v>1621.56</v>
      </c>
      <c r="Q57" s="118"/>
      <c r="R57" s="118"/>
      <c r="S57" s="118"/>
      <c r="T57" s="119"/>
      <c r="U57" s="114"/>
      <c r="V57" s="115"/>
      <c r="W57" s="116"/>
      <c r="X57" s="16">
        <v>559.87</v>
      </c>
      <c r="Y57" s="117">
        <v>0</v>
      </c>
      <c r="Z57" s="119"/>
      <c r="AA57" s="16">
        <v>0</v>
      </c>
    </row>
    <row r="58" spans="1:27" ht="22.9" customHeight="1" x14ac:dyDescent="0.2">
      <c r="A58" s="120" t="s">
        <v>24</v>
      </c>
      <c r="B58" s="121"/>
      <c r="C58" s="121"/>
      <c r="D58" s="122"/>
      <c r="E58" s="123">
        <v>0</v>
      </c>
      <c r="F58" s="124"/>
      <c r="G58" s="124"/>
      <c r="H58" s="125"/>
      <c r="I58" s="123">
        <v>0</v>
      </c>
      <c r="J58" s="124"/>
      <c r="K58" s="125"/>
      <c r="L58" s="123">
        <v>2444.9699999999998</v>
      </c>
      <c r="M58" s="124"/>
      <c r="N58" s="124"/>
      <c r="O58" s="125"/>
      <c r="P58" s="123">
        <v>1629.98</v>
      </c>
      <c r="Q58" s="124"/>
      <c r="R58" s="124"/>
      <c r="S58" s="124"/>
      <c r="T58" s="125"/>
      <c r="U58" s="120"/>
      <c r="V58" s="121"/>
      <c r="W58" s="122"/>
      <c r="X58" s="17">
        <v>814.99</v>
      </c>
      <c r="Y58" s="123">
        <v>0</v>
      </c>
      <c r="Z58" s="125"/>
      <c r="AA58" s="17">
        <v>0</v>
      </c>
    </row>
    <row r="59" spans="1:27" ht="23.65" customHeight="1" x14ac:dyDescent="0.2">
      <c r="A59" s="87" t="s">
        <v>53</v>
      </c>
      <c r="B59" s="88"/>
      <c r="C59" s="88"/>
      <c r="D59" s="89"/>
      <c r="E59" s="126">
        <v>154668.99</v>
      </c>
      <c r="F59" s="127"/>
      <c r="G59" s="127"/>
      <c r="H59" s="128"/>
      <c r="I59" s="126">
        <v>0</v>
      </c>
      <c r="J59" s="127"/>
      <c r="K59" s="128"/>
      <c r="L59" s="126">
        <v>20182.849999999999</v>
      </c>
      <c r="M59" s="127"/>
      <c r="N59" s="127"/>
      <c r="O59" s="128"/>
      <c r="P59" s="126">
        <v>9733.7999999999993</v>
      </c>
      <c r="Q59" s="127"/>
      <c r="R59" s="127"/>
      <c r="S59" s="127"/>
      <c r="T59" s="128"/>
      <c r="U59" s="87"/>
      <c r="V59" s="88"/>
      <c r="W59" s="89"/>
      <c r="X59" s="18">
        <v>165118.04</v>
      </c>
      <c r="Y59" s="126">
        <v>0</v>
      </c>
      <c r="Z59" s="128"/>
      <c r="AA59" s="18">
        <v>0</v>
      </c>
    </row>
  </sheetData>
  <mergeCells count="225"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100-000000000000}">
  <sheetPr>
    <pageSetUpPr fitToPage="1"/>
  </sheetPr>
  <dimension ref="A1:AA64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292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-1804.25575</v>
      </c>
      <c r="I13" s="50"/>
      <c r="J13" s="50"/>
      <c r="K13" s="51"/>
      <c r="L13" s="49">
        <v>13.455310000000001</v>
      </c>
      <c r="M13" s="50"/>
      <c r="N13" s="51"/>
      <c r="O13" s="49">
        <v>13.455310000000001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-1790.80044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-1804.25575</v>
      </c>
      <c r="I15" s="50"/>
      <c r="J15" s="50"/>
      <c r="K15" s="51"/>
      <c r="L15" s="49">
        <v>13.455310000000001</v>
      </c>
      <c r="M15" s="50"/>
      <c r="N15" s="51"/>
      <c r="O15" s="49">
        <v>13.455310000000001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-1790.80044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5.30152</v>
      </c>
      <c r="F26" s="132">
        <v>5.30152</v>
      </c>
      <c r="G26" s="133"/>
      <c r="H26" s="134"/>
      <c r="I26" s="20">
        <v>5.30152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23.65" customHeight="1" x14ac:dyDescent="0.2">
      <c r="A27" s="19" t="s">
        <v>18</v>
      </c>
      <c r="B27" s="129" t="s">
        <v>124</v>
      </c>
      <c r="C27" s="130"/>
      <c r="D27" s="131"/>
      <c r="E27" s="20">
        <v>69.366579999999999</v>
      </c>
      <c r="F27" s="132">
        <v>69.366579999999999</v>
      </c>
      <c r="G27" s="133"/>
      <c r="H27" s="134"/>
      <c r="I27" s="20">
        <v>69.366579999999999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22.9" customHeight="1" x14ac:dyDescent="0.2">
      <c r="A28" s="19" t="s">
        <v>19</v>
      </c>
      <c r="B28" s="129" t="s">
        <v>126</v>
      </c>
      <c r="C28" s="130"/>
      <c r="D28" s="131"/>
      <c r="E28" s="20">
        <v>2348.8955999999998</v>
      </c>
      <c r="F28" s="132">
        <v>2348.8955999999998</v>
      </c>
      <c r="G28" s="133"/>
      <c r="H28" s="134"/>
      <c r="I28" s="20">
        <v>2348.8955999999998</v>
      </c>
      <c r="J28" s="135"/>
      <c r="K28" s="136"/>
      <c r="L28" s="20"/>
      <c r="M28" s="132"/>
      <c r="N28" s="134"/>
      <c r="O28" s="20"/>
      <c r="P28" s="19"/>
      <c r="Q28" s="135"/>
      <c r="R28" s="137"/>
      <c r="S28" s="136"/>
      <c r="T28" s="135"/>
      <c r="U28" s="137"/>
      <c r="V28" s="137"/>
      <c r="W28" s="136"/>
      <c r="X28" s="20"/>
      <c r="Y28" s="20"/>
      <c r="Z28" s="132"/>
      <c r="AA28" s="134"/>
    </row>
    <row r="29" spans="1:27" ht="23.65" customHeight="1" x14ac:dyDescent="0.2">
      <c r="A29" s="9" t="s">
        <v>20</v>
      </c>
      <c r="B29" s="78" t="s">
        <v>127</v>
      </c>
      <c r="C29" s="79"/>
      <c r="D29" s="80"/>
      <c r="E29" s="10">
        <v>58.200029999999998</v>
      </c>
      <c r="F29" s="81">
        <v>58.200029999999998</v>
      </c>
      <c r="G29" s="82"/>
      <c r="H29" s="83"/>
      <c r="I29" s="10">
        <v>58.200029999999998</v>
      </c>
      <c r="J29" s="84"/>
      <c r="K29" s="85"/>
      <c r="L29" s="10"/>
      <c r="M29" s="81"/>
      <c r="N29" s="83"/>
      <c r="O29" s="10"/>
      <c r="P29" s="9"/>
      <c r="Q29" s="84"/>
      <c r="R29" s="86"/>
      <c r="S29" s="85"/>
      <c r="T29" s="84"/>
      <c r="U29" s="86"/>
      <c r="V29" s="86"/>
      <c r="W29" s="85"/>
      <c r="X29" s="10"/>
      <c r="Y29" s="10"/>
      <c r="Z29" s="81"/>
      <c r="AA29" s="83"/>
    </row>
    <row r="30" spans="1:27" ht="22.9" customHeight="1" x14ac:dyDescent="0.2">
      <c r="A30" s="87" t="s">
        <v>53</v>
      </c>
      <c r="B30" s="88"/>
      <c r="C30" s="88"/>
      <c r="D30" s="89"/>
      <c r="E30" s="7"/>
      <c r="F30" s="64"/>
      <c r="G30" s="68"/>
      <c r="H30" s="69"/>
      <c r="I30" s="7"/>
      <c r="J30" s="55"/>
      <c r="K30" s="67"/>
      <c r="L30" s="7"/>
      <c r="M30" s="64"/>
      <c r="N30" s="69"/>
      <c r="O30" s="6"/>
      <c r="P30" s="6"/>
      <c r="Q30" s="55"/>
      <c r="R30" s="66"/>
      <c r="S30" s="67"/>
      <c r="T30" s="55"/>
      <c r="U30" s="66"/>
      <c r="V30" s="66"/>
      <c r="W30" s="67"/>
      <c r="X30" s="7"/>
      <c r="Y30" s="7"/>
      <c r="Z30" s="64"/>
      <c r="AA30" s="69"/>
    </row>
    <row r="31" spans="1:27" ht="11.85" customHeight="1" x14ac:dyDescent="0.2">
      <c r="A31" s="5"/>
      <c r="B31" s="5"/>
      <c r="C31" s="5"/>
      <c r="D31" s="5"/>
      <c r="E31" s="5"/>
      <c r="F31" s="5"/>
      <c r="G31" s="5"/>
      <c r="H31" s="5"/>
      <c r="I31" s="5"/>
      <c r="J31" s="5"/>
      <c r="K31" s="5"/>
      <c r="L31" s="5"/>
      <c r="M31" s="5"/>
      <c r="N31" s="5"/>
      <c r="O31" s="5"/>
      <c r="P31" s="5"/>
      <c r="Q31" s="5"/>
      <c r="R31" s="5"/>
      <c r="S31" s="5"/>
      <c r="T31" s="5"/>
      <c r="U31" s="5"/>
      <c r="V31" s="5"/>
      <c r="W31" s="5"/>
      <c r="X31" s="5"/>
      <c r="Y31" s="5"/>
      <c r="Z31" s="5"/>
      <c r="AA31" s="5"/>
    </row>
    <row r="32" spans="1:27" ht="28.9" customHeight="1" x14ac:dyDescent="0.2">
      <c r="C32" s="23" t="s">
        <v>54</v>
      </c>
      <c r="D32" s="23"/>
      <c r="E32" s="23"/>
      <c r="F32" s="23"/>
      <c r="G32" s="23"/>
      <c r="H32" s="23"/>
      <c r="I32" s="23"/>
      <c r="J32" s="23"/>
      <c r="K32" s="23"/>
      <c r="L32" s="23"/>
      <c r="M32" s="23"/>
      <c r="N32" s="23"/>
      <c r="O32" s="23"/>
      <c r="P32" s="23"/>
      <c r="Q32" s="23"/>
    </row>
    <row r="33" spans="1:27" ht="5.85" customHeight="1" x14ac:dyDescent="0.2">
      <c r="C33" s="23"/>
      <c r="D33" s="23"/>
      <c r="E33" s="23"/>
      <c r="F33" s="23"/>
      <c r="G33" s="23"/>
      <c r="H33" s="23"/>
      <c r="I33" s="23"/>
      <c r="J33" s="23"/>
      <c r="K33" s="23"/>
      <c r="L33" s="23"/>
      <c r="M33" s="23"/>
      <c r="N33" s="23"/>
      <c r="O33" s="23"/>
      <c r="P33" s="23"/>
      <c r="Q33" s="23"/>
      <c r="Y33" s="26" t="s">
        <v>55</v>
      </c>
      <c r="Z33" s="26"/>
      <c r="AA33" s="26"/>
    </row>
    <row r="34" spans="1:27" ht="5.85" customHeight="1" x14ac:dyDescent="0.2">
      <c r="A34" s="24" t="s">
        <v>56</v>
      </c>
      <c r="B34" s="24"/>
      <c r="C34" s="24"/>
      <c r="D34" s="24"/>
      <c r="E34" s="24"/>
      <c r="F34" s="24"/>
      <c r="G34" s="24"/>
      <c r="H34" s="24"/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6"/>
      <c r="Z34" s="26"/>
      <c r="AA34" s="26"/>
    </row>
    <row r="35" spans="1:27" ht="22.9" customHeight="1" x14ac:dyDescent="0.2">
      <c r="A35" s="24"/>
      <c r="B35" s="24"/>
      <c r="C35" s="24"/>
      <c r="D35" s="24"/>
      <c r="E35" s="24"/>
      <c r="F35" s="24"/>
      <c r="G35" s="24"/>
      <c r="H35" s="24"/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6"/>
      <c r="Z35" s="26"/>
      <c r="AA35" s="26"/>
    </row>
    <row r="36" spans="1:27" ht="11.85" customHeight="1" x14ac:dyDescent="0.2">
      <c r="A36" s="2"/>
      <c r="B36" s="2"/>
      <c r="C36" s="2"/>
      <c r="D36" s="2"/>
      <c r="E36" s="2"/>
      <c r="F36" s="2"/>
      <c r="G36" s="2"/>
      <c r="H36" s="2"/>
      <c r="I36" s="2"/>
      <c r="J36" s="2"/>
      <c r="K36" s="2"/>
      <c r="L36" s="2"/>
      <c r="M36" s="2"/>
      <c r="N36" s="2"/>
      <c r="O36" s="2"/>
      <c r="P36" s="2"/>
      <c r="Q36" s="2"/>
      <c r="R36" s="2"/>
      <c r="S36" s="2"/>
      <c r="T36" s="2"/>
      <c r="U36" s="2"/>
      <c r="V36" s="2"/>
      <c r="W36" s="2"/>
      <c r="X36" s="2"/>
      <c r="Y36" s="2"/>
      <c r="Z36" s="2"/>
      <c r="AA36" s="2"/>
    </row>
    <row r="37" spans="1:27" ht="29.65" customHeight="1" x14ac:dyDescent="0.2">
      <c r="A37" s="55" t="s">
        <v>5</v>
      </c>
      <c r="B37" s="92" t="s">
        <v>57</v>
      </c>
      <c r="C37" s="93"/>
      <c r="D37" s="94"/>
      <c r="E37" s="55" t="s">
        <v>58</v>
      </c>
      <c r="F37" s="56"/>
      <c r="G37" s="56"/>
      <c r="H37" s="57"/>
      <c r="I37" s="55" t="s">
        <v>59</v>
      </c>
      <c r="J37" s="56"/>
      <c r="K37" s="57"/>
      <c r="L37" s="55" t="s">
        <v>60</v>
      </c>
      <c r="M37" s="66"/>
      <c r="N37" s="66"/>
      <c r="O37" s="66"/>
      <c r="P37" s="66"/>
      <c r="Q37" s="66"/>
      <c r="R37" s="66"/>
      <c r="S37" s="66"/>
      <c r="T37" s="66"/>
      <c r="U37" s="66"/>
      <c r="V37" s="66"/>
      <c r="W37" s="66"/>
      <c r="X37" s="67"/>
      <c r="Y37" s="55" t="s">
        <v>61</v>
      </c>
      <c r="Z37" s="56"/>
      <c r="AA37" s="57"/>
    </row>
    <row r="38" spans="1:27" ht="28.9" customHeight="1" x14ac:dyDescent="0.2">
      <c r="A38" s="90"/>
      <c r="B38" s="95"/>
      <c r="C38" s="96"/>
      <c r="D38" s="97"/>
      <c r="E38" s="58"/>
      <c r="F38" s="59"/>
      <c r="G38" s="59"/>
      <c r="H38" s="60"/>
      <c r="I38" s="58"/>
      <c r="J38" s="59"/>
      <c r="K38" s="60"/>
      <c r="L38" s="55" t="s">
        <v>11</v>
      </c>
      <c r="M38" s="56"/>
      <c r="N38" s="56"/>
      <c r="O38" s="57"/>
      <c r="P38" s="55" t="s">
        <v>62</v>
      </c>
      <c r="Q38" s="66"/>
      <c r="R38" s="66"/>
      <c r="S38" s="66"/>
      <c r="T38" s="66"/>
      <c r="U38" s="66"/>
      <c r="V38" s="66"/>
      <c r="W38" s="66"/>
      <c r="X38" s="67"/>
      <c r="Y38" s="58"/>
      <c r="Z38" s="59"/>
      <c r="AA38" s="60"/>
    </row>
    <row r="39" spans="1:27" ht="69.599999999999994" customHeight="1" x14ac:dyDescent="0.2">
      <c r="A39" s="90"/>
      <c r="B39" s="98"/>
      <c r="C39" s="99"/>
      <c r="D39" s="100"/>
      <c r="E39" s="61"/>
      <c r="F39" s="62"/>
      <c r="G39" s="62"/>
      <c r="H39" s="63"/>
      <c r="I39" s="61"/>
      <c r="J39" s="62"/>
      <c r="K39" s="63"/>
      <c r="L39" s="61"/>
      <c r="M39" s="62"/>
      <c r="N39" s="62"/>
      <c r="O39" s="63"/>
      <c r="P39" s="55" t="s">
        <v>63</v>
      </c>
      <c r="Q39" s="66"/>
      <c r="R39" s="66"/>
      <c r="S39" s="66"/>
      <c r="T39" s="66"/>
      <c r="U39" s="66"/>
      <c r="V39" s="66"/>
      <c r="W39" s="67"/>
      <c r="X39" s="6" t="s">
        <v>64</v>
      </c>
      <c r="Y39" s="61"/>
      <c r="Z39" s="62"/>
      <c r="AA39" s="63"/>
    </row>
    <row r="40" spans="1:27" ht="23.65" customHeight="1" x14ac:dyDescent="0.2">
      <c r="A40" s="91"/>
      <c r="B40" s="92" t="s">
        <v>17</v>
      </c>
      <c r="C40" s="101"/>
      <c r="D40" s="102"/>
      <c r="E40" s="92" t="s">
        <v>18</v>
      </c>
      <c r="F40" s="102"/>
      <c r="G40" s="55"/>
      <c r="H40" s="67"/>
      <c r="I40" s="103"/>
      <c r="J40" s="67"/>
      <c r="K40" s="6" t="s">
        <v>19</v>
      </c>
      <c r="L40" s="55" t="s">
        <v>20</v>
      </c>
      <c r="M40" s="66"/>
      <c r="N40" s="66"/>
      <c r="O40" s="67"/>
      <c r="P40" s="55" t="s">
        <v>21</v>
      </c>
      <c r="Q40" s="66"/>
      <c r="R40" s="66"/>
      <c r="S40" s="66"/>
      <c r="T40" s="66"/>
      <c r="U40" s="66"/>
      <c r="V40" s="66"/>
      <c r="W40" s="67"/>
      <c r="X40" s="6" t="s">
        <v>22</v>
      </c>
      <c r="Y40" s="55" t="s">
        <v>23</v>
      </c>
      <c r="Z40" s="66"/>
      <c r="AA40" s="67"/>
    </row>
    <row r="41" spans="1:27" ht="22.9" customHeight="1" x14ac:dyDescent="0.2">
      <c r="A41" s="11" t="s">
        <v>17</v>
      </c>
      <c r="B41" s="104" t="s">
        <v>65</v>
      </c>
      <c r="C41" s="105"/>
      <c r="D41" s="106"/>
      <c r="E41" s="92"/>
      <c r="F41" s="101"/>
      <c r="G41" s="101"/>
      <c r="H41" s="102"/>
      <c r="I41" s="12"/>
      <c r="J41" s="13"/>
      <c r="K41" s="14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23.65" customHeight="1" x14ac:dyDescent="0.2">
      <c r="A42" s="11" t="s">
        <v>18</v>
      </c>
      <c r="B42" s="104" t="s">
        <v>66</v>
      </c>
      <c r="C42" s="105"/>
      <c r="D42" s="106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2.9" customHeight="1" x14ac:dyDescent="0.2">
      <c r="A43" s="11" t="s">
        <v>19</v>
      </c>
      <c r="B43" s="104" t="s">
        <v>67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23.65" customHeight="1" x14ac:dyDescent="0.2">
      <c r="A44" s="11" t="s">
        <v>20</v>
      </c>
      <c r="B44" s="104" t="s">
        <v>68</v>
      </c>
      <c r="C44" s="105"/>
      <c r="D44" s="106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58.5" customHeight="1" x14ac:dyDescent="0.2">
      <c r="A45" s="11" t="s">
        <v>21</v>
      </c>
      <c r="B45" s="107" t="s">
        <v>69</v>
      </c>
      <c r="C45" s="108"/>
      <c r="D45" s="109"/>
      <c r="E45" s="92"/>
      <c r="F45" s="101"/>
      <c r="G45" s="101"/>
      <c r="H45" s="102"/>
      <c r="I45" s="55"/>
      <c r="J45" s="66"/>
      <c r="K45" s="67"/>
      <c r="L45" s="55"/>
      <c r="M45" s="66"/>
      <c r="N45" s="66"/>
      <c r="O45" s="67"/>
      <c r="P45" s="55"/>
      <c r="Q45" s="66"/>
      <c r="R45" s="66"/>
      <c r="S45" s="66"/>
      <c r="T45" s="66"/>
      <c r="U45" s="66"/>
      <c r="V45" s="66"/>
      <c r="W45" s="67"/>
      <c r="X45" s="6"/>
      <c r="Y45" s="55"/>
      <c r="Z45" s="66"/>
      <c r="AA45" s="67"/>
    </row>
    <row r="46" spans="1:27" ht="22.9" customHeight="1" x14ac:dyDescent="0.2">
      <c r="A46" s="11" t="s">
        <v>22</v>
      </c>
      <c r="B46" s="104" t="s">
        <v>53</v>
      </c>
      <c r="C46" s="105"/>
      <c r="D46" s="106"/>
      <c r="E46" s="92"/>
      <c r="F46" s="101"/>
      <c r="G46" s="101"/>
      <c r="H46" s="102"/>
      <c r="I46" s="55"/>
      <c r="J46" s="66"/>
      <c r="K46" s="67"/>
      <c r="L46" s="55"/>
      <c r="M46" s="66"/>
      <c r="N46" s="66"/>
      <c r="O46" s="67"/>
      <c r="P46" s="55"/>
      <c r="Q46" s="66"/>
      <c r="R46" s="66"/>
      <c r="S46" s="66"/>
      <c r="T46" s="66"/>
      <c r="U46" s="66"/>
      <c r="V46" s="66"/>
      <c r="W46" s="67"/>
      <c r="X46" s="6"/>
      <c r="Y46" s="55"/>
      <c r="Z46" s="66"/>
      <c r="AA46" s="67"/>
    </row>
    <row r="47" spans="1:27" ht="52.5" customHeight="1" x14ac:dyDescent="0.2">
      <c r="A47" s="5"/>
      <c r="B47" s="5"/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"/>
      <c r="P47" s="5"/>
      <c r="Q47" s="5"/>
      <c r="R47" s="5"/>
      <c r="S47" s="5"/>
      <c r="T47" s="5"/>
      <c r="U47" s="5"/>
      <c r="V47" s="5"/>
      <c r="W47" s="5"/>
      <c r="X47" s="5"/>
      <c r="Y47" s="5"/>
      <c r="Z47" s="5"/>
      <c r="AA47" s="5"/>
    </row>
    <row r="48" spans="1:27" ht="40.700000000000003" customHeight="1" x14ac:dyDescent="0.2"/>
    <row r="49" spans="1:27" ht="5.85" customHeight="1" x14ac:dyDescent="0.2">
      <c r="A49" s="24"/>
      <c r="B49" s="24"/>
      <c r="C49" s="24"/>
      <c r="D49" s="24"/>
      <c r="E49" s="24"/>
      <c r="F49" s="24"/>
      <c r="G49" s="24"/>
      <c r="H49" s="24"/>
      <c r="I49" s="24"/>
      <c r="J49" s="24"/>
      <c r="K49" s="24"/>
      <c r="L49" s="24"/>
      <c r="M49" s="24"/>
      <c r="N49" s="24"/>
      <c r="O49" s="24"/>
      <c r="P49" s="24"/>
      <c r="Q49" s="24"/>
      <c r="R49" s="24"/>
      <c r="S49" s="24"/>
      <c r="T49" s="24"/>
      <c r="U49" s="24"/>
      <c r="V49" s="24"/>
      <c r="W49" s="24"/>
      <c r="X49" s="24"/>
      <c r="Y49" s="24"/>
      <c r="Z49" s="24"/>
      <c r="AA49" s="24"/>
    </row>
    <row r="50" spans="1:27" ht="34.700000000000003" customHeight="1" x14ac:dyDescent="0.2">
      <c r="A50" s="110" t="s">
        <v>70</v>
      </c>
      <c r="B50" s="110"/>
      <c r="C50" s="110"/>
      <c r="D50" s="110"/>
      <c r="E50" s="110"/>
      <c r="F50" s="110"/>
      <c r="G50" s="110"/>
      <c r="H50" s="110"/>
      <c r="I50" s="110"/>
      <c r="J50" s="110"/>
      <c r="K50" s="110"/>
      <c r="L50" s="110"/>
      <c r="M50" s="110"/>
      <c r="N50" s="110"/>
      <c r="O50" s="110"/>
      <c r="P50" s="110"/>
      <c r="Q50" s="110"/>
      <c r="R50" s="110"/>
      <c r="S50" s="110"/>
      <c r="T50" s="110"/>
      <c r="U50" s="110"/>
      <c r="V50" s="110"/>
      <c r="W50" s="110"/>
      <c r="X50" s="110"/>
      <c r="Y50" s="110"/>
      <c r="Z50" s="110"/>
      <c r="AA50" s="1" t="s">
        <v>55</v>
      </c>
    </row>
    <row r="51" spans="1:27" ht="34.700000000000003" customHeight="1" x14ac:dyDescent="0.2">
      <c r="A51" s="55" t="s">
        <v>71</v>
      </c>
      <c r="B51" s="56"/>
      <c r="C51" s="56"/>
      <c r="D51" s="57"/>
      <c r="E51" s="64" t="s">
        <v>72</v>
      </c>
      <c r="F51" s="68"/>
      <c r="G51" s="68"/>
      <c r="H51" s="68"/>
      <c r="I51" s="68"/>
      <c r="J51" s="68"/>
      <c r="K51" s="69"/>
      <c r="L51" s="64" t="s">
        <v>73</v>
      </c>
      <c r="M51" s="68"/>
      <c r="N51" s="68"/>
      <c r="O51" s="68"/>
      <c r="P51" s="68"/>
      <c r="Q51" s="68"/>
      <c r="R51" s="68"/>
      <c r="S51" s="68"/>
      <c r="T51" s="68"/>
      <c r="U51" s="68"/>
      <c r="V51" s="68"/>
      <c r="W51" s="69"/>
      <c r="X51" s="64" t="s">
        <v>74</v>
      </c>
      <c r="Y51" s="68"/>
      <c r="Z51" s="69"/>
      <c r="AA51" s="64" t="s">
        <v>75</v>
      </c>
    </row>
    <row r="52" spans="1:27" ht="52.5" customHeight="1" x14ac:dyDescent="0.2">
      <c r="A52" s="61"/>
      <c r="B52" s="62"/>
      <c r="C52" s="62"/>
      <c r="D52" s="63"/>
      <c r="E52" s="64" t="s">
        <v>76</v>
      </c>
      <c r="F52" s="68"/>
      <c r="G52" s="68"/>
      <c r="H52" s="69"/>
      <c r="I52" s="64" t="s">
        <v>77</v>
      </c>
      <c r="J52" s="68"/>
      <c r="K52" s="69"/>
      <c r="L52" s="64" t="s">
        <v>78</v>
      </c>
      <c r="M52" s="68"/>
      <c r="N52" s="68"/>
      <c r="O52" s="69"/>
      <c r="P52" s="64" t="s">
        <v>79</v>
      </c>
      <c r="Q52" s="68"/>
      <c r="R52" s="68"/>
      <c r="S52" s="68"/>
      <c r="T52" s="69"/>
      <c r="U52" s="55" t="s">
        <v>80</v>
      </c>
      <c r="V52" s="66"/>
      <c r="W52" s="67"/>
      <c r="X52" s="7" t="s">
        <v>76</v>
      </c>
      <c r="Y52" s="64" t="s">
        <v>77</v>
      </c>
      <c r="Z52" s="69"/>
      <c r="AA52" s="65"/>
    </row>
    <row r="53" spans="1:27" ht="23.65" customHeight="1" x14ac:dyDescent="0.2">
      <c r="A53" s="111" t="s">
        <v>17</v>
      </c>
      <c r="B53" s="112"/>
      <c r="C53" s="112"/>
      <c r="D53" s="113"/>
      <c r="E53" s="111" t="s">
        <v>18</v>
      </c>
      <c r="F53" s="112"/>
      <c r="G53" s="112"/>
      <c r="H53" s="113"/>
      <c r="I53" s="111" t="s">
        <v>19</v>
      </c>
      <c r="J53" s="112"/>
      <c r="K53" s="113"/>
      <c r="L53" s="111" t="s">
        <v>20</v>
      </c>
      <c r="M53" s="112"/>
      <c r="N53" s="112"/>
      <c r="O53" s="113"/>
      <c r="P53" s="111" t="s">
        <v>21</v>
      </c>
      <c r="Q53" s="112"/>
      <c r="R53" s="112"/>
      <c r="S53" s="112"/>
      <c r="T53" s="113"/>
      <c r="U53" s="111" t="s">
        <v>22</v>
      </c>
      <c r="V53" s="112"/>
      <c r="W53" s="113"/>
      <c r="X53" s="15" t="s">
        <v>23</v>
      </c>
      <c r="Y53" s="111" t="s">
        <v>24</v>
      </c>
      <c r="Z53" s="113"/>
      <c r="AA53" s="15" t="s">
        <v>25</v>
      </c>
    </row>
    <row r="54" spans="1:27" ht="22.9" customHeight="1" x14ac:dyDescent="0.2">
      <c r="A54" s="114" t="s">
        <v>17</v>
      </c>
      <c r="B54" s="115"/>
      <c r="C54" s="115"/>
      <c r="D54" s="116"/>
      <c r="E54" s="117">
        <v>485.75</v>
      </c>
      <c r="F54" s="118"/>
      <c r="G54" s="118"/>
      <c r="H54" s="119"/>
      <c r="I54" s="117">
        <v>0</v>
      </c>
      <c r="J54" s="118"/>
      <c r="K54" s="119"/>
      <c r="L54" s="117">
        <v>1625.85</v>
      </c>
      <c r="M54" s="118"/>
      <c r="N54" s="118"/>
      <c r="O54" s="119"/>
      <c r="P54" s="117">
        <v>1569.65</v>
      </c>
      <c r="Q54" s="118"/>
      <c r="R54" s="118"/>
      <c r="S54" s="118"/>
      <c r="T54" s="119"/>
      <c r="U54" s="114"/>
      <c r="V54" s="115"/>
      <c r="W54" s="116"/>
      <c r="X54" s="16">
        <v>541.95000000000005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47</v>
      </c>
      <c r="B55" s="115"/>
      <c r="C55" s="115"/>
      <c r="D55" s="116"/>
      <c r="E55" s="117">
        <v>520.36</v>
      </c>
      <c r="F55" s="118"/>
      <c r="G55" s="118"/>
      <c r="H55" s="119"/>
      <c r="I55" s="117">
        <v>0</v>
      </c>
      <c r="J55" s="118"/>
      <c r="K55" s="119"/>
      <c r="L55" s="117">
        <v>1741.68</v>
      </c>
      <c r="M55" s="118"/>
      <c r="N55" s="118"/>
      <c r="O55" s="119"/>
      <c r="P55" s="117">
        <v>1681.48</v>
      </c>
      <c r="Q55" s="118"/>
      <c r="R55" s="118"/>
      <c r="S55" s="118"/>
      <c r="T55" s="119"/>
      <c r="U55" s="114"/>
      <c r="V55" s="115"/>
      <c r="W55" s="116"/>
      <c r="X55" s="16">
        <v>580.55999999999995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18</v>
      </c>
      <c r="B56" s="115"/>
      <c r="C56" s="115"/>
      <c r="D56" s="116"/>
      <c r="E56" s="117">
        <v>501.82</v>
      </c>
      <c r="F56" s="118"/>
      <c r="G56" s="118"/>
      <c r="H56" s="119"/>
      <c r="I56" s="117">
        <v>0</v>
      </c>
      <c r="J56" s="118"/>
      <c r="K56" s="119"/>
      <c r="L56" s="117">
        <v>1679.61</v>
      </c>
      <c r="M56" s="118"/>
      <c r="N56" s="118"/>
      <c r="O56" s="119"/>
      <c r="P56" s="117">
        <v>1621.56</v>
      </c>
      <c r="Q56" s="118"/>
      <c r="R56" s="118"/>
      <c r="S56" s="118"/>
      <c r="T56" s="119"/>
      <c r="U56" s="114"/>
      <c r="V56" s="115"/>
      <c r="W56" s="116"/>
      <c r="X56" s="16">
        <v>559.87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19</v>
      </c>
      <c r="B57" s="115"/>
      <c r="C57" s="115"/>
      <c r="D57" s="116"/>
      <c r="E57" s="117">
        <v>372.04</v>
      </c>
      <c r="F57" s="118"/>
      <c r="G57" s="118"/>
      <c r="H57" s="119"/>
      <c r="I57" s="117">
        <v>0</v>
      </c>
      <c r="J57" s="118"/>
      <c r="K57" s="119"/>
      <c r="L57" s="117">
        <v>1245.24</v>
      </c>
      <c r="M57" s="118"/>
      <c r="N57" s="118"/>
      <c r="O57" s="119"/>
      <c r="P57" s="117">
        <v>1202.2</v>
      </c>
      <c r="Q57" s="118"/>
      <c r="R57" s="118"/>
      <c r="S57" s="118"/>
      <c r="T57" s="119"/>
      <c r="U57" s="114"/>
      <c r="V57" s="115"/>
      <c r="W57" s="116"/>
      <c r="X57" s="16">
        <v>415.08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20</v>
      </c>
      <c r="B58" s="115"/>
      <c r="C58" s="115"/>
      <c r="D58" s="116"/>
      <c r="E58" s="117">
        <v>530.24</v>
      </c>
      <c r="F58" s="118"/>
      <c r="G58" s="118"/>
      <c r="H58" s="119"/>
      <c r="I58" s="117">
        <v>0</v>
      </c>
      <c r="J58" s="118"/>
      <c r="K58" s="119"/>
      <c r="L58" s="117">
        <v>1774.77</v>
      </c>
      <c r="M58" s="118"/>
      <c r="N58" s="118"/>
      <c r="O58" s="119"/>
      <c r="P58" s="117">
        <v>1121.83</v>
      </c>
      <c r="Q58" s="118"/>
      <c r="R58" s="118"/>
      <c r="S58" s="118"/>
      <c r="T58" s="119"/>
      <c r="U58" s="114"/>
      <c r="V58" s="115"/>
      <c r="W58" s="116"/>
      <c r="X58" s="16">
        <v>1183.18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21</v>
      </c>
      <c r="B59" s="115"/>
      <c r="C59" s="115"/>
      <c r="D59" s="116"/>
      <c r="E59" s="117">
        <v>475.86</v>
      </c>
      <c r="F59" s="118"/>
      <c r="G59" s="118"/>
      <c r="H59" s="119"/>
      <c r="I59" s="117">
        <v>0</v>
      </c>
      <c r="J59" s="118"/>
      <c r="K59" s="119"/>
      <c r="L59" s="117">
        <v>1592.76</v>
      </c>
      <c r="M59" s="118"/>
      <c r="N59" s="118"/>
      <c r="O59" s="119"/>
      <c r="P59" s="117">
        <v>1537.7</v>
      </c>
      <c r="Q59" s="118"/>
      <c r="R59" s="118"/>
      <c r="S59" s="118"/>
      <c r="T59" s="119"/>
      <c r="U59" s="114"/>
      <c r="V59" s="115"/>
      <c r="W59" s="116"/>
      <c r="X59" s="16">
        <v>530.91999999999996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22</v>
      </c>
      <c r="B60" s="115"/>
      <c r="C60" s="115"/>
      <c r="D60" s="116"/>
      <c r="E60" s="117">
        <v>465.97</v>
      </c>
      <c r="F60" s="118"/>
      <c r="G60" s="118"/>
      <c r="H60" s="119"/>
      <c r="I60" s="117">
        <v>0</v>
      </c>
      <c r="J60" s="118"/>
      <c r="K60" s="119"/>
      <c r="L60" s="117">
        <v>1559.64</v>
      </c>
      <c r="M60" s="118"/>
      <c r="N60" s="118"/>
      <c r="O60" s="119"/>
      <c r="P60" s="117">
        <v>1505.73</v>
      </c>
      <c r="Q60" s="118"/>
      <c r="R60" s="118"/>
      <c r="S60" s="118"/>
      <c r="T60" s="119"/>
      <c r="U60" s="114"/>
      <c r="V60" s="115"/>
      <c r="W60" s="116"/>
      <c r="X60" s="16">
        <v>519.88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23</v>
      </c>
      <c r="B61" s="115"/>
      <c r="C61" s="115"/>
      <c r="D61" s="116"/>
      <c r="E61" s="117">
        <v>493.16</v>
      </c>
      <c r="F61" s="118"/>
      <c r="G61" s="118"/>
      <c r="H61" s="119"/>
      <c r="I61" s="117">
        <v>0</v>
      </c>
      <c r="J61" s="118"/>
      <c r="K61" s="119"/>
      <c r="L61" s="117">
        <v>1650.66</v>
      </c>
      <c r="M61" s="118"/>
      <c r="N61" s="118"/>
      <c r="O61" s="119"/>
      <c r="P61" s="117">
        <v>1593.6</v>
      </c>
      <c r="Q61" s="118"/>
      <c r="R61" s="118"/>
      <c r="S61" s="118"/>
      <c r="T61" s="119"/>
      <c r="U61" s="114"/>
      <c r="V61" s="115"/>
      <c r="W61" s="116"/>
      <c r="X61" s="16">
        <v>550.22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24</v>
      </c>
      <c r="B62" s="115"/>
      <c r="C62" s="115"/>
      <c r="D62" s="116"/>
      <c r="E62" s="117">
        <v>22310.74</v>
      </c>
      <c r="F62" s="118"/>
      <c r="G62" s="118"/>
      <c r="H62" s="119"/>
      <c r="I62" s="117">
        <v>0</v>
      </c>
      <c r="J62" s="118"/>
      <c r="K62" s="119"/>
      <c r="L62" s="117">
        <v>1756.42</v>
      </c>
      <c r="M62" s="118"/>
      <c r="N62" s="118"/>
      <c r="O62" s="119"/>
      <c r="P62" s="117">
        <v>0</v>
      </c>
      <c r="Q62" s="118"/>
      <c r="R62" s="118"/>
      <c r="S62" s="118"/>
      <c r="T62" s="119"/>
      <c r="U62" s="114"/>
      <c r="V62" s="115"/>
      <c r="W62" s="116"/>
      <c r="X62" s="16">
        <v>24067.16</v>
      </c>
      <c r="Y62" s="117">
        <v>0</v>
      </c>
      <c r="Z62" s="119"/>
      <c r="AA62" s="16">
        <v>0</v>
      </c>
    </row>
    <row r="63" spans="1:27" ht="23.65" customHeight="1" x14ac:dyDescent="0.2">
      <c r="A63" s="120" t="s">
        <v>25</v>
      </c>
      <c r="B63" s="121"/>
      <c r="C63" s="121"/>
      <c r="D63" s="122"/>
      <c r="E63" s="123">
        <v>501.82</v>
      </c>
      <c r="F63" s="124"/>
      <c r="G63" s="124"/>
      <c r="H63" s="125"/>
      <c r="I63" s="123">
        <v>0</v>
      </c>
      <c r="J63" s="124"/>
      <c r="K63" s="125"/>
      <c r="L63" s="123">
        <v>1679.61</v>
      </c>
      <c r="M63" s="124"/>
      <c r="N63" s="124"/>
      <c r="O63" s="125"/>
      <c r="P63" s="123">
        <v>1621.56</v>
      </c>
      <c r="Q63" s="124"/>
      <c r="R63" s="124"/>
      <c r="S63" s="124"/>
      <c r="T63" s="125"/>
      <c r="U63" s="120"/>
      <c r="V63" s="121"/>
      <c r="W63" s="122"/>
      <c r="X63" s="17">
        <v>559.87</v>
      </c>
      <c r="Y63" s="123">
        <v>0</v>
      </c>
      <c r="Z63" s="125"/>
      <c r="AA63" s="17">
        <v>0</v>
      </c>
    </row>
    <row r="64" spans="1:27" ht="22.9" customHeight="1" x14ac:dyDescent="0.2">
      <c r="A64" s="87" t="s">
        <v>53</v>
      </c>
      <c r="B64" s="88"/>
      <c r="C64" s="88"/>
      <c r="D64" s="89"/>
      <c r="E64" s="126">
        <v>26657.759999999998</v>
      </c>
      <c r="F64" s="127"/>
      <c r="G64" s="127"/>
      <c r="H64" s="128"/>
      <c r="I64" s="126">
        <v>0</v>
      </c>
      <c r="J64" s="127"/>
      <c r="K64" s="128"/>
      <c r="L64" s="126">
        <v>16306.24</v>
      </c>
      <c r="M64" s="127"/>
      <c r="N64" s="127"/>
      <c r="O64" s="128"/>
      <c r="P64" s="126">
        <v>13455.31</v>
      </c>
      <c r="Q64" s="127"/>
      <c r="R64" s="127"/>
      <c r="S64" s="127"/>
      <c r="T64" s="128"/>
      <c r="U64" s="87"/>
      <c r="V64" s="88"/>
      <c r="W64" s="89"/>
      <c r="X64" s="18">
        <v>29508.69</v>
      </c>
      <c r="Y64" s="126">
        <v>0</v>
      </c>
      <c r="Z64" s="128"/>
      <c r="AA64" s="18">
        <v>0</v>
      </c>
    </row>
  </sheetData>
  <mergeCells count="260">
    <mergeCell ref="A63:D63"/>
    <mergeCell ref="E63:H63"/>
    <mergeCell ref="I63:K63"/>
    <mergeCell ref="L63:O63"/>
    <mergeCell ref="P63:T63"/>
    <mergeCell ref="U63:W63"/>
    <mergeCell ref="Y63:Z63"/>
    <mergeCell ref="A64:D64"/>
    <mergeCell ref="E64:H64"/>
    <mergeCell ref="I64:K64"/>
    <mergeCell ref="L64:O64"/>
    <mergeCell ref="P64:T64"/>
    <mergeCell ref="U64:W64"/>
    <mergeCell ref="Y64:Z64"/>
    <mergeCell ref="A61:D61"/>
    <mergeCell ref="E61:H61"/>
    <mergeCell ref="I61:K61"/>
    <mergeCell ref="L61:O61"/>
    <mergeCell ref="P61:T61"/>
    <mergeCell ref="U61:W61"/>
    <mergeCell ref="Y61:Z61"/>
    <mergeCell ref="A62:D62"/>
    <mergeCell ref="E62:H62"/>
    <mergeCell ref="I62:K62"/>
    <mergeCell ref="L62:O62"/>
    <mergeCell ref="P62:T62"/>
    <mergeCell ref="U62:W62"/>
    <mergeCell ref="Y62:Z62"/>
    <mergeCell ref="A59:D59"/>
    <mergeCell ref="E59:H59"/>
    <mergeCell ref="I59:K59"/>
    <mergeCell ref="L59:O59"/>
    <mergeCell ref="P59:T59"/>
    <mergeCell ref="U59:W59"/>
    <mergeCell ref="Y59:Z59"/>
    <mergeCell ref="A60:D60"/>
    <mergeCell ref="E60:H60"/>
    <mergeCell ref="I60:K60"/>
    <mergeCell ref="L60:O60"/>
    <mergeCell ref="P60:T60"/>
    <mergeCell ref="U60:W60"/>
    <mergeCell ref="Y60:Z60"/>
    <mergeCell ref="A57:D57"/>
    <mergeCell ref="E57:H57"/>
    <mergeCell ref="I57:K57"/>
    <mergeCell ref="L57:O57"/>
    <mergeCell ref="P57:T57"/>
    <mergeCell ref="U57:W57"/>
    <mergeCell ref="Y57:Z57"/>
    <mergeCell ref="A58:D58"/>
    <mergeCell ref="E58:H58"/>
    <mergeCell ref="I58:K58"/>
    <mergeCell ref="L58:O58"/>
    <mergeCell ref="P58:T58"/>
    <mergeCell ref="U58:W58"/>
    <mergeCell ref="Y58:Z58"/>
    <mergeCell ref="A55:D55"/>
    <mergeCell ref="E55:H55"/>
    <mergeCell ref="I55:K55"/>
    <mergeCell ref="L55:O55"/>
    <mergeCell ref="P55:T55"/>
    <mergeCell ref="U55:W55"/>
    <mergeCell ref="Y55:Z55"/>
    <mergeCell ref="A56:D56"/>
    <mergeCell ref="E56:H56"/>
    <mergeCell ref="I56:K56"/>
    <mergeCell ref="L56:O56"/>
    <mergeCell ref="P56:T56"/>
    <mergeCell ref="U56:W56"/>
    <mergeCell ref="Y56:Z56"/>
    <mergeCell ref="A53:D53"/>
    <mergeCell ref="E53:H53"/>
    <mergeCell ref="I53:K53"/>
    <mergeCell ref="L53:O53"/>
    <mergeCell ref="P53:T53"/>
    <mergeCell ref="U53:W53"/>
    <mergeCell ref="Y53:Z53"/>
    <mergeCell ref="A54:D54"/>
    <mergeCell ref="E54:H54"/>
    <mergeCell ref="I54:K54"/>
    <mergeCell ref="L54:O54"/>
    <mergeCell ref="P54:T54"/>
    <mergeCell ref="U54:W54"/>
    <mergeCell ref="Y54:Z54"/>
    <mergeCell ref="A49:AA49"/>
    <mergeCell ref="A50:Z50"/>
    <mergeCell ref="A51:D52"/>
    <mergeCell ref="E51:K51"/>
    <mergeCell ref="L51:W51"/>
    <mergeCell ref="X51:Z51"/>
    <mergeCell ref="AA51:AA52"/>
    <mergeCell ref="E52:H52"/>
    <mergeCell ref="I52:K52"/>
    <mergeCell ref="L52:O52"/>
    <mergeCell ref="P52:T52"/>
    <mergeCell ref="U52:W52"/>
    <mergeCell ref="Y52:Z52"/>
    <mergeCell ref="B45:D45"/>
    <mergeCell ref="E45:H45"/>
    <mergeCell ref="I45:K45"/>
    <mergeCell ref="L45:O45"/>
    <mergeCell ref="P45:W45"/>
    <mergeCell ref="Y45:AA45"/>
    <mergeCell ref="B46:D46"/>
    <mergeCell ref="E46:H46"/>
    <mergeCell ref="I46:K46"/>
    <mergeCell ref="L46:O46"/>
    <mergeCell ref="P46:W46"/>
    <mergeCell ref="Y46:AA46"/>
    <mergeCell ref="B43:D43"/>
    <mergeCell ref="E43:H43"/>
    <mergeCell ref="I43:K43"/>
    <mergeCell ref="L43:O43"/>
    <mergeCell ref="P43:W43"/>
    <mergeCell ref="Y43:AA43"/>
    <mergeCell ref="B44:D44"/>
    <mergeCell ref="E44:H44"/>
    <mergeCell ref="I44:K44"/>
    <mergeCell ref="L44:O44"/>
    <mergeCell ref="P44:W44"/>
    <mergeCell ref="Y44:AA44"/>
    <mergeCell ref="B41:D41"/>
    <mergeCell ref="E41:H41"/>
    <mergeCell ref="L41:O41"/>
    <mergeCell ref="P41:W41"/>
    <mergeCell ref="Y41:AA41"/>
    <mergeCell ref="B42:D42"/>
    <mergeCell ref="E42:H42"/>
    <mergeCell ref="I42:K42"/>
    <mergeCell ref="L42:O42"/>
    <mergeCell ref="P42:W42"/>
    <mergeCell ref="Y42:AA42"/>
    <mergeCell ref="C32:Q33"/>
    <mergeCell ref="Y33:AA35"/>
    <mergeCell ref="A34:X35"/>
    <mergeCell ref="A37:A40"/>
    <mergeCell ref="B37:D39"/>
    <mergeCell ref="E37:H39"/>
    <mergeCell ref="I37:K39"/>
    <mergeCell ref="L37:X37"/>
    <mergeCell ref="Y37:AA39"/>
    <mergeCell ref="L38:O39"/>
    <mergeCell ref="P38:X38"/>
    <mergeCell ref="P39:W39"/>
    <mergeCell ref="B40:D40"/>
    <mergeCell ref="E40:F40"/>
    <mergeCell ref="G40:J40"/>
    <mergeCell ref="L40:O40"/>
    <mergeCell ref="P40:W40"/>
    <mergeCell ref="Y40:AA40"/>
    <mergeCell ref="B29:D29"/>
    <mergeCell ref="F29:H29"/>
    <mergeCell ref="J29:K29"/>
    <mergeCell ref="M29:N29"/>
    <mergeCell ref="Q29:S29"/>
    <mergeCell ref="T29:W29"/>
    <mergeCell ref="Z29:AA29"/>
    <mergeCell ref="A30:D30"/>
    <mergeCell ref="F30:H30"/>
    <mergeCell ref="J30:K30"/>
    <mergeCell ref="M30:N30"/>
    <mergeCell ref="Q30:S30"/>
    <mergeCell ref="T30:W30"/>
    <mergeCell ref="Z30:AA30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200-000000000000}">
  <sheetPr>
    <pageSetUpPr fitToPage="1"/>
  </sheetPr>
  <dimension ref="A1:AA61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293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331.77233999999999</v>
      </c>
      <c r="I13" s="50"/>
      <c r="J13" s="50"/>
      <c r="K13" s="51"/>
      <c r="L13" s="49">
        <v>14.125999999999999</v>
      </c>
      <c r="M13" s="50"/>
      <c r="N13" s="51"/>
      <c r="O13" s="49">
        <v>13.854200000000001</v>
      </c>
      <c r="P13" s="51"/>
      <c r="Q13" s="49">
        <v>0.13589999999999999</v>
      </c>
      <c r="R13" s="50"/>
      <c r="S13" s="50"/>
      <c r="T13" s="50"/>
      <c r="U13" s="51"/>
      <c r="V13" s="49">
        <v>0</v>
      </c>
      <c r="W13" s="51"/>
      <c r="X13" s="4">
        <v>0.13589999999999999</v>
      </c>
      <c r="Y13" s="4">
        <v>0</v>
      </c>
      <c r="Z13" s="49">
        <v>345.89834000000002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331.77233999999999</v>
      </c>
      <c r="I15" s="50"/>
      <c r="J15" s="50"/>
      <c r="K15" s="51"/>
      <c r="L15" s="49">
        <v>14.125999999999999</v>
      </c>
      <c r="M15" s="50"/>
      <c r="N15" s="51"/>
      <c r="O15" s="49">
        <v>13.854200000000001</v>
      </c>
      <c r="P15" s="51"/>
      <c r="Q15" s="49">
        <v>0.13589999999999999</v>
      </c>
      <c r="R15" s="50"/>
      <c r="S15" s="50"/>
      <c r="T15" s="50"/>
      <c r="U15" s="51"/>
      <c r="V15" s="49">
        <v>0</v>
      </c>
      <c r="W15" s="51"/>
      <c r="X15" s="4">
        <v>0.13589999999999999</v>
      </c>
      <c r="Y15" s="4">
        <v>0</v>
      </c>
      <c r="Z15" s="49">
        <v>345.89834000000002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5.2749300000000003</v>
      </c>
      <c r="F26" s="132">
        <v>5.2749300000000003</v>
      </c>
      <c r="G26" s="133"/>
      <c r="H26" s="134"/>
      <c r="I26" s="20">
        <v>5.2749300000000003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23.65" customHeight="1" x14ac:dyDescent="0.2">
      <c r="A27" s="19" t="s">
        <v>18</v>
      </c>
      <c r="B27" s="129" t="s">
        <v>126</v>
      </c>
      <c r="C27" s="130"/>
      <c r="D27" s="131"/>
      <c r="E27" s="20">
        <v>2412.5808000000002</v>
      </c>
      <c r="F27" s="132">
        <v>2412.5808000000002</v>
      </c>
      <c r="G27" s="133"/>
      <c r="H27" s="134"/>
      <c r="I27" s="20">
        <v>2411.31864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22.9" customHeight="1" x14ac:dyDescent="0.2">
      <c r="A28" s="9" t="s">
        <v>19</v>
      </c>
      <c r="B28" s="78" t="s">
        <v>127</v>
      </c>
      <c r="C28" s="79"/>
      <c r="D28" s="80"/>
      <c r="E28" s="10">
        <v>9.8094699999999992</v>
      </c>
      <c r="F28" s="81">
        <v>9.8094699999999992</v>
      </c>
      <c r="G28" s="82"/>
      <c r="H28" s="83"/>
      <c r="I28" s="10">
        <v>9.8094699999999992</v>
      </c>
      <c r="J28" s="84"/>
      <c r="K28" s="85"/>
      <c r="L28" s="10"/>
      <c r="M28" s="81"/>
      <c r="N28" s="83"/>
      <c r="O28" s="10"/>
      <c r="P28" s="9"/>
      <c r="Q28" s="84"/>
      <c r="R28" s="86"/>
      <c r="S28" s="85"/>
      <c r="T28" s="84"/>
      <c r="U28" s="86"/>
      <c r="V28" s="86"/>
      <c r="W28" s="85"/>
      <c r="X28" s="10"/>
      <c r="Y28" s="10"/>
      <c r="Z28" s="81"/>
      <c r="AA28" s="83"/>
    </row>
    <row r="29" spans="1:27" ht="23.65" customHeight="1" x14ac:dyDescent="0.2">
      <c r="A29" s="87" t="s">
        <v>53</v>
      </c>
      <c r="B29" s="88"/>
      <c r="C29" s="88"/>
      <c r="D29" s="89"/>
      <c r="E29" s="7"/>
      <c r="F29" s="64"/>
      <c r="G29" s="68"/>
      <c r="H29" s="69"/>
      <c r="I29" s="7"/>
      <c r="J29" s="55"/>
      <c r="K29" s="67"/>
      <c r="L29" s="7"/>
      <c r="M29" s="64"/>
      <c r="N29" s="69"/>
      <c r="O29" s="6"/>
      <c r="P29" s="6"/>
      <c r="Q29" s="55"/>
      <c r="R29" s="66"/>
      <c r="S29" s="67"/>
      <c r="T29" s="55"/>
      <c r="U29" s="66"/>
      <c r="V29" s="66"/>
      <c r="W29" s="67"/>
      <c r="X29" s="7"/>
      <c r="Y29" s="7"/>
      <c r="Z29" s="64"/>
      <c r="AA29" s="69"/>
    </row>
    <row r="30" spans="1:27" ht="11.1" customHeight="1" x14ac:dyDescent="0.2">
      <c r="A30" s="5"/>
      <c r="B30" s="5"/>
      <c r="C30" s="5"/>
      <c r="D30" s="5"/>
      <c r="E30" s="5"/>
      <c r="F30" s="5"/>
      <c r="G30" s="5"/>
      <c r="H30" s="5"/>
      <c r="I30" s="5"/>
      <c r="J30" s="5"/>
      <c r="K30" s="5"/>
      <c r="L30" s="5"/>
      <c r="M30" s="5"/>
      <c r="N30" s="5"/>
      <c r="O30" s="5"/>
      <c r="P30" s="5"/>
      <c r="Q30" s="5"/>
      <c r="R30" s="5"/>
      <c r="S30" s="5"/>
      <c r="T30" s="5"/>
      <c r="U30" s="5"/>
      <c r="V30" s="5"/>
      <c r="W30" s="5"/>
      <c r="X30" s="5"/>
      <c r="Y30" s="5"/>
      <c r="Z30" s="5"/>
      <c r="AA30" s="5"/>
    </row>
    <row r="31" spans="1:27" ht="29.65" customHeight="1" x14ac:dyDescent="0.2">
      <c r="C31" s="23" t="s">
        <v>54</v>
      </c>
      <c r="D31" s="23"/>
      <c r="E31" s="23"/>
      <c r="F31" s="23"/>
      <c r="G31" s="23"/>
      <c r="H31" s="23"/>
      <c r="I31" s="23"/>
      <c r="J31" s="23"/>
      <c r="K31" s="23"/>
      <c r="L31" s="23"/>
      <c r="M31" s="23"/>
      <c r="N31" s="23"/>
      <c r="O31" s="23"/>
      <c r="P31" s="23"/>
      <c r="Q31" s="23"/>
    </row>
    <row r="32" spans="1:27" ht="5.85" customHeight="1" x14ac:dyDescent="0.2">
      <c r="C32" s="23"/>
      <c r="D32" s="23"/>
      <c r="E32" s="23"/>
      <c r="F32" s="23"/>
      <c r="G32" s="23"/>
      <c r="H32" s="23"/>
      <c r="I32" s="23"/>
      <c r="J32" s="23"/>
      <c r="K32" s="23"/>
      <c r="L32" s="23"/>
      <c r="M32" s="23"/>
      <c r="N32" s="23"/>
      <c r="O32" s="23"/>
      <c r="P32" s="23"/>
      <c r="Q32" s="23"/>
      <c r="Y32" s="26" t="s">
        <v>55</v>
      </c>
      <c r="Z32" s="26"/>
      <c r="AA32" s="26"/>
    </row>
    <row r="33" spans="1:27" ht="5.0999999999999996" customHeight="1" x14ac:dyDescent="0.2">
      <c r="A33" s="24" t="s">
        <v>56</v>
      </c>
      <c r="B33" s="24"/>
      <c r="C33" s="24"/>
      <c r="D33" s="24"/>
      <c r="E33" s="24"/>
      <c r="F33" s="24"/>
      <c r="G33" s="24"/>
      <c r="H33" s="24"/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6"/>
      <c r="Z33" s="26"/>
      <c r="AA33" s="26"/>
    </row>
    <row r="34" spans="1:27" ht="23.65" customHeight="1" x14ac:dyDescent="0.2">
      <c r="A34" s="24"/>
      <c r="B34" s="24"/>
      <c r="C34" s="24"/>
      <c r="D34" s="24"/>
      <c r="E34" s="24"/>
      <c r="F34" s="24"/>
      <c r="G34" s="24"/>
      <c r="H34" s="24"/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6"/>
      <c r="Z34" s="26"/>
      <c r="AA34" s="26"/>
    </row>
    <row r="35" spans="1:27" ht="11.85" customHeight="1" x14ac:dyDescent="0.2">
      <c r="A35" s="2"/>
      <c r="B35" s="2"/>
      <c r="C35" s="2"/>
      <c r="D35" s="2"/>
      <c r="E35" s="2"/>
      <c r="F35" s="2"/>
      <c r="G35" s="2"/>
      <c r="H35" s="2"/>
      <c r="I35" s="2"/>
      <c r="J35" s="2"/>
      <c r="K35" s="2"/>
      <c r="L35" s="2"/>
      <c r="M35" s="2"/>
      <c r="N35" s="2"/>
      <c r="O35" s="2"/>
      <c r="P35" s="2"/>
      <c r="Q35" s="2"/>
      <c r="R35" s="2"/>
      <c r="S35" s="2"/>
      <c r="T35" s="2"/>
      <c r="U35" s="2"/>
      <c r="V35" s="2"/>
      <c r="W35" s="2"/>
      <c r="X35" s="2"/>
      <c r="Y35" s="2"/>
      <c r="Z35" s="2"/>
      <c r="AA35" s="2"/>
    </row>
    <row r="36" spans="1:27" ht="28.9" customHeight="1" x14ac:dyDescent="0.2">
      <c r="A36" s="55" t="s">
        <v>5</v>
      </c>
      <c r="B36" s="92" t="s">
        <v>57</v>
      </c>
      <c r="C36" s="93"/>
      <c r="D36" s="94"/>
      <c r="E36" s="55" t="s">
        <v>58</v>
      </c>
      <c r="F36" s="56"/>
      <c r="G36" s="56"/>
      <c r="H36" s="57"/>
      <c r="I36" s="55" t="s">
        <v>59</v>
      </c>
      <c r="J36" s="56"/>
      <c r="K36" s="57"/>
      <c r="L36" s="55" t="s">
        <v>60</v>
      </c>
      <c r="M36" s="66"/>
      <c r="N36" s="66"/>
      <c r="O36" s="66"/>
      <c r="P36" s="66"/>
      <c r="Q36" s="66"/>
      <c r="R36" s="66"/>
      <c r="S36" s="66"/>
      <c r="T36" s="66"/>
      <c r="U36" s="66"/>
      <c r="V36" s="66"/>
      <c r="W36" s="66"/>
      <c r="X36" s="67"/>
      <c r="Y36" s="55" t="s">
        <v>61</v>
      </c>
      <c r="Z36" s="56"/>
      <c r="AA36" s="57"/>
    </row>
    <row r="37" spans="1:27" ht="28.9" customHeight="1" x14ac:dyDescent="0.2">
      <c r="A37" s="90"/>
      <c r="B37" s="95"/>
      <c r="C37" s="96"/>
      <c r="D37" s="97"/>
      <c r="E37" s="58"/>
      <c r="F37" s="59"/>
      <c r="G37" s="59"/>
      <c r="H37" s="60"/>
      <c r="I37" s="58"/>
      <c r="J37" s="59"/>
      <c r="K37" s="60"/>
      <c r="L37" s="55" t="s">
        <v>11</v>
      </c>
      <c r="M37" s="56"/>
      <c r="N37" s="56"/>
      <c r="O37" s="57"/>
      <c r="P37" s="55" t="s">
        <v>62</v>
      </c>
      <c r="Q37" s="66"/>
      <c r="R37" s="66"/>
      <c r="S37" s="66"/>
      <c r="T37" s="66"/>
      <c r="U37" s="66"/>
      <c r="V37" s="66"/>
      <c r="W37" s="66"/>
      <c r="X37" s="67"/>
      <c r="Y37" s="58"/>
      <c r="Z37" s="59"/>
      <c r="AA37" s="60"/>
    </row>
    <row r="38" spans="1:27" ht="70.349999999999994" customHeight="1" x14ac:dyDescent="0.2">
      <c r="A38" s="90"/>
      <c r="B38" s="98"/>
      <c r="C38" s="99"/>
      <c r="D38" s="100"/>
      <c r="E38" s="61"/>
      <c r="F38" s="62"/>
      <c r="G38" s="62"/>
      <c r="H38" s="63"/>
      <c r="I38" s="61"/>
      <c r="J38" s="62"/>
      <c r="K38" s="63"/>
      <c r="L38" s="61"/>
      <c r="M38" s="62"/>
      <c r="N38" s="62"/>
      <c r="O38" s="63"/>
      <c r="P38" s="55" t="s">
        <v>63</v>
      </c>
      <c r="Q38" s="66"/>
      <c r="R38" s="66"/>
      <c r="S38" s="66"/>
      <c r="T38" s="66"/>
      <c r="U38" s="66"/>
      <c r="V38" s="66"/>
      <c r="W38" s="67"/>
      <c r="X38" s="6" t="s">
        <v>64</v>
      </c>
      <c r="Y38" s="61"/>
      <c r="Z38" s="62"/>
      <c r="AA38" s="63"/>
    </row>
    <row r="39" spans="1:27" ht="22.9" customHeight="1" x14ac:dyDescent="0.2">
      <c r="A39" s="91"/>
      <c r="B39" s="92" t="s">
        <v>17</v>
      </c>
      <c r="C39" s="101"/>
      <c r="D39" s="102"/>
      <c r="E39" s="92" t="s">
        <v>18</v>
      </c>
      <c r="F39" s="102"/>
      <c r="G39" s="55"/>
      <c r="H39" s="67"/>
      <c r="I39" s="103"/>
      <c r="J39" s="67"/>
      <c r="K39" s="6" t="s">
        <v>19</v>
      </c>
      <c r="L39" s="55" t="s">
        <v>20</v>
      </c>
      <c r="M39" s="66"/>
      <c r="N39" s="66"/>
      <c r="O39" s="67"/>
      <c r="P39" s="55" t="s">
        <v>21</v>
      </c>
      <c r="Q39" s="66"/>
      <c r="R39" s="66"/>
      <c r="S39" s="66"/>
      <c r="T39" s="66"/>
      <c r="U39" s="66"/>
      <c r="V39" s="66"/>
      <c r="W39" s="67"/>
      <c r="X39" s="6" t="s">
        <v>22</v>
      </c>
      <c r="Y39" s="55" t="s">
        <v>23</v>
      </c>
      <c r="Z39" s="66"/>
      <c r="AA39" s="67"/>
    </row>
    <row r="40" spans="1:27" ht="23.65" customHeight="1" x14ac:dyDescent="0.2">
      <c r="A40" s="11" t="s">
        <v>17</v>
      </c>
      <c r="B40" s="104" t="s">
        <v>65</v>
      </c>
      <c r="C40" s="105"/>
      <c r="D40" s="106"/>
      <c r="E40" s="92"/>
      <c r="F40" s="101"/>
      <c r="G40" s="101"/>
      <c r="H40" s="102"/>
      <c r="I40" s="12"/>
      <c r="J40" s="13"/>
      <c r="K40" s="14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18</v>
      </c>
      <c r="B41" s="104" t="s">
        <v>66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23.65" customHeight="1" x14ac:dyDescent="0.2">
      <c r="A42" s="11" t="s">
        <v>19</v>
      </c>
      <c r="B42" s="104" t="s">
        <v>67</v>
      </c>
      <c r="C42" s="105"/>
      <c r="D42" s="106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2.9" customHeight="1" x14ac:dyDescent="0.2">
      <c r="A43" s="11" t="s">
        <v>20</v>
      </c>
      <c r="B43" s="104" t="s">
        <v>68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8.5" customHeight="1" x14ac:dyDescent="0.2">
      <c r="A44" s="11" t="s">
        <v>21</v>
      </c>
      <c r="B44" s="107" t="s">
        <v>69</v>
      </c>
      <c r="C44" s="108"/>
      <c r="D44" s="109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23.65" customHeight="1" x14ac:dyDescent="0.2">
      <c r="A45" s="11" t="s">
        <v>22</v>
      </c>
      <c r="B45" s="104" t="s">
        <v>53</v>
      </c>
      <c r="C45" s="105"/>
      <c r="D45" s="106"/>
      <c r="E45" s="92"/>
      <c r="F45" s="101"/>
      <c r="G45" s="101"/>
      <c r="H45" s="102"/>
      <c r="I45" s="55"/>
      <c r="J45" s="66"/>
      <c r="K45" s="67"/>
      <c r="L45" s="55"/>
      <c r="M45" s="66"/>
      <c r="N45" s="66"/>
      <c r="O45" s="67"/>
      <c r="P45" s="55"/>
      <c r="Q45" s="66"/>
      <c r="R45" s="66"/>
      <c r="S45" s="66"/>
      <c r="T45" s="66"/>
      <c r="U45" s="66"/>
      <c r="V45" s="66"/>
      <c r="W45" s="67"/>
      <c r="X45" s="6"/>
      <c r="Y45" s="55"/>
      <c r="Z45" s="66"/>
      <c r="AA45" s="67"/>
    </row>
    <row r="46" spans="1:27" ht="52.5" customHeight="1" x14ac:dyDescent="0.2">
      <c r="A46" s="5"/>
      <c r="B46" s="5"/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  <c r="Q46" s="5"/>
      <c r="R46" s="5"/>
      <c r="S46" s="5"/>
      <c r="T46" s="5"/>
      <c r="U46" s="5"/>
      <c r="V46" s="5"/>
      <c r="W46" s="5"/>
      <c r="X46" s="5"/>
      <c r="Y46" s="5"/>
      <c r="Z46" s="5"/>
      <c r="AA46" s="5"/>
    </row>
    <row r="47" spans="1:27" ht="40.700000000000003" customHeight="1" x14ac:dyDescent="0.2"/>
    <row r="48" spans="1:27" ht="5.85" customHeight="1" x14ac:dyDescent="0.2">
      <c r="A48" s="24"/>
      <c r="B48" s="24"/>
      <c r="C48" s="24"/>
      <c r="D48" s="24"/>
      <c r="E48" s="24"/>
      <c r="F48" s="24"/>
      <c r="G48" s="24"/>
      <c r="H48" s="24"/>
      <c r="I48" s="24"/>
      <c r="J48" s="24"/>
      <c r="K48" s="24"/>
      <c r="L48" s="24"/>
      <c r="M48" s="24"/>
      <c r="N48" s="24"/>
      <c r="O48" s="24"/>
      <c r="P48" s="24"/>
      <c r="Q48" s="24"/>
      <c r="R48" s="24"/>
      <c r="S48" s="24"/>
      <c r="T48" s="24"/>
      <c r="U48" s="24"/>
      <c r="V48" s="24"/>
      <c r="W48" s="24"/>
      <c r="X48" s="24"/>
      <c r="Y48" s="24"/>
      <c r="Z48" s="24"/>
      <c r="AA48" s="24"/>
    </row>
    <row r="49" spans="1:27" ht="34.700000000000003" customHeight="1" x14ac:dyDescent="0.2">
      <c r="A49" s="110" t="s">
        <v>70</v>
      </c>
      <c r="B49" s="110"/>
      <c r="C49" s="110"/>
      <c r="D49" s="110"/>
      <c r="E49" s="110"/>
      <c r="F49" s="110"/>
      <c r="G49" s="110"/>
      <c r="H49" s="110"/>
      <c r="I49" s="110"/>
      <c r="J49" s="110"/>
      <c r="K49" s="110"/>
      <c r="L49" s="110"/>
      <c r="M49" s="110"/>
      <c r="N49" s="110"/>
      <c r="O49" s="110"/>
      <c r="P49" s="110"/>
      <c r="Q49" s="110"/>
      <c r="R49" s="110"/>
      <c r="S49" s="110"/>
      <c r="T49" s="110"/>
      <c r="U49" s="110"/>
      <c r="V49" s="110"/>
      <c r="W49" s="110"/>
      <c r="X49" s="110"/>
      <c r="Y49" s="110"/>
      <c r="Z49" s="110"/>
      <c r="AA49" s="1" t="s">
        <v>55</v>
      </c>
    </row>
    <row r="50" spans="1:27" ht="34.700000000000003" customHeight="1" x14ac:dyDescent="0.2">
      <c r="A50" s="55" t="s">
        <v>71</v>
      </c>
      <c r="B50" s="56"/>
      <c r="C50" s="56"/>
      <c r="D50" s="57"/>
      <c r="E50" s="64" t="s">
        <v>72</v>
      </c>
      <c r="F50" s="68"/>
      <c r="G50" s="68"/>
      <c r="H50" s="68"/>
      <c r="I50" s="68"/>
      <c r="J50" s="68"/>
      <c r="K50" s="69"/>
      <c r="L50" s="64" t="s">
        <v>73</v>
      </c>
      <c r="M50" s="68"/>
      <c r="N50" s="68"/>
      <c r="O50" s="68"/>
      <c r="P50" s="68"/>
      <c r="Q50" s="68"/>
      <c r="R50" s="68"/>
      <c r="S50" s="68"/>
      <c r="T50" s="68"/>
      <c r="U50" s="68"/>
      <c r="V50" s="68"/>
      <c r="W50" s="69"/>
      <c r="X50" s="64" t="s">
        <v>74</v>
      </c>
      <c r="Y50" s="68"/>
      <c r="Z50" s="69"/>
      <c r="AA50" s="64" t="s">
        <v>75</v>
      </c>
    </row>
    <row r="51" spans="1:27" ht="52.5" customHeight="1" x14ac:dyDescent="0.2">
      <c r="A51" s="61"/>
      <c r="B51" s="62"/>
      <c r="C51" s="62"/>
      <c r="D51" s="63"/>
      <c r="E51" s="64" t="s">
        <v>76</v>
      </c>
      <c r="F51" s="68"/>
      <c r="G51" s="68"/>
      <c r="H51" s="69"/>
      <c r="I51" s="64" t="s">
        <v>77</v>
      </c>
      <c r="J51" s="68"/>
      <c r="K51" s="69"/>
      <c r="L51" s="64" t="s">
        <v>78</v>
      </c>
      <c r="M51" s="68"/>
      <c r="N51" s="68"/>
      <c r="O51" s="69"/>
      <c r="P51" s="64" t="s">
        <v>79</v>
      </c>
      <c r="Q51" s="68"/>
      <c r="R51" s="68"/>
      <c r="S51" s="68"/>
      <c r="T51" s="69"/>
      <c r="U51" s="55" t="s">
        <v>80</v>
      </c>
      <c r="V51" s="66"/>
      <c r="W51" s="67"/>
      <c r="X51" s="7" t="s">
        <v>76</v>
      </c>
      <c r="Y51" s="64" t="s">
        <v>77</v>
      </c>
      <c r="Z51" s="69"/>
      <c r="AA51" s="65"/>
    </row>
    <row r="52" spans="1:27" ht="22.9" customHeight="1" x14ac:dyDescent="0.2">
      <c r="A52" s="111" t="s">
        <v>17</v>
      </c>
      <c r="B52" s="112"/>
      <c r="C52" s="112"/>
      <c r="D52" s="113"/>
      <c r="E52" s="111" t="s">
        <v>18</v>
      </c>
      <c r="F52" s="112"/>
      <c r="G52" s="112"/>
      <c r="H52" s="113"/>
      <c r="I52" s="111" t="s">
        <v>19</v>
      </c>
      <c r="J52" s="112"/>
      <c r="K52" s="113"/>
      <c r="L52" s="111" t="s">
        <v>20</v>
      </c>
      <c r="M52" s="112"/>
      <c r="N52" s="112"/>
      <c r="O52" s="113"/>
      <c r="P52" s="111" t="s">
        <v>21</v>
      </c>
      <c r="Q52" s="112"/>
      <c r="R52" s="112"/>
      <c r="S52" s="112"/>
      <c r="T52" s="113"/>
      <c r="U52" s="111" t="s">
        <v>22</v>
      </c>
      <c r="V52" s="112"/>
      <c r="W52" s="113"/>
      <c r="X52" s="15" t="s">
        <v>23</v>
      </c>
      <c r="Y52" s="111" t="s">
        <v>24</v>
      </c>
      <c r="Z52" s="113"/>
      <c r="AA52" s="15" t="s">
        <v>25</v>
      </c>
    </row>
    <row r="53" spans="1:27" ht="23.65" customHeight="1" x14ac:dyDescent="0.2">
      <c r="A53" s="114" t="s">
        <v>17</v>
      </c>
      <c r="B53" s="115"/>
      <c r="C53" s="115"/>
      <c r="D53" s="116"/>
      <c r="E53" s="117">
        <v>640.25</v>
      </c>
      <c r="F53" s="118"/>
      <c r="G53" s="118"/>
      <c r="H53" s="119"/>
      <c r="I53" s="117">
        <v>0</v>
      </c>
      <c r="J53" s="118"/>
      <c r="K53" s="119"/>
      <c r="L53" s="117">
        <v>2142.96</v>
      </c>
      <c r="M53" s="118"/>
      <c r="N53" s="118"/>
      <c r="O53" s="119"/>
      <c r="P53" s="117">
        <v>2068.89</v>
      </c>
      <c r="Q53" s="118"/>
      <c r="R53" s="118"/>
      <c r="S53" s="118"/>
      <c r="T53" s="119"/>
      <c r="U53" s="114"/>
      <c r="V53" s="115"/>
      <c r="W53" s="116"/>
      <c r="X53" s="16">
        <v>714.32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18</v>
      </c>
      <c r="B54" s="115"/>
      <c r="C54" s="115"/>
      <c r="D54" s="116"/>
      <c r="E54" s="117">
        <v>537.66</v>
      </c>
      <c r="F54" s="118"/>
      <c r="G54" s="118"/>
      <c r="H54" s="119"/>
      <c r="I54" s="117">
        <v>0</v>
      </c>
      <c r="J54" s="118"/>
      <c r="K54" s="119"/>
      <c r="L54" s="117">
        <v>1799.61</v>
      </c>
      <c r="M54" s="118"/>
      <c r="N54" s="118"/>
      <c r="O54" s="119"/>
      <c r="P54" s="117">
        <v>1737.4</v>
      </c>
      <c r="Q54" s="118"/>
      <c r="R54" s="118"/>
      <c r="S54" s="118"/>
      <c r="T54" s="119"/>
      <c r="U54" s="114"/>
      <c r="V54" s="115"/>
      <c r="W54" s="116"/>
      <c r="X54" s="16">
        <v>599.87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19</v>
      </c>
      <c r="B55" s="115"/>
      <c r="C55" s="115"/>
      <c r="D55" s="116"/>
      <c r="E55" s="117">
        <v>631.6</v>
      </c>
      <c r="F55" s="118"/>
      <c r="G55" s="118"/>
      <c r="H55" s="119"/>
      <c r="I55" s="117">
        <v>0</v>
      </c>
      <c r="J55" s="118"/>
      <c r="K55" s="119"/>
      <c r="L55" s="117">
        <v>2114.0100000000002</v>
      </c>
      <c r="M55" s="118"/>
      <c r="N55" s="118"/>
      <c r="O55" s="119"/>
      <c r="P55" s="117">
        <v>2040.94</v>
      </c>
      <c r="Q55" s="118"/>
      <c r="R55" s="118"/>
      <c r="S55" s="118"/>
      <c r="T55" s="119"/>
      <c r="U55" s="114"/>
      <c r="V55" s="115"/>
      <c r="W55" s="116"/>
      <c r="X55" s="16">
        <v>704.67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20</v>
      </c>
      <c r="B56" s="115"/>
      <c r="C56" s="115"/>
      <c r="D56" s="116"/>
      <c r="E56" s="117">
        <v>1167.54</v>
      </c>
      <c r="F56" s="118"/>
      <c r="G56" s="118"/>
      <c r="H56" s="119"/>
      <c r="I56" s="117">
        <v>0</v>
      </c>
      <c r="J56" s="118"/>
      <c r="K56" s="119"/>
      <c r="L56" s="117">
        <v>1614.01</v>
      </c>
      <c r="M56" s="118"/>
      <c r="N56" s="118"/>
      <c r="O56" s="119"/>
      <c r="P56" s="117">
        <v>2243.7399999999998</v>
      </c>
      <c r="Q56" s="118"/>
      <c r="R56" s="118"/>
      <c r="S56" s="118"/>
      <c r="T56" s="119"/>
      <c r="U56" s="114"/>
      <c r="V56" s="115"/>
      <c r="W56" s="116"/>
      <c r="X56" s="16">
        <v>537.80999999999995</v>
      </c>
      <c r="Y56" s="117">
        <v>0</v>
      </c>
      <c r="Z56" s="119"/>
      <c r="AA56" s="16">
        <v>135.9</v>
      </c>
    </row>
    <row r="57" spans="1:27" ht="23.65" customHeight="1" x14ac:dyDescent="0.2">
      <c r="A57" s="114" t="s">
        <v>21</v>
      </c>
      <c r="B57" s="115"/>
      <c r="C57" s="115"/>
      <c r="D57" s="116"/>
      <c r="E57" s="117">
        <v>37819.83</v>
      </c>
      <c r="F57" s="118"/>
      <c r="G57" s="118"/>
      <c r="H57" s="119"/>
      <c r="I57" s="117">
        <v>0</v>
      </c>
      <c r="J57" s="118"/>
      <c r="K57" s="119"/>
      <c r="L57" s="117">
        <v>2426.0700000000002</v>
      </c>
      <c r="M57" s="118"/>
      <c r="N57" s="118"/>
      <c r="O57" s="119"/>
      <c r="P57" s="117">
        <v>0</v>
      </c>
      <c r="Q57" s="118"/>
      <c r="R57" s="118"/>
      <c r="S57" s="118"/>
      <c r="T57" s="119"/>
      <c r="U57" s="114"/>
      <c r="V57" s="115"/>
      <c r="W57" s="116"/>
      <c r="X57" s="16">
        <v>40245.9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22</v>
      </c>
      <c r="B58" s="115"/>
      <c r="C58" s="115"/>
      <c r="D58" s="116"/>
      <c r="E58" s="117">
        <v>645.19000000000005</v>
      </c>
      <c r="F58" s="118"/>
      <c r="G58" s="118"/>
      <c r="H58" s="119"/>
      <c r="I58" s="117">
        <v>0</v>
      </c>
      <c r="J58" s="118"/>
      <c r="K58" s="119"/>
      <c r="L58" s="117">
        <v>2159.52</v>
      </c>
      <c r="M58" s="118"/>
      <c r="N58" s="118"/>
      <c r="O58" s="119"/>
      <c r="P58" s="117">
        <v>2084.87</v>
      </c>
      <c r="Q58" s="118"/>
      <c r="R58" s="118"/>
      <c r="S58" s="118"/>
      <c r="T58" s="119"/>
      <c r="U58" s="114"/>
      <c r="V58" s="115"/>
      <c r="W58" s="116"/>
      <c r="X58" s="16">
        <v>719.84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23</v>
      </c>
      <c r="B59" s="115"/>
      <c r="C59" s="115"/>
      <c r="D59" s="116"/>
      <c r="E59" s="117">
        <v>514.17999999999995</v>
      </c>
      <c r="F59" s="118"/>
      <c r="G59" s="118"/>
      <c r="H59" s="119"/>
      <c r="I59" s="117">
        <v>0</v>
      </c>
      <c r="J59" s="118"/>
      <c r="K59" s="119"/>
      <c r="L59" s="117">
        <v>1720.98</v>
      </c>
      <c r="M59" s="118"/>
      <c r="N59" s="118"/>
      <c r="O59" s="119"/>
      <c r="P59" s="117">
        <v>1661.5</v>
      </c>
      <c r="Q59" s="118"/>
      <c r="R59" s="118"/>
      <c r="S59" s="118"/>
      <c r="T59" s="119"/>
      <c r="U59" s="114"/>
      <c r="V59" s="115"/>
      <c r="W59" s="116"/>
      <c r="X59" s="16">
        <v>573.66</v>
      </c>
      <c r="Y59" s="117">
        <v>0</v>
      </c>
      <c r="Z59" s="119"/>
      <c r="AA59" s="16">
        <v>0</v>
      </c>
    </row>
    <row r="60" spans="1:27" ht="22.9" customHeight="1" x14ac:dyDescent="0.2">
      <c r="A60" s="120" t="s">
        <v>24</v>
      </c>
      <c r="B60" s="121"/>
      <c r="C60" s="121"/>
      <c r="D60" s="122"/>
      <c r="E60" s="123">
        <v>666.2</v>
      </c>
      <c r="F60" s="124"/>
      <c r="G60" s="124"/>
      <c r="H60" s="125"/>
      <c r="I60" s="123">
        <v>0</v>
      </c>
      <c r="J60" s="124"/>
      <c r="K60" s="125"/>
      <c r="L60" s="123">
        <v>2229.84</v>
      </c>
      <c r="M60" s="124"/>
      <c r="N60" s="124"/>
      <c r="O60" s="125"/>
      <c r="P60" s="123">
        <v>2152.7600000000002</v>
      </c>
      <c r="Q60" s="124"/>
      <c r="R60" s="124"/>
      <c r="S60" s="124"/>
      <c r="T60" s="125"/>
      <c r="U60" s="120"/>
      <c r="V60" s="121"/>
      <c r="W60" s="122"/>
      <c r="X60" s="17">
        <v>743.28</v>
      </c>
      <c r="Y60" s="123">
        <v>0</v>
      </c>
      <c r="Z60" s="125"/>
      <c r="AA60" s="17">
        <v>0</v>
      </c>
    </row>
    <row r="61" spans="1:27" ht="23.65" customHeight="1" x14ac:dyDescent="0.2">
      <c r="A61" s="87" t="s">
        <v>53</v>
      </c>
      <c r="B61" s="88"/>
      <c r="C61" s="88"/>
      <c r="D61" s="89"/>
      <c r="E61" s="126">
        <v>42622.45</v>
      </c>
      <c r="F61" s="127"/>
      <c r="G61" s="127"/>
      <c r="H61" s="128"/>
      <c r="I61" s="126">
        <v>0</v>
      </c>
      <c r="J61" s="127"/>
      <c r="K61" s="128"/>
      <c r="L61" s="126">
        <v>16207</v>
      </c>
      <c r="M61" s="127"/>
      <c r="N61" s="127"/>
      <c r="O61" s="128"/>
      <c r="P61" s="126">
        <v>13990.1</v>
      </c>
      <c r="Q61" s="127"/>
      <c r="R61" s="127"/>
      <c r="S61" s="127"/>
      <c r="T61" s="128"/>
      <c r="U61" s="87"/>
      <c r="V61" s="88"/>
      <c r="W61" s="89"/>
      <c r="X61" s="18">
        <v>44839.35</v>
      </c>
      <c r="Y61" s="126">
        <v>0</v>
      </c>
      <c r="Z61" s="128"/>
      <c r="AA61" s="18">
        <v>135.9</v>
      </c>
    </row>
  </sheetData>
  <mergeCells count="239"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48:AA48"/>
    <mergeCell ref="A49:Z49"/>
    <mergeCell ref="A50:D51"/>
    <mergeCell ref="E50:K50"/>
    <mergeCell ref="L50:W50"/>
    <mergeCell ref="X50:Z50"/>
    <mergeCell ref="AA50:AA51"/>
    <mergeCell ref="E51:H51"/>
    <mergeCell ref="I51:K51"/>
    <mergeCell ref="L51:O51"/>
    <mergeCell ref="P51:T51"/>
    <mergeCell ref="U51:W51"/>
    <mergeCell ref="Y51:Z51"/>
    <mergeCell ref="B44:D44"/>
    <mergeCell ref="E44:H44"/>
    <mergeCell ref="I44:K44"/>
    <mergeCell ref="L44:O44"/>
    <mergeCell ref="P44:W44"/>
    <mergeCell ref="Y44:AA44"/>
    <mergeCell ref="B45:D45"/>
    <mergeCell ref="E45:H45"/>
    <mergeCell ref="I45:K45"/>
    <mergeCell ref="L45:O45"/>
    <mergeCell ref="P45:W45"/>
    <mergeCell ref="Y45:AA45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A36:A39"/>
    <mergeCell ref="B36:D38"/>
    <mergeCell ref="E36:H38"/>
    <mergeCell ref="I36:K38"/>
    <mergeCell ref="L36:X36"/>
    <mergeCell ref="Y36:AA38"/>
    <mergeCell ref="L37:O38"/>
    <mergeCell ref="P37:X37"/>
    <mergeCell ref="P38:W38"/>
    <mergeCell ref="B39:D39"/>
    <mergeCell ref="E39:F39"/>
    <mergeCell ref="G39:J39"/>
    <mergeCell ref="L39:O39"/>
    <mergeCell ref="P39:W39"/>
    <mergeCell ref="Y39:AA39"/>
    <mergeCell ref="A29:D29"/>
    <mergeCell ref="F29:H29"/>
    <mergeCell ref="J29:K29"/>
    <mergeCell ref="M29:N29"/>
    <mergeCell ref="Q29:S29"/>
    <mergeCell ref="T29:W29"/>
    <mergeCell ref="Z29:AA29"/>
    <mergeCell ref="C31:Q32"/>
    <mergeCell ref="Y32:AA34"/>
    <mergeCell ref="A33:X34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300-000000000000}">
  <sheetPr>
    <pageSetUpPr fitToPage="1"/>
  </sheetPr>
  <dimension ref="A1:AA5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294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343.96469999999999</v>
      </c>
      <c r="I13" s="50"/>
      <c r="J13" s="50"/>
      <c r="K13" s="51"/>
      <c r="L13" s="49">
        <v>17.753769999999999</v>
      </c>
      <c r="M13" s="50"/>
      <c r="N13" s="51"/>
      <c r="O13" s="49">
        <v>16.766210000000001</v>
      </c>
      <c r="P13" s="51"/>
      <c r="Q13" s="49">
        <v>0.49378</v>
      </c>
      <c r="R13" s="50"/>
      <c r="S13" s="50"/>
      <c r="T13" s="50"/>
      <c r="U13" s="51"/>
      <c r="V13" s="49">
        <v>0</v>
      </c>
      <c r="W13" s="51"/>
      <c r="X13" s="4">
        <v>0.49378</v>
      </c>
      <c r="Y13" s="4">
        <v>0</v>
      </c>
      <c r="Z13" s="49">
        <v>361.71847000000002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343.96469999999999</v>
      </c>
      <c r="I15" s="50"/>
      <c r="J15" s="50"/>
      <c r="K15" s="51"/>
      <c r="L15" s="49">
        <v>17.753769999999999</v>
      </c>
      <c r="M15" s="50"/>
      <c r="N15" s="51"/>
      <c r="O15" s="49">
        <v>16.766210000000001</v>
      </c>
      <c r="P15" s="51"/>
      <c r="Q15" s="49">
        <v>0.49378</v>
      </c>
      <c r="R15" s="50"/>
      <c r="S15" s="50"/>
      <c r="T15" s="50"/>
      <c r="U15" s="51"/>
      <c r="V15" s="49">
        <v>0</v>
      </c>
      <c r="W15" s="51"/>
      <c r="X15" s="4">
        <v>0.49378</v>
      </c>
      <c r="Y15" s="4">
        <v>0</v>
      </c>
      <c r="Z15" s="49">
        <v>361.71847000000002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7.1518300000000004</v>
      </c>
      <c r="F26" s="81">
        <v>7.1518300000000004</v>
      </c>
      <c r="G26" s="82"/>
      <c r="H26" s="83"/>
      <c r="I26" s="10">
        <v>7.1518300000000004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631.6</v>
      </c>
      <c r="F51" s="118"/>
      <c r="G51" s="118"/>
      <c r="H51" s="119"/>
      <c r="I51" s="117">
        <v>0</v>
      </c>
      <c r="J51" s="118"/>
      <c r="K51" s="119"/>
      <c r="L51" s="117">
        <v>2114.0100000000002</v>
      </c>
      <c r="M51" s="118"/>
      <c r="N51" s="118"/>
      <c r="O51" s="119"/>
      <c r="P51" s="117">
        <v>2040.94</v>
      </c>
      <c r="Q51" s="118"/>
      <c r="R51" s="118"/>
      <c r="S51" s="118"/>
      <c r="T51" s="119"/>
      <c r="U51" s="114"/>
      <c r="V51" s="115"/>
      <c r="W51" s="116"/>
      <c r="X51" s="16">
        <v>704.67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18</v>
      </c>
      <c r="B52" s="115"/>
      <c r="C52" s="115"/>
      <c r="D52" s="116"/>
      <c r="E52" s="117">
        <v>495.64</v>
      </c>
      <c r="F52" s="118"/>
      <c r="G52" s="118"/>
      <c r="H52" s="119"/>
      <c r="I52" s="117">
        <v>0</v>
      </c>
      <c r="J52" s="118"/>
      <c r="K52" s="119"/>
      <c r="L52" s="117">
        <v>1658.94</v>
      </c>
      <c r="M52" s="118"/>
      <c r="N52" s="118"/>
      <c r="O52" s="119"/>
      <c r="P52" s="117">
        <v>1601.6</v>
      </c>
      <c r="Q52" s="118"/>
      <c r="R52" s="118"/>
      <c r="S52" s="118"/>
      <c r="T52" s="119"/>
      <c r="U52" s="114"/>
      <c r="V52" s="115"/>
      <c r="W52" s="116"/>
      <c r="X52" s="16">
        <v>552.98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19</v>
      </c>
      <c r="B53" s="115"/>
      <c r="C53" s="115"/>
      <c r="D53" s="116"/>
      <c r="E53" s="117">
        <v>636.54</v>
      </c>
      <c r="F53" s="118"/>
      <c r="G53" s="118"/>
      <c r="H53" s="119"/>
      <c r="I53" s="117">
        <v>0</v>
      </c>
      <c r="J53" s="118"/>
      <c r="K53" s="119"/>
      <c r="L53" s="117">
        <v>2130.5700000000002</v>
      </c>
      <c r="M53" s="118"/>
      <c r="N53" s="118"/>
      <c r="O53" s="119"/>
      <c r="P53" s="117">
        <v>2056.92</v>
      </c>
      <c r="Q53" s="118"/>
      <c r="R53" s="118"/>
      <c r="S53" s="118"/>
      <c r="T53" s="119"/>
      <c r="U53" s="114"/>
      <c r="V53" s="115"/>
      <c r="W53" s="116"/>
      <c r="X53" s="16">
        <v>710.19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20</v>
      </c>
      <c r="B54" s="115"/>
      <c r="C54" s="115"/>
      <c r="D54" s="116"/>
      <c r="E54" s="117">
        <v>491.93</v>
      </c>
      <c r="F54" s="118"/>
      <c r="G54" s="118"/>
      <c r="H54" s="119"/>
      <c r="I54" s="117">
        <v>0</v>
      </c>
      <c r="J54" s="118"/>
      <c r="K54" s="119"/>
      <c r="L54" s="117">
        <v>1646.52</v>
      </c>
      <c r="M54" s="118"/>
      <c r="N54" s="118"/>
      <c r="O54" s="119"/>
      <c r="P54" s="117">
        <v>1589.61</v>
      </c>
      <c r="Q54" s="118"/>
      <c r="R54" s="118"/>
      <c r="S54" s="118"/>
      <c r="T54" s="119"/>
      <c r="U54" s="114"/>
      <c r="V54" s="115"/>
      <c r="W54" s="116"/>
      <c r="X54" s="16">
        <v>548.84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21</v>
      </c>
      <c r="B55" s="115"/>
      <c r="C55" s="115"/>
      <c r="D55" s="116"/>
      <c r="E55" s="117">
        <v>9517.84</v>
      </c>
      <c r="F55" s="118"/>
      <c r="G55" s="118"/>
      <c r="H55" s="119"/>
      <c r="I55" s="117">
        <v>0</v>
      </c>
      <c r="J55" s="118"/>
      <c r="K55" s="119"/>
      <c r="L55" s="117">
        <v>1716.15</v>
      </c>
      <c r="M55" s="118"/>
      <c r="N55" s="118"/>
      <c r="O55" s="119"/>
      <c r="P55" s="117">
        <v>1000</v>
      </c>
      <c r="Q55" s="118"/>
      <c r="R55" s="118"/>
      <c r="S55" s="118"/>
      <c r="T55" s="119"/>
      <c r="U55" s="114"/>
      <c r="V55" s="115"/>
      <c r="W55" s="116"/>
      <c r="X55" s="16">
        <v>10232.94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22</v>
      </c>
      <c r="B56" s="115"/>
      <c r="C56" s="115"/>
      <c r="D56" s="116"/>
      <c r="E56" s="117">
        <v>3326.77</v>
      </c>
      <c r="F56" s="118"/>
      <c r="G56" s="118"/>
      <c r="H56" s="119"/>
      <c r="I56" s="117">
        <v>0</v>
      </c>
      <c r="J56" s="118"/>
      <c r="K56" s="119"/>
      <c r="L56" s="117">
        <v>2069.5100000000002</v>
      </c>
      <c r="M56" s="118"/>
      <c r="N56" s="118"/>
      <c r="O56" s="119"/>
      <c r="P56" s="117">
        <v>5396.28</v>
      </c>
      <c r="Q56" s="118"/>
      <c r="R56" s="118"/>
      <c r="S56" s="118"/>
      <c r="T56" s="119"/>
      <c r="U56" s="114"/>
      <c r="V56" s="115"/>
      <c r="W56" s="116"/>
      <c r="X56" s="16">
        <v>0</v>
      </c>
      <c r="Y56" s="117">
        <v>0</v>
      </c>
      <c r="Z56" s="119"/>
      <c r="AA56" s="16">
        <v>493.78</v>
      </c>
    </row>
    <row r="57" spans="1:27" ht="23.65" customHeight="1" x14ac:dyDescent="0.2">
      <c r="A57" s="114" t="s">
        <v>23</v>
      </c>
      <c r="B57" s="115"/>
      <c r="C57" s="115"/>
      <c r="D57" s="116"/>
      <c r="E57" s="117">
        <v>483.28</v>
      </c>
      <c r="F57" s="118"/>
      <c r="G57" s="118"/>
      <c r="H57" s="119"/>
      <c r="I57" s="117">
        <v>0</v>
      </c>
      <c r="J57" s="118"/>
      <c r="K57" s="119"/>
      <c r="L57" s="117">
        <v>1617.57</v>
      </c>
      <c r="M57" s="118"/>
      <c r="N57" s="118"/>
      <c r="O57" s="119"/>
      <c r="P57" s="117">
        <v>1561.66</v>
      </c>
      <c r="Q57" s="118"/>
      <c r="R57" s="118"/>
      <c r="S57" s="118"/>
      <c r="T57" s="119"/>
      <c r="U57" s="114"/>
      <c r="V57" s="115"/>
      <c r="W57" s="116"/>
      <c r="X57" s="16">
        <v>539.19000000000005</v>
      </c>
      <c r="Y57" s="117">
        <v>0</v>
      </c>
      <c r="Z57" s="119"/>
      <c r="AA57" s="16">
        <v>0</v>
      </c>
    </row>
    <row r="58" spans="1:27" ht="22.9" customHeight="1" x14ac:dyDescent="0.2">
      <c r="A58" s="120" t="s">
        <v>24</v>
      </c>
      <c r="B58" s="121"/>
      <c r="C58" s="121"/>
      <c r="D58" s="122"/>
      <c r="E58" s="123">
        <v>622.94000000000005</v>
      </c>
      <c r="F58" s="124"/>
      <c r="G58" s="124"/>
      <c r="H58" s="125"/>
      <c r="I58" s="123">
        <v>0</v>
      </c>
      <c r="J58" s="124"/>
      <c r="K58" s="125"/>
      <c r="L58" s="123">
        <v>2085.06</v>
      </c>
      <c r="M58" s="124"/>
      <c r="N58" s="124"/>
      <c r="O58" s="125"/>
      <c r="P58" s="123">
        <v>2012.98</v>
      </c>
      <c r="Q58" s="124"/>
      <c r="R58" s="124"/>
      <c r="S58" s="124"/>
      <c r="T58" s="125"/>
      <c r="U58" s="120"/>
      <c r="V58" s="121"/>
      <c r="W58" s="122"/>
      <c r="X58" s="17">
        <v>695.02</v>
      </c>
      <c r="Y58" s="123">
        <v>0</v>
      </c>
      <c r="Z58" s="125"/>
      <c r="AA58" s="17">
        <v>0</v>
      </c>
    </row>
    <row r="59" spans="1:27" ht="23.65" customHeight="1" x14ac:dyDescent="0.2">
      <c r="A59" s="87" t="s">
        <v>53</v>
      </c>
      <c r="B59" s="88"/>
      <c r="C59" s="88"/>
      <c r="D59" s="89"/>
      <c r="E59" s="126">
        <v>16206.54</v>
      </c>
      <c r="F59" s="127"/>
      <c r="G59" s="127"/>
      <c r="H59" s="128"/>
      <c r="I59" s="126">
        <v>0</v>
      </c>
      <c r="J59" s="127"/>
      <c r="K59" s="128"/>
      <c r="L59" s="126">
        <v>15038.33</v>
      </c>
      <c r="M59" s="127"/>
      <c r="N59" s="127"/>
      <c r="O59" s="128"/>
      <c r="P59" s="126">
        <v>17259.990000000002</v>
      </c>
      <c r="Q59" s="127"/>
      <c r="R59" s="127"/>
      <c r="S59" s="127"/>
      <c r="T59" s="128"/>
      <c r="U59" s="87"/>
      <c r="V59" s="88"/>
      <c r="W59" s="89"/>
      <c r="X59" s="18">
        <v>13983.83</v>
      </c>
      <c r="Y59" s="126">
        <v>0</v>
      </c>
      <c r="Z59" s="128"/>
      <c r="AA59" s="18">
        <v>493.78</v>
      </c>
    </row>
  </sheetData>
  <mergeCells count="225"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400-000000000000}">
  <sheetPr>
    <pageSetUpPr fitToPage="1"/>
  </sheetPr>
  <dimension ref="A1:AA62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295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285.71042999999997</v>
      </c>
      <c r="I13" s="50"/>
      <c r="J13" s="50"/>
      <c r="K13" s="51"/>
      <c r="L13" s="49">
        <v>10.97949</v>
      </c>
      <c r="M13" s="50"/>
      <c r="N13" s="51"/>
      <c r="O13" s="49">
        <v>10.97949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296.68991999999997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285.71042999999997</v>
      </c>
      <c r="I15" s="50"/>
      <c r="J15" s="50"/>
      <c r="K15" s="51"/>
      <c r="L15" s="49">
        <v>10.97949</v>
      </c>
      <c r="M15" s="50"/>
      <c r="N15" s="51"/>
      <c r="O15" s="49">
        <v>10.97949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296.68991999999997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5.2542</v>
      </c>
      <c r="F26" s="132">
        <v>5.2542</v>
      </c>
      <c r="G26" s="133"/>
      <c r="H26" s="134"/>
      <c r="I26" s="20">
        <v>5.2542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23.65" customHeight="1" x14ac:dyDescent="0.2">
      <c r="A27" s="19" t="s">
        <v>18</v>
      </c>
      <c r="B27" s="129" t="s">
        <v>124</v>
      </c>
      <c r="C27" s="130"/>
      <c r="D27" s="131"/>
      <c r="E27" s="20">
        <v>87.589650000000006</v>
      </c>
      <c r="F27" s="132">
        <v>87.589650000000006</v>
      </c>
      <c r="G27" s="133"/>
      <c r="H27" s="134"/>
      <c r="I27" s="20">
        <v>87.589650000000006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22.9" customHeight="1" x14ac:dyDescent="0.2">
      <c r="A28" s="19" t="s">
        <v>19</v>
      </c>
      <c r="B28" s="129" t="s">
        <v>159</v>
      </c>
      <c r="C28" s="130"/>
      <c r="D28" s="131"/>
      <c r="E28" s="20">
        <v>2120.6471999999999</v>
      </c>
      <c r="F28" s="132">
        <v>2120.6471999999999</v>
      </c>
      <c r="G28" s="133"/>
      <c r="H28" s="134"/>
      <c r="I28" s="20">
        <v>2120.6471999999999</v>
      </c>
      <c r="J28" s="135"/>
      <c r="K28" s="136"/>
      <c r="L28" s="20"/>
      <c r="M28" s="132"/>
      <c r="N28" s="134"/>
      <c r="O28" s="20"/>
      <c r="P28" s="19"/>
      <c r="Q28" s="135"/>
      <c r="R28" s="137"/>
      <c r="S28" s="136"/>
      <c r="T28" s="135"/>
      <c r="U28" s="137"/>
      <c r="V28" s="137"/>
      <c r="W28" s="136"/>
      <c r="X28" s="20"/>
      <c r="Y28" s="20"/>
      <c r="Z28" s="132"/>
      <c r="AA28" s="134"/>
    </row>
    <row r="29" spans="1:27" ht="23.65" customHeight="1" x14ac:dyDescent="0.2">
      <c r="A29" s="9" t="s">
        <v>20</v>
      </c>
      <c r="B29" s="78" t="s">
        <v>127</v>
      </c>
      <c r="C29" s="79"/>
      <c r="D29" s="80"/>
      <c r="E29" s="10">
        <v>50.072890000000001</v>
      </c>
      <c r="F29" s="81">
        <v>50.072890000000001</v>
      </c>
      <c r="G29" s="82"/>
      <c r="H29" s="83"/>
      <c r="I29" s="10">
        <v>50.072890000000001</v>
      </c>
      <c r="J29" s="84"/>
      <c r="K29" s="85"/>
      <c r="L29" s="10"/>
      <c r="M29" s="81"/>
      <c r="N29" s="83"/>
      <c r="O29" s="10"/>
      <c r="P29" s="9"/>
      <c r="Q29" s="84"/>
      <c r="R29" s="86"/>
      <c r="S29" s="85"/>
      <c r="T29" s="84"/>
      <c r="U29" s="86"/>
      <c r="V29" s="86"/>
      <c r="W29" s="85"/>
      <c r="X29" s="10"/>
      <c r="Y29" s="10"/>
      <c r="Z29" s="81"/>
      <c r="AA29" s="83"/>
    </row>
    <row r="30" spans="1:27" ht="22.9" customHeight="1" x14ac:dyDescent="0.2">
      <c r="A30" s="87" t="s">
        <v>53</v>
      </c>
      <c r="B30" s="88"/>
      <c r="C30" s="88"/>
      <c r="D30" s="89"/>
      <c r="E30" s="7"/>
      <c r="F30" s="64"/>
      <c r="G30" s="68"/>
      <c r="H30" s="69"/>
      <c r="I30" s="7"/>
      <c r="J30" s="55"/>
      <c r="K30" s="67"/>
      <c r="L30" s="7"/>
      <c r="M30" s="64"/>
      <c r="N30" s="69"/>
      <c r="O30" s="6"/>
      <c r="P30" s="6"/>
      <c r="Q30" s="55"/>
      <c r="R30" s="66"/>
      <c r="S30" s="67"/>
      <c r="T30" s="55"/>
      <c r="U30" s="66"/>
      <c r="V30" s="66"/>
      <c r="W30" s="67"/>
      <c r="X30" s="7"/>
      <c r="Y30" s="7"/>
      <c r="Z30" s="64"/>
      <c r="AA30" s="69"/>
    </row>
    <row r="31" spans="1:27" ht="11.85" customHeight="1" x14ac:dyDescent="0.2">
      <c r="A31" s="5"/>
      <c r="B31" s="5"/>
      <c r="C31" s="5"/>
      <c r="D31" s="5"/>
      <c r="E31" s="5"/>
      <c r="F31" s="5"/>
      <c r="G31" s="5"/>
      <c r="H31" s="5"/>
      <c r="I31" s="5"/>
      <c r="J31" s="5"/>
      <c r="K31" s="5"/>
      <c r="L31" s="5"/>
      <c r="M31" s="5"/>
      <c r="N31" s="5"/>
      <c r="O31" s="5"/>
      <c r="P31" s="5"/>
      <c r="Q31" s="5"/>
      <c r="R31" s="5"/>
      <c r="S31" s="5"/>
      <c r="T31" s="5"/>
      <c r="U31" s="5"/>
      <c r="V31" s="5"/>
      <c r="W31" s="5"/>
      <c r="X31" s="5"/>
      <c r="Y31" s="5"/>
      <c r="Z31" s="5"/>
      <c r="AA31" s="5"/>
    </row>
    <row r="32" spans="1:27" ht="28.9" customHeight="1" x14ac:dyDescent="0.2">
      <c r="C32" s="23" t="s">
        <v>54</v>
      </c>
      <c r="D32" s="23"/>
      <c r="E32" s="23"/>
      <c r="F32" s="23"/>
      <c r="G32" s="23"/>
      <c r="H32" s="23"/>
      <c r="I32" s="23"/>
      <c r="J32" s="23"/>
      <c r="K32" s="23"/>
      <c r="L32" s="23"/>
      <c r="M32" s="23"/>
      <c r="N32" s="23"/>
      <c r="O32" s="23"/>
      <c r="P32" s="23"/>
      <c r="Q32" s="23"/>
    </row>
    <row r="33" spans="1:27" ht="5.85" customHeight="1" x14ac:dyDescent="0.2">
      <c r="C33" s="23"/>
      <c r="D33" s="23"/>
      <c r="E33" s="23"/>
      <c r="F33" s="23"/>
      <c r="G33" s="23"/>
      <c r="H33" s="23"/>
      <c r="I33" s="23"/>
      <c r="J33" s="23"/>
      <c r="K33" s="23"/>
      <c r="L33" s="23"/>
      <c r="M33" s="23"/>
      <c r="N33" s="23"/>
      <c r="O33" s="23"/>
      <c r="P33" s="23"/>
      <c r="Q33" s="23"/>
      <c r="Y33" s="26" t="s">
        <v>55</v>
      </c>
      <c r="Z33" s="26"/>
      <c r="AA33" s="26"/>
    </row>
    <row r="34" spans="1:27" ht="5.85" customHeight="1" x14ac:dyDescent="0.2">
      <c r="A34" s="24" t="s">
        <v>56</v>
      </c>
      <c r="B34" s="24"/>
      <c r="C34" s="24"/>
      <c r="D34" s="24"/>
      <c r="E34" s="24"/>
      <c r="F34" s="24"/>
      <c r="G34" s="24"/>
      <c r="H34" s="24"/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6"/>
      <c r="Z34" s="26"/>
      <c r="AA34" s="26"/>
    </row>
    <row r="35" spans="1:27" ht="22.9" customHeight="1" x14ac:dyDescent="0.2">
      <c r="A35" s="24"/>
      <c r="B35" s="24"/>
      <c r="C35" s="24"/>
      <c r="D35" s="24"/>
      <c r="E35" s="24"/>
      <c r="F35" s="24"/>
      <c r="G35" s="24"/>
      <c r="H35" s="24"/>
      <c r="I35" s="24"/>
      <c r="J35" s="24"/>
      <c r="K35" s="24"/>
      <c r="L35" s="24"/>
      <c r="M35" s="24"/>
      <c r="N35" s="24"/>
      <c r="O35" s="24"/>
      <c r="P35" s="24"/>
      <c r="Q35" s="24"/>
      <c r="R35" s="24"/>
      <c r="S35" s="24"/>
      <c r="T35" s="24"/>
      <c r="U35" s="24"/>
      <c r="V35" s="24"/>
      <c r="W35" s="24"/>
      <c r="X35" s="24"/>
      <c r="Y35" s="26"/>
      <c r="Z35" s="26"/>
      <c r="AA35" s="26"/>
    </row>
    <row r="36" spans="1:27" ht="11.85" customHeight="1" x14ac:dyDescent="0.2">
      <c r="A36" s="2"/>
      <c r="B36" s="2"/>
      <c r="C36" s="2"/>
      <c r="D36" s="2"/>
      <c r="E36" s="2"/>
      <c r="F36" s="2"/>
      <c r="G36" s="2"/>
      <c r="H36" s="2"/>
      <c r="I36" s="2"/>
      <c r="J36" s="2"/>
      <c r="K36" s="2"/>
      <c r="L36" s="2"/>
      <c r="M36" s="2"/>
      <c r="N36" s="2"/>
      <c r="O36" s="2"/>
      <c r="P36" s="2"/>
      <c r="Q36" s="2"/>
      <c r="R36" s="2"/>
      <c r="S36" s="2"/>
      <c r="T36" s="2"/>
      <c r="U36" s="2"/>
      <c r="V36" s="2"/>
      <c r="W36" s="2"/>
      <c r="X36" s="2"/>
      <c r="Y36" s="2"/>
      <c r="Z36" s="2"/>
      <c r="AA36" s="2"/>
    </row>
    <row r="37" spans="1:27" ht="29.65" customHeight="1" x14ac:dyDescent="0.2">
      <c r="A37" s="55" t="s">
        <v>5</v>
      </c>
      <c r="B37" s="92" t="s">
        <v>57</v>
      </c>
      <c r="C37" s="93"/>
      <c r="D37" s="94"/>
      <c r="E37" s="55" t="s">
        <v>58</v>
      </c>
      <c r="F37" s="56"/>
      <c r="G37" s="56"/>
      <c r="H37" s="57"/>
      <c r="I37" s="55" t="s">
        <v>59</v>
      </c>
      <c r="J37" s="56"/>
      <c r="K37" s="57"/>
      <c r="L37" s="55" t="s">
        <v>60</v>
      </c>
      <c r="M37" s="66"/>
      <c r="N37" s="66"/>
      <c r="O37" s="66"/>
      <c r="P37" s="66"/>
      <c r="Q37" s="66"/>
      <c r="R37" s="66"/>
      <c r="S37" s="66"/>
      <c r="T37" s="66"/>
      <c r="U37" s="66"/>
      <c r="V37" s="66"/>
      <c r="W37" s="66"/>
      <c r="X37" s="67"/>
      <c r="Y37" s="55" t="s">
        <v>61</v>
      </c>
      <c r="Z37" s="56"/>
      <c r="AA37" s="57"/>
    </row>
    <row r="38" spans="1:27" ht="28.9" customHeight="1" x14ac:dyDescent="0.2">
      <c r="A38" s="90"/>
      <c r="B38" s="95"/>
      <c r="C38" s="96"/>
      <c r="D38" s="97"/>
      <c r="E38" s="58"/>
      <c r="F38" s="59"/>
      <c r="G38" s="59"/>
      <c r="H38" s="60"/>
      <c r="I38" s="58"/>
      <c r="J38" s="59"/>
      <c r="K38" s="60"/>
      <c r="L38" s="55" t="s">
        <v>11</v>
      </c>
      <c r="M38" s="56"/>
      <c r="N38" s="56"/>
      <c r="O38" s="57"/>
      <c r="P38" s="55" t="s">
        <v>62</v>
      </c>
      <c r="Q38" s="66"/>
      <c r="R38" s="66"/>
      <c r="S38" s="66"/>
      <c r="T38" s="66"/>
      <c r="U38" s="66"/>
      <c r="V38" s="66"/>
      <c r="W38" s="66"/>
      <c r="X38" s="67"/>
      <c r="Y38" s="58"/>
      <c r="Z38" s="59"/>
      <c r="AA38" s="60"/>
    </row>
    <row r="39" spans="1:27" ht="69.599999999999994" customHeight="1" x14ac:dyDescent="0.2">
      <c r="A39" s="90"/>
      <c r="B39" s="98"/>
      <c r="C39" s="99"/>
      <c r="D39" s="100"/>
      <c r="E39" s="61"/>
      <c r="F39" s="62"/>
      <c r="G39" s="62"/>
      <c r="H39" s="63"/>
      <c r="I39" s="61"/>
      <c r="J39" s="62"/>
      <c r="K39" s="63"/>
      <c r="L39" s="61"/>
      <c r="M39" s="62"/>
      <c r="N39" s="62"/>
      <c r="O39" s="63"/>
      <c r="P39" s="55" t="s">
        <v>63</v>
      </c>
      <c r="Q39" s="66"/>
      <c r="R39" s="66"/>
      <c r="S39" s="66"/>
      <c r="T39" s="66"/>
      <c r="U39" s="66"/>
      <c r="V39" s="66"/>
      <c r="W39" s="67"/>
      <c r="X39" s="6" t="s">
        <v>64</v>
      </c>
      <c r="Y39" s="61"/>
      <c r="Z39" s="62"/>
      <c r="AA39" s="63"/>
    </row>
    <row r="40" spans="1:27" ht="23.65" customHeight="1" x14ac:dyDescent="0.2">
      <c r="A40" s="91"/>
      <c r="B40" s="92" t="s">
        <v>17</v>
      </c>
      <c r="C40" s="101"/>
      <c r="D40" s="102"/>
      <c r="E40" s="92" t="s">
        <v>18</v>
      </c>
      <c r="F40" s="102"/>
      <c r="G40" s="55"/>
      <c r="H40" s="67"/>
      <c r="I40" s="103"/>
      <c r="J40" s="67"/>
      <c r="K40" s="6" t="s">
        <v>19</v>
      </c>
      <c r="L40" s="55" t="s">
        <v>20</v>
      </c>
      <c r="M40" s="66"/>
      <c r="N40" s="66"/>
      <c r="O40" s="67"/>
      <c r="P40" s="55" t="s">
        <v>21</v>
      </c>
      <c r="Q40" s="66"/>
      <c r="R40" s="66"/>
      <c r="S40" s="66"/>
      <c r="T40" s="66"/>
      <c r="U40" s="66"/>
      <c r="V40" s="66"/>
      <c r="W40" s="67"/>
      <c r="X40" s="6" t="s">
        <v>22</v>
      </c>
      <c r="Y40" s="55" t="s">
        <v>23</v>
      </c>
      <c r="Z40" s="66"/>
      <c r="AA40" s="67"/>
    </row>
    <row r="41" spans="1:27" ht="22.9" customHeight="1" x14ac:dyDescent="0.2">
      <c r="A41" s="11" t="s">
        <v>17</v>
      </c>
      <c r="B41" s="104" t="s">
        <v>65</v>
      </c>
      <c r="C41" s="105"/>
      <c r="D41" s="106"/>
      <c r="E41" s="92"/>
      <c r="F41" s="101"/>
      <c r="G41" s="101"/>
      <c r="H41" s="102"/>
      <c r="I41" s="12"/>
      <c r="J41" s="13"/>
      <c r="K41" s="14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23.65" customHeight="1" x14ac:dyDescent="0.2">
      <c r="A42" s="11" t="s">
        <v>18</v>
      </c>
      <c r="B42" s="104" t="s">
        <v>66</v>
      </c>
      <c r="C42" s="105"/>
      <c r="D42" s="106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2.9" customHeight="1" x14ac:dyDescent="0.2">
      <c r="A43" s="11" t="s">
        <v>19</v>
      </c>
      <c r="B43" s="104" t="s">
        <v>67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23.65" customHeight="1" x14ac:dyDescent="0.2">
      <c r="A44" s="11" t="s">
        <v>20</v>
      </c>
      <c r="B44" s="104" t="s">
        <v>68</v>
      </c>
      <c r="C44" s="105"/>
      <c r="D44" s="106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58.5" customHeight="1" x14ac:dyDescent="0.2">
      <c r="A45" s="11" t="s">
        <v>21</v>
      </c>
      <c r="B45" s="107" t="s">
        <v>69</v>
      </c>
      <c r="C45" s="108"/>
      <c r="D45" s="109"/>
      <c r="E45" s="92"/>
      <c r="F45" s="101"/>
      <c r="G45" s="101"/>
      <c r="H45" s="102"/>
      <c r="I45" s="55"/>
      <c r="J45" s="66"/>
      <c r="K45" s="67"/>
      <c r="L45" s="55"/>
      <c r="M45" s="66"/>
      <c r="N45" s="66"/>
      <c r="O45" s="67"/>
      <c r="P45" s="55"/>
      <c r="Q45" s="66"/>
      <c r="R45" s="66"/>
      <c r="S45" s="66"/>
      <c r="T45" s="66"/>
      <c r="U45" s="66"/>
      <c r="V45" s="66"/>
      <c r="W45" s="67"/>
      <c r="X45" s="6"/>
      <c r="Y45" s="55"/>
      <c r="Z45" s="66"/>
      <c r="AA45" s="67"/>
    </row>
    <row r="46" spans="1:27" ht="22.9" customHeight="1" x14ac:dyDescent="0.2">
      <c r="A46" s="11" t="s">
        <v>22</v>
      </c>
      <c r="B46" s="104" t="s">
        <v>53</v>
      </c>
      <c r="C46" s="105"/>
      <c r="D46" s="106"/>
      <c r="E46" s="92"/>
      <c r="F46" s="101"/>
      <c r="G46" s="101"/>
      <c r="H46" s="102"/>
      <c r="I46" s="55"/>
      <c r="J46" s="66"/>
      <c r="K46" s="67"/>
      <c r="L46" s="55"/>
      <c r="M46" s="66"/>
      <c r="N46" s="66"/>
      <c r="O46" s="67"/>
      <c r="P46" s="55"/>
      <c r="Q46" s="66"/>
      <c r="R46" s="66"/>
      <c r="S46" s="66"/>
      <c r="T46" s="66"/>
      <c r="U46" s="66"/>
      <c r="V46" s="66"/>
      <c r="W46" s="67"/>
      <c r="X46" s="6"/>
      <c r="Y46" s="55"/>
      <c r="Z46" s="66"/>
      <c r="AA46" s="67"/>
    </row>
    <row r="47" spans="1:27" ht="52.5" customHeight="1" x14ac:dyDescent="0.2">
      <c r="A47" s="5"/>
      <c r="B47" s="5"/>
      <c r="C47" s="5"/>
      <c r="D47" s="5"/>
      <c r="E47" s="5"/>
      <c r="F47" s="5"/>
      <c r="G47" s="5"/>
      <c r="H47" s="5"/>
      <c r="I47" s="5"/>
      <c r="J47" s="5"/>
      <c r="K47" s="5"/>
      <c r="L47" s="5"/>
      <c r="M47" s="5"/>
      <c r="N47" s="5"/>
      <c r="O47" s="5"/>
      <c r="P47" s="5"/>
      <c r="Q47" s="5"/>
      <c r="R47" s="5"/>
      <c r="S47" s="5"/>
      <c r="T47" s="5"/>
      <c r="U47" s="5"/>
      <c r="V47" s="5"/>
      <c r="W47" s="5"/>
      <c r="X47" s="5"/>
      <c r="Y47" s="5"/>
      <c r="Z47" s="5"/>
      <c r="AA47" s="5"/>
    </row>
    <row r="48" spans="1:27" ht="40.700000000000003" customHeight="1" x14ac:dyDescent="0.2"/>
    <row r="49" spans="1:27" ht="5.85" customHeight="1" x14ac:dyDescent="0.2">
      <c r="A49" s="24"/>
      <c r="B49" s="24"/>
      <c r="C49" s="24"/>
      <c r="D49" s="24"/>
      <c r="E49" s="24"/>
      <c r="F49" s="24"/>
      <c r="G49" s="24"/>
      <c r="H49" s="24"/>
      <c r="I49" s="24"/>
      <c r="J49" s="24"/>
      <c r="K49" s="24"/>
      <c r="L49" s="24"/>
      <c r="M49" s="24"/>
      <c r="N49" s="24"/>
      <c r="O49" s="24"/>
      <c r="P49" s="24"/>
      <c r="Q49" s="24"/>
      <c r="R49" s="24"/>
      <c r="S49" s="24"/>
      <c r="T49" s="24"/>
      <c r="U49" s="24"/>
      <c r="V49" s="24"/>
      <c r="W49" s="24"/>
      <c r="X49" s="24"/>
      <c r="Y49" s="24"/>
      <c r="Z49" s="24"/>
      <c r="AA49" s="24"/>
    </row>
    <row r="50" spans="1:27" ht="34.700000000000003" customHeight="1" x14ac:dyDescent="0.2">
      <c r="A50" s="110" t="s">
        <v>70</v>
      </c>
      <c r="B50" s="110"/>
      <c r="C50" s="110"/>
      <c r="D50" s="110"/>
      <c r="E50" s="110"/>
      <c r="F50" s="110"/>
      <c r="G50" s="110"/>
      <c r="H50" s="110"/>
      <c r="I50" s="110"/>
      <c r="J50" s="110"/>
      <c r="K50" s="110"/>
      <c r="L50" s="110"/>
      <c r="M50" s="110"/>
      <c r="N50" s="110"/>
      <c r="O50" s="110"/>
      <c r="P50" s="110"/>
      <c r="Q50" s="110"/>
      <c r="R50" s="110"/>
      <c r="S50" s="110"/>
      <c r="T50" s="110"/>
      <c r="U50" s="110"/>
      <c r="V50" s="110"/>
      <c r="W50" s="110"/>
      <c r="X50" s="110"/>
      <c r="Y50" s="110"/>
      <c r="Z50" s="110"/>
      <c r="AA50" s="1" t="s">
        <v>55</v>
      </c>
    </row>
    <row r="51" spans="1:27" ht="34.700000000000003" customHeight="1" x14ac:dyDescent="0.2">
      <c r="A51" s="55" t="s">
        <v>71</v>
      </c>
      <c r="B51" s="56"/>
      <c r="C51" s="56"/>
      <c r="D51" s="57"/>
      <c r="E51" s="64" t="s">
        <v>72</v>
      </c>
      <c r="F51" s="68"/>
      <c r="G51" s="68"/>
      <c r="H51" s="68"/>
      <c r="I51" s="68"/>
      <c r="J51" s="68"/>
      <c r="K51" s="69"/>
      <c r="L51" s="64" t="s">
        <v>73</v>
      </c>
      <c r="M51" s="68"/>
      <c r="N51" s="68"/>
      <c r="O51" s="68"/>
      <c r="P51" s="68"/>
      <c r="Q51" s="68"/>
      <c r="R51" s="68"/>
      <c r="S51" s="68"/>
      <c r="T51" s="68"/>
      <c r="U51" s="68"/>
      <c r="V51" s="68"/>
      <c r="W51" s="69"/>
      <c r="X51" s="64" t="s">
        <v>74</v>
      </c>
      <c r="Y51" s="68"/>
      <c r="Z51" s="69"/>
      <c r="AA51" s="64" t="s">
        <v>75</v>
      </c>
    </row>
    <row r="52" spans="1:27" ht="52.5" customHeight="1" x14ac:dyDescent="0.2">
      <c r="A52" s="61"/>
      <c r="B52" s="62"/>
      <c r="C52" s="62"/>
      <c r="D52" s="63"/>
      <c r="E52" s="64" t="s">
        <v>76</v>
      </c>
      <c r="F52" s="68"/>
      <c r="G52" s="68"/>
      <c r="H52" s="69"/>
      <c r="I52" s="64" t="s">
        <v>77</v>
      </c>
      <c r="J52" s="68"/>
      <c r="K52" s="69"/>
      <c r="L52" s="64" t="s">
        <v>78</v>
      </c>
      <c r="M52" s="68"/>
      <c r="N52" s="68"/>
      <c r="O52" s="69"/>
      <c r="P52" s="64" t="s">
        <v>79</v>
      </c>
      <c r="Q52" s="68"/>
      <c r="R52" s="68"/>
      <c r="S52" s="68"/>
      <c r="T52" s="69"/>
      <c r="U52" s="55" t="s">
        <v>80</v>
      </c>
      <c r="V52" s="66"/>
      <c r="W52" s="67"/>
      <c r="X52" s="7" t="s">
        <v>76</v>
      </c>
      <c r="Y52" s="64" t="s">
        <v>77</v>
      </c>
      <c r="Z52" s="69"/>
      <c r="AA52" s="65"/>
    </row>
    <row r="53" spans="1:27" ht="23.65" customHeight="1" x14ac:dyDescent="0.2">
      <c r="A53" s="111" t="s">
        <v>17</v>
      </c>
      <c r="B53" s="112"/>
      <c r="C53" s="112"/>
      <c r="D53" s="113"/>
      <c r="E53" s="111" t="s">
        <v>18</v>
      </c>
      <c r="F53" s="112"/>
      <c r="G53" s="112"/>
      <c r="H53" s="113"/>
      <c r="I53" s="111" t="s">
        <v>19</v>
      </c>
      <c r="J53" s="112"/>
      <c r="K53" s="113"/>
      <c r="L53" s="111" t="s">
        <v>20</v>
      </c>
      <c r="M53" s="112"/>
      <c r="N53" s="112"/>
      <c r="O53" s="113"/>
      <c r="P53" s="111" t="s">
        <v>21</v>
      </c>
      <c r="Q53" s="112"/>
      <c r="R53" s="112"/>
      <c r="S53" s="112"/>
      <c r="T53" s="113"/>
      <c r="U53" s="111" t="s">
        <v>22</v>
      </c>
      <c r="V53" s="112"/>
      <c r="W53" s="113"/>
      <c r="X53" s="15" t="s">
        <v>23</v>
      </c>
      <c r="Y53" s="111" t="s">
        <v>24</v>
      </c>
      <c r="Z53" s="113"/>
      <c r="AA53" s="15" t="s">
        <v>25</v>
      </c>
    </row>
    <row r="54" spans="1:27" ht="22.9" customHeight="1" x14ac:dyDescent="0.2">
      <c r="A54" s="114" t="s">
        <v>17</v>
      </c>
      <c r="B54" s="115"/>
      <c r="C54" s="115"/>
      <c r="D54" s="116"/>
      <c r="E54" s="117">
        <v>50836.44</v>
      </c>
      <c r="F54" s="118"/>
      <c r="G54" s="118"/>
      <c r="H54" s="119"/>
      <c r="I54" s="117">
        <v>0</v>
      </c>
      <c r="J54" s="118"/>
      <c r="K54" s="119"/>
      <c r="L54" s="117">
        <v>2719.38</v>
      </c>
      <c r="M54" s="118"/>
      <c r="N54" s="118"/>
      <c r="O54" s="119"/>
      <c r="P54" s="117">
        <v>0</v>
      </c>
      <c r="Q54" s="118"/>
      <c r="R54" s="118"/>
      <c r="S54" s="118"/>
      <c r="T54" s="119"/>
      <c r="U54" s="114"/>
      <c r="V54" s="115"/>
      <c r="W54" s="116"/>
      <c r="X54" s="16">
        <v>53555.82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18</v>
      </c>
      <c r="B55" s="115"/>
      <c r="C55" s="115"/>
      <c r="D55" s="116"/>
      <c r="E55" s="117">
        <v>17325.099999999999</v>
      </c>
      <c r="F55" s="118"/>
      <c r="G55" s="118"/>
      <c r="H55" s="119"/>
      <c r="I55" s="117">
        <v>0</v>
      </c>
      <c r="J55" s="118"/>
      <c r="K55" s="119"/>
      <c r="L55" s="117">
        <v>2051.63</v>
      </c>
      <c r="M55" s="118"/>
      <c r="N55" s="118"/>
      <c r="O55" s="119"/>
      <c r="P55" s="117">
        <v>0</v>
      </c>
      <c r="Q55" s="118"/>
      <c r="R55" s="118"/>
      <c r="S55" s="118"/>
      <c r="T55" s="119"/>
      <c r="U55" s="114"/>
      <c r="V55" s="115"/>
      <c r="W55" s="116"/>
      <c r="X55" s="16">
        <v>19376.73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626.65</v>
      </c>
      <c r="F56" s="118"/>
      <c r="G56" s="118"/>
      <c r="H56" s="119"/>
      <c r="I56" s="117">
        <v>0</v>
      </c>
      <c r="J56" s="118"/>
      <c r="K56" s="119"/>
      <c r="L56" s="117">
        <v>2097.4499999999998</v>
      </c>
      <c r="M56" s="118"/>
      <c r="N56" s="118"/>
      <c r="O56" s="119"/>
      <c r="P56" s="117">
        <v>2024.95</v>
      </c>
      <c r="Q56" s="118"/>
      <c r="R56" s="118"/>
      <c r="S56" s="118"/>
      <c r="T56" s="119"/>
      <c r="U56" s="114"/>
      <c r="V56" s="115"/>
      <c r="W56" s="116"/>
      <c r="X56" s="16">
        <v>699.15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</v>
      </c>
      <c r="B57" s="115"/>
      <c r="C57" s="115"/>
      <c r="D57" s="116"/>
      <c r="E57" s="117">
        <v>503.05</v>
      </c>
      <c r="F57" s="118"/>
      <c r="G57" s="118"/>
      <c r="H57" s="119"/>
      <c r="I57" s="117">
        <v>0</v>
      </c>
      <c r="J57" s="118"/>
      <c r="K57" s="119"/>
      <c r="L57" s="117">
        <v>1683.75</v>
      </c>
      <c r="M57" s="118"/>
      <c r="N57" s="118"/>
      <c r="O57" s="119"/>
      <c r="P57" s="117">
        <v>1625.55</v>
      </c>
      <c r="Q57" s="118"/>
      <c r="R57" s="118"/>
      <c r="S57" s="118"/>
      <c r="T57" s="119"/>
      <c r="U57" s="114"/>
      <c r="V57" s="115"/>
      <c r="W57" s="116"/>
      <c r="X57" s="16">
        <v>561.25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21</v>
      </c>
      <c r="B58" s="115"/>
      <c r="C58" s="115"/>
      <c r="D58" s="116"/>
      <c r="E58" s="117">
        <v>491.93</v>
      </c>
      <c r="F58" s="118"/>
      <c r="G58" s="118"/>
      <c r="H58" s="119"/>
      <c r="I58" s="117">
        <v>0</v>
      </c>
      <c r="J58" s="118"/>
      <c r="K58" s="119"/>
      <c r="L58" s="117">
        <v>1646.52</v>
      </c>
      <c r="M58" s="118"/>
      <c r="N58" s="118"/>
      <c r="O58" s="119"/>
      <c r="P58" s="117">
        <v>1589.61</v>
      </c>
      <c r="Q58" s="118"/>
      <c r="R58" s="118"/>
      <c r="S58" s="118"/>
      <c r="T58" s="119"/>
      <c r="U58" s="114"/>
      <c r="V58" s="115"/>
      <c r="W58" s="116"/>
      <c r="X58" s="16">
        <v>548.84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22</v>
      </c>
      <c r="B59" s="115"/>
      <c r="C59" s="115"/>
      <c r="D59" s="116"/>
      <c r="E59" s="117">
        <v>631.6</v>
      </c>
      <c r="F59" s="118"/>
      <c r="G59" s="118"/>
      <c r="H59" s="119"/>
      <c r="I59" s="117">
        <v>0</v>
      </c>
      <c r="J59" s="118"/>
      <c r="K59" s="119"/>
      <c r="L59" s="117">
        <v>2114.0100000000002</v>
      </c>
      <c r="M59" s="118"/>
      <c r="N59" s="118"/>
      <c r="O59" s="119"/>
      <c r="P59" s="117">
        <v>2040.94</v>
      </c>
      <c r="Q59" s="118"/>
      <c r="R59" s="118"/>
      <c r="S59" s="118"/>
      <c r="T59" s="119"/>
      <c r="U59" s="114"/>
      <c r="V59" s="115"/>
      <c r="W59" s="116"/>
      <c r="X59" s="16">
        <v>704.67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23</v>
      </c>
      <c r="B60" s="115"/>
      <c r="C60" s="115"/>
      <c r="D60" s="116"/>
      <c r="E60" s="117">
        <v>501.82</v>
      </c>
      <c r="F60" s="118"/>
      <c r="G60" s="118"/>
      <c r="H60" s="119"/>
      <c r="I60" s="117">
        <v>0</v>
      </c>
      <c r="J60" s="118"/>
      <c r="K60" s="119"/>
      <c r="L60" s="117">
        <v>1679.61</v>
      </c>
      <c r="M60" s="118"/>
      <c r="N60" s="118"/>
      <c r="O60" s="119"/>
      <c r="P60" s="117">
        <v>1621.56</v>
      </c>
      <c r="Q60" s="118"/>
      <c r="R60" s="118"/>
      <c r="S60" s="118"/>
      <c r="T60" s="119"/>
      <c r="U60" s="114"/>
      <c r="V60" s="115"/>
      <c r="W60" s="116"/>
      <c r="X60" s="16">
        <v>559.87</v>
      </c>
      <c r="Y60" s="117">
        <v>0</v>
      </c>
      <c r="Z60" s="119"/>
      <c r="AA60" s="16">
        <v>0</v>
      </c>
    </row>
    <row r="61" spans="1:27" ht="23.65" customHeight="1" x14ac:dyDescent="0.2">
      <c r="A61" s="120" t="s">
        <v>24</v>
      </c>
      <c r="B61" s="121"/>
      <c r="C61" s="121"/>
      <c r="D61" s="122"/>
      <c r="E61" s="123">
        <v>642.72</v>
      </c>
      <c r="F61" s="124"/>
      <c r="G61" s="124"/>
      <c r="H61" s="125"/>
      <c r="I61" s="123">
        <v>0</v>
      </c>
      <c r="J61" s="124"/>
      <c r="K61" s="125"/>
      <c r="L61" s="123">
        <v>2151.2399999999998</v>
      </c>
      <c r="M61" s="124"/>
      <c r="N61" s="124"/>
      <c r="O61" s="125"/>
      <c r="P61" s="123">
        <v>2076.88</v>
      </c>
      <c r="Q61" s="124"/>
      <c r="R61" s="124"/>
      <c r="S61" s="124"/>
      <c r="T61" s="125"/>
      <c r="U61" s="120"/>
      <c r="V61" s="121"/>
      <c r="W61" s="122"/>
      <c r="X61" s="17">
        <v>717.08</v>
      </c>
      <c r="Y61" s="123">
        <v>0</v>
      </c>
      <c r="Z61" s="125"/>
      <c r="AA61" s="17">
        <v>0</v>
      </c>
    </row>
    <row r="62" spans="1:27" ht="22.9" customHeight="1" x14ac:dyDescent="0.2">
      <c r="A62" s="87" t="s">
        <v>53</v>
      </c>
      <c r="B62" s="88"/>
      <c r="C62" s="88"/>
      <c r="D62" s="89"/>
      <c r="E62" s="126">
        <v>71559.31</v>
      </c>
      <c r="F62" s="127"/>
      <c r="G62" s="127"/>
      <c r="H62" s="128"/>
      <c r="I62" s="126">
        <v>0</v>
      </c>
      <c r="J62" s="127"/>
      <c r="K62" s="128"/>
      <c r="L62" s="126">
        <v>16143.59</v>
      </c>
      <c r="M62" s="127"/>
      <c r="N62" s="127"/>
      <c r="O62" s="128"/>
      <c r="P62" s="126">
        <v>10979.49</v>
      </c>
      <c r="Q62" s="127"/>
      <c r="R62" s="127"/>
      <c r="S62" s="127"/>
      <c r="T62" s="128"/>
      <c r="U62" s="87"/>
      <c r="V62" s="88"/>
      <c r="W62" s="89"/>
      <c r="X62" s="18">
        <v>76723.41</v>
      </c>
      <c r="Y62" s="126">
        <v>0</v>
      </c>
      <c r="Z62" s="128"/>
      <c r="AA62" s="18">
        <v>0</v>
      </c>
    </row>
  </sheetData>
  <mergeCells count="246">
    <mergeCell ref="A61:D61"/>
    <mergeCell ref="E61:H61"/>
    <mergeCell ref="I61:K61"/>
    <mergeCell ref="L61:O61"/>
    <mergeCell ref="P61:T61"/>
    <mergeCell ref="U61:W61"/>
    <mergeCell ref="Y61:Z61"/>
    <mergeCell ref="A62:D62"/>
    <mergeCell ref="E62:H62"/>
    <mergeCell ref="I62:K62"/>
    <mergeCell ref="L62:O62"/>
    <mergeCell ref="P62:T62"/>
    <mergeCell ref="U62:W62"/>
    <mergeCell ref="Y62:Z62"/>
    <mergeCell ref="A59:D59"/>
    <mergeCell ref="E59:H59"/>
    <mergeCell ref="I59:K59"/>
    <mergeCell ref="L59:O59"/>
    <mergeCell ref="P59:T59"/>
    <mergeCell ref="U59:W59"/>
    <mergeCell ref="Y59:Z59"/>
    <mergeCell ref="A60:D60"/>
    <mergeCell ref="E60:H60"/>
    <mergeCell ref="I60:K60"/>
    <mergeCell ref="L60:O60"/>
    <mergeCell ref="P60:T60"/>
    <mergeCell ref="U60:W60"/>
    <mergeCell ref="Y60:Z60"/>
    <mergeCell ref="A57:D57"/>
    <mergeCell ref="E57:H57"/>
    <mergeCell ref="I57:K57"/>
    <mergeCell ref="L57:O57"/>
    <mergeCell ref="P57:T57"/>
    <mergeCell ref="U57:W57"/>
    <mergeCell ref="Y57:Z57"/>
    <mergeCell ref="A58:D58"/>
    <mergeCell ref="E58:H58"/>
    <mergeCell ref="I58:K58"/>
    <mergeCell ref="L58:O58"/>
    <mergeCell ref="P58:T58"/>
    <mergeCell ref="U58:W58"/>
    <mergeCell ref="Y58:Z58"/>
    <mergeCell ref="A55:D55"/>
    <mergeCell ref="E55:H55"/>
    <mergeCell ref="I55:K55"/>
    <mergeCell ref="L55:O55"/>
    <mergeCell ref="P55:T55"/>
    <mergeCell ref="U55:W55"/>
    <mergeCell ref="Y55:Z55"/>
    <mergeCell ref="A56:D56"/>
    <mergeCell ref="E56:H56"/>
    <mergeCell ref="I56:K56"/>
    <mergeCell ref="L56:O56"/>
    <mergeCell ref="P56:T56"/>
    <mergeCell ref="U56:W56"/>
    <mergeCell ref="Y56:Z56"/>
    <mergeCell ref="A53:D53"/>
    <mergeCell ref="E53:H53"/>
    <mergeCell ref="I53:K53"/>
    <mergeCell ref="L53:O53"/>
    <mergeCell ref="P53:T53"/>
    <mergeCell ref="U53:W53"/>
    <mergeCell ref="Y53:Z53"/>
    <mergeCell ref="A54:D54"/>
    <mergeCell ref="E54:H54"/>
    <mergeCell ref="I54:K54"/>
    <mergeCell ref="L54:O54"/>
    <mergeCell ref="P54:T54"/>
    <mergeCell ref="U54:W54"/>
    <mergeCell ref="Y54:Z54"/>
    <mergeCell ref="A49:AA49"/>
    <mergeCell ref="A50:Z50"/>
    <mergeCell ref="A51:D52"/>
    <mergeCell ref="E51:K51"/>
    <mergeCell ref="L51:W51"/>
    <mergeCell ref="X51:Z51"/>
    <mergeCell ref="AA51:AA52"/>
    <mergeCell ref="E52:H52"/>
    <mergeCell ref="I52:K52"/>
    <mergeCell ref="L52:O52"/>
    <mergeCell ref="P52:T52"/>
    <mergeCell ref="U52:W52"/>
    <mergeCell ref="Y52:Z52"/>
    <mergeCell ref="B45:D45"/>
    <mergeCell ref="E45:H45"/>
    <mergeCell ref="I45:K45"/>
    <mergeCell ref="L45:O45"/>
    <mergeCell ref="P45:W45"/>
    <mergeCell ref="Y45:AA45"/>
    <mergeCell ref="B46:D46"/>
    <mergeCell ref="E46:H46"/>
    <mergeCell ref="I46:K46"/>
    <mergeCell ref="L46:O46"/>
    <mergeCell ref="P46:W46"/>
    <mergeCell ref="Y46:AA46"/>
    <mergeCell ref="B43:D43"/>
    <mergeCell ref="E43:H43"/>
    <mergeCell ref="I43:K43"/>
    <mergeCell ref="L43:O43"/>
    <mergeCell ref="P43:W43"/>
    <mergeCell ref="Y43:AA43"/>
    <mergeCell ref="B44:D44"/>
    <mergeCell ref="E44:H44"/>
    <mergeCell ref="I44:K44"/>
    <mergeCell ref="L44:O44"/>
    <mergeCell ref="P44:W44"/>
    <mergeCell ref="Y44:AA44"/>
    <mergeCell ref="B41:D41"/>
    <mergeCell ref="E41:H41"/>
    <mergeCell ref="L41:O41"/>
    <mergeCell ref="P41:W41"/>
    <mergeCell ref="Y41:AA41"/>
    <mergeCell ref="B42:D42"/>
    <mergeCell ref="E42:H42"/>
    <mergeCell ref="I42:K42"/>
    <mergeCell ref="L42:O42"/>
    <mergeCell ref="P42:W42"/>
    <mergeCell ref="Y42:AA42"/>
    <mergeCell ref="C32:Q33"/>
    <mergeCell ref="Y33:AA35"/>
    <mergeCell ref="A34:X35"/>
    <mergeCell ref="A37:A40"/>
    <mergeCell ref="B37:D39"/>
    <mergeCell ref="E37:H39"/>
    <mergeCell ref="I37:K39"/>
    <mergeCell ref="L37:X37"/>
    <mergeCell ref="Y37:AA39"/>
    <mergeCell ref="L38:O39"/>
    <mergeCell ref="P38:X38"/>
    <mergeCell ref="P39:W39"/>
    <mergeCell ref="B40:D40"/>
    <mergeCell ref="E40:F40"/>
    <mergeCell ref="G40:J40"/>
    <mergeCell ref="L40:O40"/>
    <mergeCell ref="P40:W40"/>
    <mergeCell ref="Y40:AA40"/>
    <mergeCell ref="B29:D29"/>
    <mergeCell ref="F29:H29"/>
    <mergeCell ref="J29:K29"/>
    <mergeCell ref="M29:N29"/>
    <mergeCell ref="Q29:S29"/>
    <mergeCell ref="T29:W29"/>
    <mergeCell ref="Z29:AA29"/>
    <mergeCell ref="A30:D30"/>
    <mergeCell ref="F30:H30"/>
    <mergeCell ref="J30:K30"/>
    <mergeCell ref="M30:N30"/>
    <mergeCell ref="Q30:S30"/>
    <mergeCell ref="T30:W30"/>
    <mergeCell ref="Z30:AA30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500-000000000000}">
  <sheetPr>
    <pageSetUpPr fitToPage="1"/>
  </sheetPr>
  <dimension ref="A1:AA63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296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477.26812000000001</v>
      </c>
      <c r="I13" s="50"/>
      <c r="J13" s="50"/>
      <c r="K13" s="51"/>
      <c r="L13" s="49">
        <v>24.34393</v>
      </c>
      <c r="M13" s="50"/>
      <c r="N13" s="51"/>
      <c r="O13" s="49">
        <v>24.34393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0</v>
      </c>
      <c r="Z13" s="49">
        <v>501.61205000000001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477.26812000000001</v>
      </c>
      <c r="I15" s="50"/>
      <c r="J15" s="50"/>
      <c r="K15" s="51"/>
      <c r="L15" s="49">
        <v>24.34393</v>
      </c>
      <c r="M15" s="50"/>
      <c r="N15" s="51"/>
      <c r="O15" s="49">
        <v>24.34393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0</v>
      </c>
      <c r="Z15" s="49">
        <v>501.61205000000001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9" t="s">
        <v>17</v>
      </c>
      <c r="B26" s="78" t="s">
        <v>52</v>
      </c>
      <c r="C26" s="79"/>
      <c r="D26" s="80"/>
      <c r="E26" s="10">
        <v>7.8309699999999998</v>
      </c>
      <c r="F26" s="81">
        <v>7.8309699999999998</v>
      </c>
      <c r="G26" s="82"/>
      <c r="H26" s="83"/>
      <c r="I26" s="10">
        <v>7.8309699999999998</v>
      </c>
      <c r="J26" s="84"/>
      <c r="K26" s="85"/>
      <c r="L26" s="10"/>
      <c r="M26" s="81"/>
      <c r="N26" s="83"/>
      <c r="O26" s="10"/>
      <c r="P26" s="9"/>
      <c r="Q26" s="84"/>
      <c r="R26" s="86"/>
      <c r="S26" s="85"/>
      <c r="T26" s="84"/>
      <c r="U26" s="86"/>
      <c r="V26" s="86"/>
      <c r="W26" s="85"/>
      <c r="X26" s="10"/>
      <c r="Y26" s="10"/>
      <c r="Z26" s="81"/>
      <c r="AA26" s="83"/>
    </row>
    <row r="27" spans="1:27" ht="23.65" customHeight="1" x14ac:dyDescent="0.2">
      <c r="A27" s="87" t="s">
        <v>53</v>
      </c>
      <c r="B27" s="88"/>
      <c r="C27" s="88"/>
      <c r="D27" s="89"/>
      <c r="E27" s="7"/>
      <c r="F27" s="64"/>
      <c r="G27" s="68"/>
      <c r="H27" s="69"/>
      <c r="I27" s="7"/>
      <c r="J27" s="55"/>
      <c r="K27" s="67"/>
      <c r="L27" s="7"/>
      <c r="M27" s="64"/>
      <c r="N27" s="69"/>
      <c r="O27" s="6"/>
      <c r="P27" s="6"/>
      <c r="Q27" s="55"/>
      <c r="R27" s="66"/>
      <c r="S27" s="67"/>
      <c r="T27" s="55"/>
      <c r="U27" s="66"/>
      <c r="V27" s="66"/>
      <c r="W27" s="67"/>
      <c r="X27" s="7"/>
      <c r="Y27" s="7"/>
      <c r="Z27" s="64"/>
      <c r="AA27" s="69"/>
    </row>
    <row r="28" spans="1:27" ht="11.1" customHeight="1" x14ac:dyDescent="0.2">
      <c r="A28" s="5"/>
      <c r="B28" s="5"/>
      <c r="C28" s="5"/>
      <c r="D28" s="5"/>
      <c r="E28" s="5"/>
      <c r="F28" s="5"/>
      <c r="G28" s="5"/>
      <c r="H28" s="5"/>
      <c r="I28" s="5"/>
      <c r="J28" s="5"/>
      <c r="K28" s="5"/>
      <c r="L28" s="5"/>
      <c r="M28" s="5"/>
      <c r="N28" s="5"/>
      <c r="O28" s="5"/>
      <c r="P28" s="5"/>
      <c r="Q28" s="5"/>
      <c r="R28" s="5"/>
      <c r="S28" s="5"/>
      <c r="T28" s="5"/>
      <c r="U28" s="5"/>
      <c r="V28" s="5"/>
      <c r="W28" s="5"/>
      <c r="X28" s="5"/>
      <c r="Y28" s="5"/>
      <c r="Z28" s="5"/>
      <c r="AA28" s="5"/>
    </row>
    <row r="29" spans="1:27" ht="29.65" customHeight="1" x14ac:dyDescent="0.2">
      <c r="C29" s="23" t="s">
        <v>54</v>
      </c>
      <c r="D29" s="23"/>
      <c r="E29" s="23"/>
      <c r="F29" s="23"/>
      <c r="G29" s="23"/>
      <c r="H29" s="23"/>
      <c r="I29" s="23"/>
      <c r="J29" s="23"/>
      <c r="K29" s="23"/>
      <c r="L29" s="23"/>
      <c r="M29" s="23"/>
      <c r="N29" s="23"/>
      <c r="O29" s="23"/>
      <c r="P29" s="23"/>
      <c r="Q29" s="23"/>
    </row>
    <row r="30" spans="1:27" ht="5.85" customHeight="1" x14ac:dyDescent="0.2">
      <c r="C30" s="23"/>
      <c r="D30" s="23"/>
      <c r="E30" s="23"/>
      <c r="F30" s="23"/>
      <c r="G30" s="23"/>
      <c r="H30" s="23"/>
      <c r="I30" s="23"/>
      <c r="J30" s="23"/>
      <c r="K30" s="23"/>
      <c r="L30" s="23"/>
      <c r="M30" s="23"/>
      <c r="N30" s="23"/>
      <c r="O30" s="23"/>
      <c r="P30" s="23"/>
      <c r="Q30" s="23"/>
      <c r="Y30" s="26" t="s">
        <v>55</v>
      </c>
      <c r="Z30" s="26"/>
      <c r="AA30" s="26"/>
    </row>
    <row r="31" spans="1:27" ht="5.0999999999999996" customHeight="1" x14ac:dyDescent="0.2">
      <c r="A31" s="24" t="s">
        <v>56</v>
      </c>
      <c r="B31" s="24"/>
      <c r="C31" s="24"/>
      <c r="D31" s="24"/>
      <c r="E31" s="24"/>
      <c r="F31" s="24"/>
      <c r="G31" s="24"/>
      <c r="H31" s="24"/>
      <c r="I31" s="24"/>
      <c r="J31" s="24"/>
      <c r="K31" s="24"/>
      <c r="L31" s="24"/>
      <c r="M31" s="24"/>
      <c r="N31" s="24"/>
      <c r="O31" s="24"/>
      <c r="P31" s="24"/>
      <c r="Q31" s="24"/>
      <c r="R31" s="24"/>
      <c r="S31" s="24"/>
      <c r="T31" s="24"/>
      <c r="U31" s="24"/>
      <c r="V31" s="24"/>
      <c r="W31" s="24"/>
      <c r="X31" s="24"/>
      <c r="Y31" s="26"/>
      <c r="Z31" s="26"/>
      <c r="AA31" s="26"/>
    </row>
    <row r="32" spans="1:27" ht="23.65" customHeight="1" x14ac:dyDescent="0.2">
      <c r="A32" s="24"/>
      <c r="B32" s="24"/>
      <c r="C32" s="24"/>
      <c r="D32" s="24"/>
      <c r="E32" s="24"/>
      <c r="F32" s="24"/>
      <c r="G32" s="24"/>
      <c r="H32" s="24"/>
      <c r="I32" s="24"/>
      <c r="J32" s="24"/>
      <c r="K32" s="24"/>
      <c r="L32" s="24"/>
      <c r="M32" s="24"/>
      <c r="N32" s="24"/>
      <c r="O32" s="24"/>
      <c r="P32" s="24"/>
      <c r="Q32" s="24"/>
      <c r="R32" s="24"/>
      <c r="S32" s="24"/>
      <c r="T32" s="24"/>
      <c r="U32" s="24"/>
      <c r="V32" s="24"/>
      <c r="W32" s="24"/>
      <c r="X32" s="24"/>
      <c r="Y32" s="26"/>
      <c r="Z32" s="26"/>
      <c r="AA32" s="26"/>
    </row>
    <row r="33" spans="1:27" ht="11.85" customHeight="1" x14ac:dyDescent="0.2">
      <c r="A33" s="2"/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  <c r="M33" s="2"/>
      <c r="N33" s="2"/>
      <c r="O33" s="2"/>
      <c r="P33" s="2"/>
      <c r="Q33" s="2"/>
      <c r="R33" s="2"/>
      <c r="S33" s="2"/>
      <c r="T33" s="2"/>
      <c r="U33" s="2"/>
      <c r="V33" s="2"/>
      <c r="W33" s="2"/>
      <c r="X33" s="2"/>
      <c r="Y33" s="2"/>
      <c r="Z33" s="2"/>
      <c r="AA33" s="2"/>
    </row>
    <row r="34" spans="1:27" ht="28.9" customHeight="1" x14ac:dyDescent="0.2">
      <c r="A34" s="55" t="s">
        <v>5</v>
      </c>
      <c r="B34" s="92" t="s">
        <v>57</v>
      </c>
      <c r="C34" s="93"/>
      <c r="D34" s="94"/>
      <c r="E34" s="55" t="s">
        <v>58</v>
      </c>
      <c r="F34" s="56"/>
      <c r="G34" s="56"/>
      <c r="H34" s="57"/>
      <c r="I34" s="55" t="s">
        <v>59</v>
      </c>
      <c r="J34" s="56"/>
      <c r="K34" s="57"/>
      <c r="L34" s="55" t="s">
        <v>60</v>
      </c>
      <c r="M34" s="66"/>
      <c r="N34" s="66"/>
      <c r="O34" s="66"/>
      <c r="P34" s="66"/>
      <c r="Q34" s="66"/>
      <c r="R34" s="66"/>
      <c r="S34" s="66"/>
      <c r="T34" s="66"/>
      <c r="U34" s="66"/>
      <c r="V34" s="66"/>
      <c r="W34" s="66"/>
      <c r="X34" s="67"/>
      <c r="Y34" s="55" t="s">
        <v>61</v>
      </c>
      <c r="Z34" s="56"/>
      <c r="AA34" s="57"/>
    </row>
    <row r="35" spans="1:27" ht="28.9" customHeight="1" x14ac:dyDescent="0.2">
      <c r="A35" s="90"/>
      <c r="B35" s="95"/>
      <c r="C35" s="96"/>
      <c r="D35" s="97"/>
      <c r="E35" s="58"/>
      <c r="F35" s="59"/>
      <c r="G35" s="59"/>
      <c r="H35" s="60"/>
      <c r="I35" s="58"/>
      <c r="J35" s="59"/>
      <c r="K35" s="60"/>
      <c r="L35" s="55" t="s">
        <v>11</v>
      </c>
      <c r="M35" s="56"/>
      <c r="N35" s="56"/>
      <c r="O35" s="57"/>
      <c r="P35" s="55" t="s">
        <v>62</v>
      </c>
      <c r="Q35" s="66"/>
      <c r="R35" s="66"/>
      <c r="S35" s="66"/>
      <c r="T35" s="66"/>
      <c r="U35" s="66"/>
      <c r="V35" s="66"/>
      <c r="W35" s="66"/>
      <c r="X35" s="67"/>
      <c r="Y35" s="58"/>
      <c r="Z35" s="59"/>
      <c r="AA35" s="60"/>
    </row>
    <row r="36" spans="1:27" ht="70.349999999999994" customHeight="1" x14ac:dyDescent="0.2">
      <c r="A36" s="90"/>
      <c r="B36" s="98"/>
      <c r="C36" s="99"/>
      <c r="D36" s="100"/>
      <c r="E36" s="61"/>
      <c r="F36" s="62"/>
      <c r="G36" s="62"/>
      <c r="H36" s="63"/>
      <c r="I36" s="61"/>
      <c r="J36" s="62"/>
      <c r="K36" s="63"/>
      <c r="L36" s="61"/>
      <c r="M36" s="62"/>
      <c r="N36" s="62"/>
      <c r="O36" s="63"/>
      <c r="P36" s="55" t="s">
        <v>63</v>
      </c>
      <c r="Q36" s="66"/>
      <c r="R36" s="66"/>
      <c r="S36" s="66"/>
      <c r="T36" s="66"/>
      <c r="U36" s="66"/>
      <c r="V36" s="66"/>
      <c r="W36" s="67"/>
      <c r="X36" s="6" t="s">
        <v>64</v>
      </c>
      <c r="Y36" s="61"/>
      <c r="Z36" s="62"/>
      <c r="AA36" s="63"/>
    </row>
    <row r="37" spans="1:27" ht="22.9" customHeight="1" x14ac:dyDescent="0.2">
      <c r="A37" s="91"/>
      <c r="B37" s="92" t="s">
        <v>17</v>
      </c>
      <c r="C37" s="101"/>
      <c r="D37" s="102"/>
      <c r="E37" s="92" t="s">
        <v>18</v>
      </c>
      <c r="F37" s="102"/>
      <c r="G37" s="55"/>
      <c r="H37" s="67"/>
      <c r="I37" s="103"/>
      <c r="J37" s="67"/>
      <c r="K37" s="6" t="s">
        <v>19</v>
      </c>
      <c r="L37" s="55" t="s">
        <v>20</v>
      </c>
      <c r="M37" s="66"/>
      <c r="N37" s="66"/>
      <c r="O37" s="67"/>
      <c r="P37" s="55" t="s">
        <v>21</v>
      </c>
      <c r="Q37" s="66"/>
      <c r="R37" s="66"/>
      <c r="S37" s="66"/>
      <c r="T37" s="66"/>
      <c r="U37" s="66"/>
      <c r="V37" s="66"/>
      <c r="W37" s="67"/>
      <c r="X37" s="6" t="s">
        <v>22</v>
      </c>
      <c r="Y37" s="55" t="s">
        <v>23</v>
      </c>
      <c r="Z37" s="66"/>
      <c r="AA37" s="67"/>
    </row>
    <row r="38" spans="1:27" ht="23.65" customHeight="1" x14ac:dyDescent="0.2">
      <c r="A38" s="11" t="s">
        <v>17</v>
      </c>
      <c r="B38" s="104" t="s">
        <v>65</v>
      </c>
      <c r="C38" s="105"/>
      <c r="D38" s="106"/>
      <c r="E38" s="92"/>
      <c r="F38" s="101"/>
      <c r="G38" s="101"/>
      <c r="H38" s="102"/>
      <c r="I38" s="12"/>
      <c r="J38" s="13"/>
      <c r="K38" s="14"/>
      <c r="L38" s="55"/>
      <c r="M38" s="66"/>
      <c r="N38" s="66"/>
      <c r="O38" s="67"/>
      <c r="P38" s="55"/>
      <c r="Q38" s="66"/>
      <c r="R38" s="66"/>
      <c r="S38" s="66"/>
      <c r="T38" s="66"/>
      <c r="U38" s="66"/>
      <c r="V38" s="66"/>
      <c r="W38" s="67"/>
      <c r="X38" s="6"/>
      <c r="Y38" s="55"/>
      <c r="Z38" s="66"/>
      <c r="AA38" s="67"/>
    </row>
    <row r="39" spans="1:27" ht="22.9" customHeight="1" x14ac:dyDescent="0.2">
      <c r="A39" s="11" t="s">
        <v>18</v>
      </c>
      <c r="B39" s="104" t="s">
        <v>66</v>
      </c>
      <c r="C39" s="105"/>
      <c r="D39" s="106"/>
      <c r="E39" s="92"/>
      <c r="F39" s="101"/>
      <c r="G39" s="101"/>
      <c r="H39" s="102"/>
      <c r="I39" s="55"/>
      <c r="J39" s="66"/>
      <c r="K39" s="67"/>
      <c r="L39" s="55"/>
      <c r="M39" s="66"/>
      <c r="N39" s="66"/>
      <c r="O39" s="67"/>
      <c r="P39" s="55"/>
      <c r="Q39" s="66"/>
      <c r="R39" s="66"/>
      <c r="S39" s="66"/>
      <c r="T39" s="66"/>
      <c r="U39" s="66"/>
      <c r="V39" s="66"/>
      <c r="W39" s="67"/>
      <c r="X39" s="6"/>
      <c r="Y39" s="55"/>
      <c r="Z39" s="66"/>
      <c r="AA39" s="67"/>
    </row>
    <row r="40" spans="1:27" ht="23.65" customHeight="1" x14ac:dyDescent="0.2">
      <c r="A40" s="11" t="s">
        <v>19</v>
      </c>
      <c r="B40" s="104" t="s">
        <v>67</v>
      </c>
      <c r="C40" s="105"/>
      <c r="D40" s="106"/>
      <c r="E40" s="92"/>
      <c r="F40" s="101"/>
      <c r="G40" s="101"/>
      <c r="H40" s="102"/>
      <c r="I40" s="55"/>
      <c r="J40" s="66"/>
      <c r="K40" s="67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20</v>
      </c>
      <c r="B41" s="104" t="s">
        <v>68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58.5" customHeight="1" x14ac:dyDescent="0.2">
      <c r="A42" s="11" t="s">
        <v>21</v>
      </c>
      <c r="B42" s="107" t="s">
        <v>69</v>
      </c>
      <c r="C42" s="108"/>
      <c r="D42" s="109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3.65" customHeight="1" x14ac:dyDescent="0.2">
      <c r="A43" s="11" t="s">
        <v>22</v>
      </c>
      <c r="B43" s="104" t="s">
        <v>53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2.5" customHeight="1" x14ac:dyDescent="0.2">
      <c r="A44" s="5"/>
      <c r="B44" s="5"/>
      <c r="C44" s="5"/>
      <c r="D44" s="5"/>
      <c r="E44" s="5"/>
      <c r="F44" s="5"/>
      <c r="G44" s="5"/>
      <c r="H44" s="5"/>
      <c r="I44" s="5"/>
      <c r="J44" s="5"/>
      <c r="K44" s="5"/>
      <c r="L44" s="5"/>
      <c r="M44" s="5"/>
      <c r="N44" s="5"/>
      <c r="O44" s="5"/>
      <c r="P44" s="5"/>
      <c r="Q44" s="5"/>
      <c r="R44" s="5"/>
      <c r="S44" s="5"/>
      <c r="T44" s="5"/>
      <c r="U44" s="5"/>
      <c r="V44" s="5"/>
      <c r="W44" s="5"/>
      <c r="X44" s="5"/>
      <c r="Y44" s="5"/>
      <c r="Z44" s="5"/>
      <c r="AA44" s="5"/>
    </row>
    <row r="45" spans="1:27" ht="40.700000000000003" customHeight="1" x14ac:dyDescent="0.2"/>
    <row r="46" spans="1:27" ht="5.85" customHeight="1" x14ac:dyDescent="0.2">
      <c r="A46" s="24"/>
      <c r="B46" s="24"/>
      <c r="C46" s="24"/>
      <c r="D46" s="24"/>
      <c r="E46" s="24"/>
      <c r="F46" s="24"/>
      <c r="G46" s="24"/>
      <c r="H46" s="24"/>
      <c r="I46" s="24"/>
      <c r="J46" s="24"/>
      <c r="K46" s="24"/>
      <c r="L46" s="24"/>
      <c r="M46" s="24"/>
      <c r="N46" s="24"/>
      <c r="O46" s="24"/>
      <c r="P46" s="24"/>
      <c r="Q46" s="24"/>
      <c r="R46" s="24"/>
      <c r="S46" s="24"/>
      <c r="T46" s="24"/>
      <c r="U46" s="24"/>
      <c r="V46" s="24"/>
      <c r="W46" s="24"/>
      <c r="X46" s="24"/>
      <c r="Y46" s="24"/>
      <c r="Z46" s="24"/>
      <c r="AA46" s="24"/>
    </row>
    <row r="47" spans="1:27" ht="34.700000000000003" customHeight="1" x14ac:dyDescent="0.2">
      <c r="A47" s="110" t="s">
        <v>70</v>
      </c>
      <c r="B47" s="110"/>
      <c r="C47" s="110"/>
      <c r="D47" s="110"/>
      <c r="E47" s="110"/>
      <c r="F47" s="110"/>
      <c r="G47" s="110"/>
      <c r="H47" s="110"/>
      <c r="I47" s="110"/>
      <c r="J47" s="110"/>
      <c r="K47" s="110"/>
      <c r="L47" s="110"/>
      <c r="M47" s="110"/>
      <c r="N47" s="110"/>
      <c r="O47" s="110"/>
      <c r="P47" s="110"/>
      <c r="Q47" s="110"/>
      <c r="R47" s="110"/>
      <c r="S47" s="110"/>
      <c r="T47" s="110"/>
      <c r="U47" s="110"/>
      <c r="V47" s="110"/>
      <c r="W47" s="110"/>
      <c r="X47" s="110"/>
      <c r="Y47" s="110"/>
      <c r="Z47" s="110"/>
      <c r="AA47" s="1" t="s">
        <v>55</v>
      </c>
    </row>
    <row r="48" spans="1:27" ht="34.700000000000003" customHeight="1" x14ac:dyDescent="0.2">
      <c r="A48" s="55" t="s">
        <v>71</v>
      </c>
      <c r="B48" s="56"/>
      <c r="C48" s="56"/>
      <c r="D48" s="57"/>
      <c r="E48" s="64" t="s">
        <v>72</v>
      </c>
      <c r="F48" s="68"/>
      <c r="G48" s="68"/>
      <c r="H48" s="68"/>
      <c r="I48" s="68"/>
      <c r="J48" s="68"/>
      <c r="K48" s="69"/>
      <c r="L48" s="64" t="s">
        <v>73</v>
      </c>
      <c r="M48" s="68"/>
      <c r="N48" s="68"/>
      <c r="O48" s="68"/>
      <c r="P48" s="68"/>
      <c r="Q48" s="68"/>
      <c r="R48" s="68"/>
      <c r="S48" s="68"/>
      <c r="T48" s="68"/>
      <c r="U48" s="68"/>
      <c r="V48" s="68"/>
      <c r="W48" s="69"/>
      <c r="X48" s="64" t="s">
        <v>74</v>
      </c>
      <c r="Y48" s="68"/>
      <c r="Z48" s="69"/>
      <c r="AA48" s="64" t="s">
        <v>75</v>
      </c>
    </row>
    <row r="49" spans="1:27" ht="52.5" customHeight="1" x14ac:dyDescent="0.2">
      <c r="A49" s="61"/>
      <c r="B49" s="62"/>
      <c r="C49" s="62"/>
      <c r="D49" s="63"/>
      <c r="E49" s="64" t="s">
        <v>76</v>
      </c>
      <c r="F49" s="68"/>
      <c r="G49" s="68"/>
      <c r="H49" s="69"/>
      <c r="I49" s="64" t="s">
        <v>77</v>
      </c>
      <c r="J49" s="68"/>
      <c r="K49" s="69"/>
      <c r="L49" s="64" t="s">
        <v>78</v>
      </c>
      <c r="M49" s="68"/>
      <c r="N49" s="68"/>
      <c r="O49" s="69"/>
      <c r="P49" s="64" t="s">
        <v>79</v>
      </c>
      <c r="Q49" s="68"/>
      <c r="R49" s="68"/>
      <c r="S49" s="68"/>
      <c r="T49" s="69"/>
      <c r="U49" s="55" t="s">
        <v>80</v>
      </c>
      <c r="V49" s="66"/>
      <c r="W49" s="67"/>
      <c r="X49" s="7" t="s">
        <v>76</v>
      </c>
      <c r="Y49" s="64" t="s">
        <v>77</v>
      </c>
      <c r="Z49" s="69"/>
      <c r="AA49" s="65"/>
    </row>
    <row r="50" spans="1:27" ht="22.9" customHeight="1" x14ac:dyDescent="0.2">
      <c r="A50" s="111" t="s">
        <v>17</v>
      </c>
      <c r="B50" s="112"/>
      <c r="C50" s="112"/>
      <c r="D50" s="113"/>
      <c r="E50" s="111" t="s">
        <v>18</v>
      </c>
      <c r="F50" s="112"/>
      <c r="G50" s="112"/>
      <c r="H50" s="113"/>
      <c r="I50" s="111" t="s">
        <v>19</v>
      </c>
      <c r="J50" s="112"/>
      <c r="K50" s="113"/>
      <c r="L50" s="111" t="s">
        <v>20</v>
      </c>
      <c r="M50" s="112"/>
      <c r="N50" s="112"/>
      <c r="O50" s="113"/>
      <c r="P50" s="111" t="s">
        <v>21</v>
      </c>
      <c r="Q50" s="112"/>
      <c r="R50" s="112"/>
      <c r="S50" s="112"/>
      <c r="T50" s="113"/>
      <c r="U50" s="111" t="s">
        <v>22</v>
      </c>
      <c r="V50" s="112"/>
      <c r="W50" s="113"/>
      <c r="X50" s="15" t="s">
        <v>23</v>
      </c>
      <c r="Y50" s="111" t="s">
        <v>24</v>
      </c>
      <c r="Z50" s="113"/>
      <c r="AA50" s="15" t="s">
        <v>25</v>
      </c>
    </row>
    <row r="51" spans="1:27" ht="23.65" customHeight="1" x14ac:dyDescent="0.2">
      <c r="A51" s="114" t="s">
        <v>17</v>
      </c>
      <c r="B51" s="115"/>
      <c r="C51" s="115"/>
      <c r="D51" s="116"/>
      <c r="E51" s="117">
        <v>30969.01</v>
      </c>
      <c r="F51" s="118"/>
      <c r="G51" s="118"/>
      <c r="H51" s="119"/>
      <c r="I51" s="117">
        <v>0</v>
      </c>
      <c r="J51" s="118"/>
      <c r="K51" s="119"/>
      <c r="L51" s="117">
        <v>2147.0300000000002</v>
      </c>
      <c r="M51" s="118"/>
      <c r="N51" s="118"/>
      <c r="O51" s="119"/>
      <c r="P51" s="117">
        <v>0</v>
      </c>
      <c r="Q51" s="118"/>
      <c r="R51" s="118"/>
      <c r="S51" s="118"/>
      <c r="T51" s="119"/>
      <c r="U51" s="114"/>
      <c r="V51" s="115"/>
      <c r="W51" s="116"/>
      <c r="X51" s="16">
        <v>33116.04</v>
      </c>
      <c r="Y51" s="117">
        <v>0</v>
      </c>
      <c r="Z51" s="119"/>
      <c r="AA51" s="16">
        <v>0</v>
      </c>
    </row>
    <row r="52" spans="1:27" ht="22.9" customHeight="1" x14ac:dyDescent="0.2">
      <c r="A52" s="114" t="s">
        <v>47</v>
      </c>
      <c r="B52" s="115"/>
      <c r="C52" s="115"/>
      <c r="D52" s="116"/>
      <c r="E52" s="117">
        <v>0</v>
      </c>
      <c r="F52" s="118"/>
      <c r="G52" s="118"/>
      <c r="H52" s="119"/>
      <c r="I52" s="117">
        <v>0</v>
      </c>
      <c r="J52" s="118"/>
      <c r="K52" s="119"/>
      <c r="L52" s="117">
        <v>2287.77</v>
      </c>
      <c r="M52" s="118"/>
      <c r="N52" s="118"/>
      <c r="O52" s="119"/>
      <c r="P52" s="117">
        <v>1525.18</v>
      </c>
      <c r="Q52" s="118"/>
      <c r="R52" s="118"/>
      <c r="S52" s="118"/>
      <c r="T52" s="119"/>
      <c r="U52" s="114"/>
      <c r="V52" s="115"/>
      <c r="W52" s="116"/>
      <c r="X52" s="16">
        <v>762.59</v>
      </c>
      <c r="Y52" s="117">
        <v>0</v>
      </c>
      <c r="Z52" s="119"/>
      <c r="AA52" s="16">
        <v>0</v>
      </c>
    </row>
    <row r="53" spans="1:27" ht="23.65" customHeight="1" x14ac:dyDescent="0.2">
      <c r="A53" s="114" t="s">
        <v>48</v>
      </c>
      <c r="B53" s="115"/>
      <c r="C53" s="115"/>
      <c r="D53" s="116"/>
      <c r="E53" s="117">
        <v>1124.76</v>
      </c>
      <c r="F53" s="118"/>
      <c r="G53" s="118"/>
      <c r="H53" s="119"/>
      <c r="I53" s="117">
        <v>0</v>
      </c>
      <c r="J53" s="118"/>
      <c r="K53" s="119"/>
      <c r="L53" s="117">
        <v>1882.35</v>
      </c>
      <c r="M53" s="118"/>
      <c r="N53" s="118"/>
      <c r="O53" s="119"/>
      <c r="P53" s="117">
        <v>2379.66</v>
      </c>
      <c r="Q53" s="118"/>
      <c r="R53" s="118"/>
      <c r="S53" s="118"/>
      <c r="T53" s="119"/>
      <c r="U53" s="114"/>
      <c r="V53" s="115"/>
      <c r="W53" s="116"/>
      <c r="X53" s="16">
        <v>627.45000000000005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49</v>
      </c>
      <c r="B54" s="115"/>
      <c r="C54" s="115"/>
      <c r="D54" s="116"/>
      <c r="E54" s="117">
        <v>441.25</v>
      </c>
      <c r="F54" s="118"/>
      <c r="G54" s="118"/>
      <c r="H54" s="119"/>
      <c r="I54" s="117">
        <v>0</v>
      </c>
      <c r="J54" s="118"/>
      <c r="K54" s="119"/>
      <c r="L54" s="117">
        <v>1476.9</v>
      </c>
      <c r="M54" s="118"/>
      <c r="N54" s="118"/>
      <c r="O54" s="119"/>
      <c r="P54" s="117">
        <v>1425.85</v>
      </c>
      <c r="Q54" s="118"/>
      <c r="R54" s="118"/>
      <c r="S54" s="118"/>
      <c r="T54" s="119"/>
      <c r="U54" s="114"/>
      <c r="V54" s="115"/>
      <c r="W54" s="116"/>
      <c r="X54" s="16">
        <v>492.3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18</v>
      </c>
      <c r="B55" s="115"/>
      <c r="C55" s="115"/>
      <c r="D55" s="116"/>
      <c r="E55" s="117">
        <v>562.38</v>
      </c>
      <c r="F55" s="118"/>
      <c r="G55" s="118"/>
      <c r="H55" s="119"/>
      <c r="I55" s="117">
        <v>0</v>
      </c>
      <c r="J55" s="118"/>
      <c r="K55" s="119"/>
      <c r="L55" s="117">
        <v>1882.35</v>
      </c>
      <c r="M55" s="118"/>
      <c r="N55" s="118"/>
      <c r="O55" s="119"/>
      <c r="P55" s="117">
        <v>1817.28</v>
      </c>
      <c r="Q55" s="118"/>
      <c r="R55" s="118"/>
      <c r="S55" s="118"/>
      <c r="T55" s="119"/>
      <c r="U55" s="114"/>
      <c r="V55" s="115"/>
      <c r="W55" s="116"/>
      <c r="X55" s="16">
        <v>627.45000000000005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700.82</v>
      </c>
      <c r="F56" s="118"/>
      <c r="G56" s="118"/>
      <c r="H56" s="119"/>
      <c r="I56" s="117">
        <v>0</v>
      </c>
      <c r="J56" s="118"/>
      <c r="K56" s="119"/>
      <c r="L56" s="117">
        <v>2345.64</v>
      </c>
      <c r="M56" s="118"/>
      <c r="N56" s="118"/>
      <c r="O56" s="119"/>
      <c r="P56" s="117">
        <v>2264.58</v>
      </c>
      <c r="Q56" s="118"/>
      <c r="R56" s="118"/>
      <c r="S56" s="118"/>
      <c r="T56" s="119"/>
      <c r="U56" s="114"/>
      <c r="V56" s="115"/>
      <c r="W56" s="116"/>
      <c r="X56" s="16">
        <v>781.88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20</v>
      </c>
      <c r="B57" s="115"/>
      <c r="C57" s="115"/>
      <c r="D57" s="116"/>
      <c r="E57" s="117">
        <v>427.66</v>
      </c>
      <c r="F57" s="118"/>
      <c r="G57" s="118"/>
      <c r="H57" s="119"/>
      <c r="I57" s="117">
        <v>0</v>
      </c>
      <c r="J57" s="118"/>
      <c r="K57" s="119"/>
      <c r="L57" s="117">
        <v>1431.42</v>
      </c>
      <c r="M57" s="118"/>
      <c r="N57" s="118"/>
      <c r="O57" s="119"/>
      <c r="P57" s="117">
        <v>1381.94</v>
      </c>
      <c r="Q57" s="118"/>
      <c r="R57" s="118"/>
      <c r="S57" s="118"/>
      <c r="T57" s="119"/>
      <c r="U57" s="114"/>
      <c r="V57" s="115"/>
      <c r="W57" s="116"/>
      <c r="X57" s="16">
        <v>477.14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21</v>
      </c>
      <c r="B58" s="115"/>
      <c r="C58" s="115"/>
      <c r="D58" s="116"/>
      <c r="E58" s="117">
        <v>567.32000000000005</v>
      </c>
      <c r="F58" s="118"/>
      <c r="G58" s="118"/>
      <c r="H58" s="119"/>
      <c r="I58" s="117">
        <v>0</v>
      </c>
      <c r="J58" s="118"/>
      <c r="K58" s="119"/>
      <c r="L58" s="117">
        <v>1898.88</v>
      </c>
      <c r="M58" s="118"/>
      <c r="N58" s="118"/>
      <c r="O58" s="119"/>
      <c r="P58" s="117">
        <v>1833.24</v>
      </c>
      <c r="Q58" s="118"/>
      <c r="R58" s="118"/>
      <c r="S58" s="118"/>
      <c r="T58" s="119"/>
      <c r="U58" s="114"/>
      <c r="V58" s="115"/>
      <c r="W58" s="116"/>
      <c r="X58" s="16">
        <v>632.96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22</v>
      </c>
      <c r="B59" s="115"/>
      <c r="C59" s="115"/>
      <c r="D59" s="116"/>
      <c r="E59" s="117">
        <v>714.41</v>
      </c>
      <c r="F59" s="118"/>
      <c r="G59" s="118"/>
      <c r="H59" s="119"/>
      <c r="I59" s="117">
        <v>0</v>
      </c>
      <c r="J59" s="118"/>
      <c r="K59" s="119"/>
      <c r="L59" s="117">
        <v>2391.21</v>
      </c>
      <c r="M59" s="118"/>
      <c r="N59" s="118"/>
      <c r="O59" s="119"/>
      <c r="P59" s="117">
        <v>2308.5500000000002</v>
      </c>
      <c r="Q59" s="118"/>
      <c r="R59" s="118"/>
      <c r="S59" s="118"/>
      <c r="T59" s="119"/>
      <c r="U59" s="114"/>
      <c r="V59" s="115"/>
      <c r="W59" s="116"/>
      <c r="X59" s="16">
        <v>797.07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23</v>
      </c>
      <c r="B60" s="115"/>
      <c r="C60" s="115"/>
      <c r="D60" s="116"/>
      <c r="E60" s="117">
        <v>683.51</v>
      </c>
      <c r="F60" s="118"/>
      <c r="G60" s="118"/>
      <c r="H60" s="119"/>
      <c r="I60" s="117">
        <v>0</v>
      </c>
      <c r="J60" s="118"/>
      <c r="K60" s="119"/>
      <c r="L60" s="117">
        <v>2287.77</v>
      </c>
      <c r="M60" s="118"/>
      <c r="N60" s="118"/>
      <c r="O60" s="119"/>
      <c r="P60" s="117">
        <v>2208.69</v>
      </c>
      <c r="Q60" s="118"/>
      <c r="R60" s="118"/>
      <c r="S60" s="118"/>
      <c r="T60" s="119"/>
      <c r="U60" s="114"/>
      <c r="V60" s="115"/>
      <c r="W60" s="116"/>
      <c r="X60" s="16">
        <v>762.59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24</v>
      </c>
      <c r="B61" s="115"/>
      <c r="C61" s="115"/>
      <c r="D61" s="116"/>
      <c r="E61" s="117">
        <v>557.44000000000005</v>
      </c>
      <c r="F61" s="118"/>
      <c r="G61" s="118"/>
      <c r="H61" s="119"/>
      <c r="I61" s="117">
        <v>0</v>
      </c>
      <c r="J61" s="118"/>
      <c r="K61" s="119"/>
      <c r="L61" s="117">
        <v>1865.79</v>
      </c>
      <c r="M61" s="118"/>
      <c r="N61" s="118"/>
      <c r="O61" s="119"/>
      <c r="P61" s="117">
        <v>1801.3</v>
      </c>
      <c r="Q61" s="118"/>
      <c r="R61" s="118"/>
      <c r="S61" s="118"/>
      <c r="T61" s="119"/>
      <c r="U61" s="114"/>
      <c r="V61" s="115"/>
      <c r="W61" s="116"/>
      <c r="X61" s="16">
        <v>621.92999999999995</v>
      </c>
      <c r="Y61" s="117">
        <v>0</v>
      </c>
      <c r="Z61" s="119"/>
      <c r="AA61" s="16">
        <v>0</v>
      </c>
    </row>
    <row r="62" spans="1:27" ht="22.9" customHeight="1" x14ac:dyDescent="0.2">
      <c r="A62" s="120" t="s">
        <v>25</v>
      </c>
      <c r="B62" s="121"/>
      <c r="C62" s="121"/>
      <c r="D62" s="122"/>
      <c r="E62" s="123">
        <v>36221.24</v>
      </c>
      <c r="F62" s="124"/>
      <c r="G62" s="124"/>
      <c r="H62" s="125"/>
      <c r="I62" s="123">
        <v>0</v>
      </c>
      <c r="J62" s="124"/>
      <c r="K62" s="125"/>
      <c r="L62" s="123">
        <v>2126.85</v>
      </c>
      <c r="M62" s="124"/>
      <c r="N62" s="124"/>
      <c r="O62" s="125"/>
      <c r="P62" s="123">
        <v>5397.66</v>
      </c>
      <c r="Q62" s="124"/>
      <c r="R62" s="124"/>
      <c r="S62" s="124"/>
      <c r="T62" s="125"/>
      <c r="U62" s="120"/>
      <c r="V62" s="121"/>
      <c r="W62" s="122"/>
      <c r="X62" s="17">
        <v>34145.24</v>
      </c>
      <c r="Y62" s="123">
        <v>0</v>
      </c>
      <c r="Z62" s="125"/>
      <c r="AA62" s="17">
        <v>0</v>
      </c>
    </row>
    <row r="63" spans="1:27" ht="23.65" customHeight="1" x14ac:dyDescent="0.2">
      <c r="A63" s="87" t="s">
        <v>53</v>
      </c>
      <c r="B63" s="88"/>
      <c r="C63" s="88"/>
      <c r="D63" s="89"/>
      <c r="E63" s="126">
        <v>72969.8</v>
      </c>
      <c r="F63" s="127"/>
      <c r="G63" s="127"/>
      <c r="H63" s="128"/>
      <c r="I63" s="126">
        <v>0</v>
      </c>
      <c r="J63" s="127"/>
      <c r="K63" s="128"/>
      <c r="L63" s="126">
        <v>24023.96</v>
      </c>
      <c r="M63" s="127"/>
      <c r="N63" s="127"/>
      <c r="O63" s="128"/>
      <c r="P63" s="126">
        <v>24343.93</v>
      </c>
      <c r="Q63" s="127"/>
      <c r="R63" s="127"/>
      <c r="S63" s="127"/>
      <c r="T63" s="128"/>
      <c r="U63" s="87"/>
      <c r="V63" s="88"/>
      <c r="W63" s="89"/>
      <c r="X63" s="18">
        <v>73844.639999999999</v>
      </c>
      <c r="Y63" s="126">
        <v>0</v>
      </c>
      <c r="Z63" s="128"/>
      <c r="AA63" s="18">
        <v>0</v>
      </c>
    </row>
  </sheetData>
  <mergeCells count="253"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50:D50"/>
    <mergeCell ref="E50:H50"/>
    <mergeCell ref="I50:K50"/>
    <mergeCell ref="L50:O50"/>
    <mergeCell ref="P50:T50"/>
    <mergeCell ref="U50:W50"/>
    <mergeCell ref="Y50:Z50"/>
    <mergeCell ref="A51:D51"/>
    <mergeCell ref="E51:H51"/>
    <mergeCell ref="I51:K51"/>
    <mergeCell ref="L51:O51"/>
    <mergeCell ref="P51:T51"/>
    <mergeCell ref="U51:W51"/>
    <mergeCell ref="Y51:Z51"/>
    <mergeCell ref="A46:AA46"/>
    <mergeCell ref="A47:Z47"/>
    <mergeCell ref="A48:D49"/>
    <mergeCell ref="E48:K48"/>
    <mergeCell ref="L48:W48"/>
    <mergeCell ref="X48:Z48"/>
    <mergeCell ref="AA48:AA49"/>
    <mergeCell ref="E49:H49"/>
    <mergeCell ref="I49:K49"/>
    <mergeCell ref="L49:O49"/>
    <mergeCell ref="P49:T49"/>
    <mergeCell ref="U49:W49"/>
    <mergeCell ref="Y49:Z49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I40:K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B38:D38"/>
    <mergeCell ref="E38:H38"/>
    <mergeCell ref="L38:O38"/>
    <mergeCell ref="P38:W38"/>
    <mergeCell ref="Y38:AA38"/>
    <mergeCell ref="B39:D39"/>
    <mergeCell ref="E39:H39"/>
    <mergeCell ref="I39:K39"/>
    <mergeCell ref="L39:O39"/>
    <mergeCell ref="P39:W39"/>
    <mergeCell ref="Y39:AA39"/>
    <mergeCell ref="A34:A37"/>
    <mergeCell ref="B34:D36"/>
    <mergeCell ref="E34:H36"/>
    <mergeCell ref="I34:K36"/>
    <mergeCell ref="L34:X34"/>
    <mergeCell ref="Y34:AA36"/>
    <mergeCell ref="L35:O36"/>
    <mergeCell ref="P35:X35"/>
    <mergeCell ref="P36:W36"/>
    <mergeCell ref="B37:D37"/>
    <mergeCell ref="E37:F37"/>
    <mergeCell ref="G37:J37"/>
    <mergeCell ref="L37:O37"/>
    <mergeCell ref="P37:W37"/>
    <mergeCell ref="Y37:AA37"/>
    <mergeCell ref="A27:D27"/>
    <mergeCell ref="F27:H27"/>
    <mergeCell ref="J27:K27"/>
    <mergeCell ref="M27:N27"/>
    <mergeCell ref="Q27:S27"/>
    <mergeCell ref="T27:W27"/>
    <mergeCell ref="Z27:AA27"/>
    <mergeCell ref="C29:Q30"/>
    <mergeCell ref="Y30:AA32"/>
    <mergeCell ref="A31:X32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600-000000000000}">
  <sheetPr>
    <pageSetUpPr fitToPage="1"/>
  </sheetPr>
  <dimension ref="A1:AA89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297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1663.83673</v>
      </c>
      <c r="I13" s="50"/>
      <c r="J13" s="50"/>
      <c r="K13" s="51"/>
      <c r="L13" s="49">
        <v>64.532619999999994</v>
      </c>
      <c r="M13" s="50"/>
      <c r="N13" s="51"/>
      <c r="O13" s="49">
        <v>54.203519999999997</v>
      </c>
      <c r="P13" s="51"/>
      <c r="Q13" s="49">
        <v>5.1645500000000002</v>
      </c>
      <c r="R13" s="50"/>
      <c r="S13" s="50"/>
      <c r="T13" s="50"/>
      <c r="U13" s="51"/>
      <c r="V13" s="49">
        <v>0</v>
      </c>
      <c r="W13" s="51"/>
      <c r="X13" s="4">
        <v>5.1645500000000002</v>
      </c>
      <c r="Y13" s="4">
        <v>0</v>
      </c>
      <c r="Z13" s="49">
        <v>1728.3693499999999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1663.83673</v>
      </c>
      <c r="I15" s="50"/>
      <c r="J15" s="50"/>
      <c r="K15" s="51"/>
      <c r="L15" s="49">
        <v>64.532619999999994</v>
      </c>
      <c r="M15" s="50"/>
      <c r="N15" s="51"/>
      <c r="O15" s="49">
        <v>54.203519999999997</v>
      </c>
      <c r="P15" s="51"/>
      <c r="Q15" s="49">
        <v>5.1645500000000002</v>
      </c>
      <c r="R15" s="50"/>
      <c r="S15" s="50"/>
      <c r="T15" s="50"/>
      <c r="U15" s="51"/>
      <c r="V15" s="49">
        <v>0</v>
      </c>
      <c r="W15" s="51"/>
      <c r="X15" s="4">
        <v>5.1645500000000002</v>
      </c>
      <c r="Y15" s="4">
        <v>0</v>
      </c>
      <c r="Z15" s="49">
        <v>1728.3693499999999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12.728440000000001</v>
      </c>
      <c r="F26" s="132">
        <v>12.728440000000001</v>
      </c>
      <c r="G26" s="133"/>
      <c r="H26" s="134"/>
      <c r="I26" s="20">
        <v>12.728440000000001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23.65" customHeight="1" x14ac:dyDescent="0.2">
      <c r="A27" s="19" t="s">
        <v>18</v>
      </c>
      <c r="B27" s="129" t="s">
        <v>298</v>
      </c>
      <c r="C27" s="130"/>
      <c r="D27" s="131"/>
      <c r="E27" s="20">
        <v>67.535830000000004</v>
      </c>
      <c r="F27" s="132">
        <v>67.535830000000004</v>
      </c>
      <c r="G27" s="133"/>
      <c r="H27" s="134"/>
      <c r="I27" s="20">
        <v>67.527180000000001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22.9" customHeight="1" x14ac:dyDescent="0.2">
      <c r="A28" s="9" t="s">
        <v>19</v>
      </c>
      <c r="B28" s="78" t="s">
        <v>196</v>
      </c>
      <c r="C28" s="79"/>
      <c r="D28" s="80"/>
      <c r="E28" s="10">
        <v>62.628959999999999</v>
      </c>
      <c r="F28" s="81">
        <v>62.628959999999999</v>
      </c>
      <c r="G28" s="82"/>
      <c r="H28" s="83"/>
      <c r="I28" s="10">
        <v>62.628959999999999</v>
      </c>
      <c r="J28" s="84"/>
      <c r="K28" s="85"/>
      <c r="L28" s="10"/>
      <c r="M28" s="81"/>
      <c r="N28" s="83"/>
      <c r="O28" s="10"/>
      <c r="P28" s="9"/>
      <c r="Q28" s="84"/>
      <c r="R28" s="86"/>
      <c r="S28" s="85"/>
      <c r="T28" s="84"/>
      <c r="U28" s="86"/>
      <c r="V28" s="86"/>
      <c r="W28" s="85"/>
      <c r="X28" s="10"/>
      <c r="Y28" s="10"/>
      <c r="Z28" s="81"/>
      <c r="AA28" s="83"/>
    </row>
    <row r="29" spans="1:27" ht="23.65" customHeight="1" x14ac:dyDescent="0.2">
      <c r="A29" s="87" t="s">
        <v>53</v>
      </c>
      <c r="B29" s="88"/>
      <c r="C29" s="88"/>
      <c r="D29" s="89"/>
      <c r="E29" s="7"/>
      <c r="F29" s="64"/>
      <c r="G29" s="68"/>
      <c r="H29" s="69"/>
      <c r="I29" s="7"/>
      <c r="J29" s="55"/>
      <c r="K29" s="67"/>
      <c r="L29" s="7"/>
      <c r="M29" s="64"/>
      <c r="N29" s="69"/>
      <c r="O29" s="6"/>
      <c r="P29" s="6"/>
      <c r="Q29" s="55"/>
      <c r="R29" s="66"/>
      <c r="S29" s="67"/>
      <c r="T29" s="55"/>
      <c r="U29" s="66"/>
      <c r="V29" s="66"/>
      <c r="W29" s="67"/>
      <c r="X29" s="7"/>
      <c r="Y29" s="7"/>
      <c r="Z29" s="64"/>
      <c r="AA29" s="69"/>
    </row>
    <row r="30" spans="1:27" ht="11.1" customHeight="1" x14ac:dyDescent="0.2">
      <c r="A30" s="5"/>
      <c r="B30" s="5"/>
      <c r="C30" s="5"/>
      <c r="D30" s="5"/>
      <c r="E30" s="5"/>
      <c r="F30" s="5"/>
      <c r="G30" s="5"/>
      <c r="H30" s="5"/>
      <c r="I30" s="5"/>
      <c r="J30" s="5"/>
      <c r="K30" s="5"/>
      <c r="L30" s="5"/>
      <c r="M30" s="5"/>
      <c r="N30" s="5"/>
      <c r="O30" s="5"/>
      <c r="P30" s="5"/>
      <c r="Q30" s="5"/>
      <c r="R30" s="5"/>
      <c r="S30" s="5"/>
      <c r="T30" s="5"/>
      <c r="U30" s="5"/>
      <c r="V30" s="5"/>
      <c r="W30" s="5"/>
      <c r="X30" s="5"/>
      <c r="Y30" s="5"/>
      <c r="Z30" s="5"/>
      <c r="AA30" s="5"/>
    </row>
    <row r="31" spans="1:27" ht="29.65" customHeight="1" x14ac:dyDescent="0.2">
      <c r="C31" s="23" t="s">
        <v>54</v>
      </c>
      <c r="D31" s="23"/>
      <c r="E31" s="23"/>
      <c r="F31" s="23"/>
      <c r="G31" s="23"/>
      <c r="H31" s="23"/>
      <c r="I31" s="23"/>
      <c r="J31" s="23"/>
      <c r="K31" s="23"/>
      <c r="L31" s="23"/>
      <c r="M31" s="23"/>
      <c r="N31" s="23"/>
      <c r="O31" s="23"/>
      <c r="P31" s="23"/>
      <c r="Q31" s="23"/>
    </row>
    <row r="32" spans="1:27" ht="5.85" customHeight="1" x14ac:dyDescent="0.2">
      <c r="C32" s="23"/>
      <c r="D32" s="23"/>
      <c r="E32" s="23"/>
      <c r="F32" s="23"/>
      <c r="G32" s="23"/>
      <c r="H32" s="23"/>
      <c r="I32" s="23"/>
      <c r="J32" s="23"/>
      <c r="K32" s="23"/>
      <c r="L32" s="23"/>
      <c r="M32" s="23"/>
      <c r="N32" s="23"/>
      <c r="O32" s="23"/>
      <c r="P32" s="23"/>
      <c r="Q32" s="23"/>
      <c r="Y32" s="26" t="s">
        <v>55</v>
      </c>
      <c r="Z32" s="26"/>
      <c r="AA32" s="26"/>
    </row>
    <row r="33" spans="1:27" ht="5.0999999999999996" customHeight="1" x14ac:dyDescent="0.2">
      <c r="A33" s="24" t="s">
        <v>56</v>
      </c>
      <c r="B33" s="24"/>
      <c r="C33" s="24"/>
      <c r="D33" s="24"/>
      <c r="E33" s="24"/>
      <c r="F33" s="24"/>
      <c r="G33" s="24"/>
      <c r="H33" s="24"/>
      <c r="I33" s="24"/>
      <c r="J33" s="24"/>
      <c r="K33" s="24"/>
      <c r="L33" s="24"/>
      <c r="M33" s="24"/>
      <c r="N33" s="24"/>
      <c r="O33" s="24"/>
      <c r="P33" s="24"/>
      <c r="Q33" s="24"/>
      <c r="R33" s="24"/>
      <c r="S33" s="24"/>
      <c r="T33" s="24"/>
      <c r="U33" s="24"/>
      <c r="V33" s="24"/>
      <c r="W33" s="24"/>
      <c r="X33" s="24"/>
      <c r="Y33" s="26"/>
      <c r="Z33" s="26"/>
      <c r="AA33" s="26"/>
    </row>
    <row r="34" spans="1:27" ht="23.65" customHeight="1" x14ac:dyDescent="0.2">
      <c r="A34" s="24"/>
      <c r="B34" s="24"/>
      <c r="C34" s="24"/>
      <c r="D34" s="24"/>
      <c r="E34" s="24"/>
      <c r="F34" s="24"/>
      <c r="G34" s="24"/>
      <c r="H34" s="24"/>
      <c r="I34" s="24"/>
      <c r="J34" s="24"/>
      <c r="K34" s="24"/>
      <c r="L34" s="24"/>
      <c r="M34" s="24"/>
      <c r="N34" s="24"/>
      <c r="O34" s="24"/>
      <c r="P34" s="24"/>
      <c r="Q34" s="24"/>
      <c r="R34" s="24"/>
      <c r="S34" s="24"/>
      <c r="T34" s="24"/>
      <c r="U34" s="24"/>
      <c r="V34" s="24"/>
      <c r="W34" s="24"/>
      <c r="X34" s="24"/>
      <c r="Y34" s="26"/>
      <c r="Z34" s="26"/>
      <c r="AA34" s="26"/>
    </row>
    <row r="35" spans="1:27" ht="11.85" customHeight="1" x14ac:dyDescent="0.2">
      <c r="A35" s="2"/>
      <c r="B35" s="2"/>
      <c r="C35" s="2"/>
      <c r="D35" s="2"/>
      <c r="E35" s="2"/>
      <c r="F35" s="2"/>
      <c r="G35" s="2"/>
      <c r="H35" s="2"/>
      <c r="I35" s="2"/>
      <c r="J35" s="2"/>
      <c r="K35" s="2"/>
      <c r="L35" s="2"/>
      <c r="M35" s="2"/>
      <c r="N35" s="2"/>
      <c r="O35" s="2"/>
      <c r="P35" s="2"/>
      <c r="Q35" s="2"/>
      <c r="R35" s="2"/>
      <c r="S35" s="2"/>
      <c r="T35" s="2"/>
      <c r="U35" s="2"/>
      <c r="V35" s="2"/>
      <c r="W35" s="2"/>
      <c r="X35" s="2"/>
      <c r="Y35" s="2"/>
      <c r="Z35" s="2"/>
      <c r="AA35" s="2"/>
    </row>
    <row r="36" spans="1:27" ht="28.9" customHeight="1" x14ac:dyDescent="0.2">
      <c r="A36" s="55" t="s">
        <v>5</v>
      </c>
      <c r="B36" s="92" t="s">
        <v>57</v>
      </c>
      <c r="C36" s="93"/>
      <c r="D36" s="94"/>
      <c r="E36" s="55" t="s">
        <v>58</v>
      </c>
      <c r="F36" s="56"/>
      <c r="G36" s="56"/>
      <c r="H36" s="57"/>
      <c r="I36" s="55" t="s">
        <v>59</v>
      </c>
      <c r="J36" s="56"/>
      <c r="K36" s="57"/>
      <c r="L36" s="55" t="s">
        <v>60</v>
      </c>
      <c r="M36" s="66"/>
      <c r="N36" s="66"/>
      <c r="O36" s="66"/>
      <c r="P36" s="66"/>
      <c r="Q36" s="66"/>
      <c r="R36" s="66"/>
      <c r="S36" s="66"/>
      <c r="T36" s="66"/>
      <c r="U36" s="66"/>
      <c r="V36" s="66"/>
      <c r="W36" s="66"/>
      <c r="X36" s="67"/>
      <c r="Y36" s="55" t="s">
        <v>61</v>
      </c>
      <c r="Z36" s="56"/>
      <c r="AA36" s="57"/>
    </row>
    <row r="37" spans="1:27" ht="28.9" customHeight="1" x14ac:dyDescent="0.2">
      <c r="A37" s="90"/>
      <c r="B37" s="95"/>
      <c r="C37" s="96"/>
      <c r="D37" s="97"/>
      <c r="E37" s="58"/>
      <c r="F37" s="59"/>
      <c r="G37" s="59"/>
      <c r="H37" s="60"/>
      <c r="I37" s="58"/>
      <c r="J37" s="59"/>
      <c r="K37" s="60"/>
      <c r="L37" s="55" t="s">
        <v>11</v>
      </c>
      <c r="M37" s="56"/>
      <c r="N37" s="56"/>
      <c r="O37" s="57"/>
      <c r="P37" s="55" t="s">
        <v>62</v>
      </c>
      <c r="Q37" s="66"/>
      <c r="R37" s="66"/>
      <c r="S37" s="66"/>
      <c r="T37" s="66"/>
      <c r="U37" s="66"/>
      <c r="V37" s="66"/>
      <c r="W37" s="66"/>
      <c r="X37" s="67"/>
      <c r="Y37" s="58"/>
      <c r="Z37" s="59"/>
      <c r="AA37" s="60"/>
    </row>
    <row r="38" spans="1:27" ht="70.349999999999994" customHeight="1" x14ac:dyDescent="0.2">
      <c r="A38" s="90"/>
      <c r="B38" s="98"/>
      <c r="C38" s="99"/>
      <c r="D38" s="100"/>
      <c r="E38" s="61"/>
      <c r="F38" s="62"/>
      <c r="G38" s="62"/>
      <c r="H38" s="63"/>
      <c r="I38" s="61"/>
      <c r="J38" s="62"/>
      <c r="K38" s="63"/>
      <c r="L38" s="61"/>
      <c r="M38" s="62"/>
      <c r="N38" s="62"/>
      <c r="O38" s="63"/>
      <c r="P38" s="55" t="s">
        <v>63</v>
      </c>
      <c r="Q38" s="66"/>
      <c r="R38" s="66"/>
      <c r="S38" s="66"/>
      <c r="T38" s="66"/>
      <c r="U38" s="66"/>
      <c r="V38" s="66"/>
      <c r="W38" s="67"/>
      <c r="X38" s="6" t="s">
        <v>64</v>
      </c>
      <c r="Y38" s="61"/>
      <c r="Z38" s="62"/>
      <c r="AA38" s="63"/>
    </row>
    <row r="39" spans="1:27" ht="22.9" customHeight="1" x14ac:dyDescent="0.2">
      <c r="A39" s="91"/>
      <c r="B39" s="92" t="s">
        <v>17</v>
      </c>
      <c r="C39" s="101"/>
      <c r="D39" s="102"/>
      <c r="E39" s="92" t="s">
        <v>18</v>
      </c>
      <c r="F39" s="102"/>
      <c r="G39" s="55"/>
      <c r="H39" s="67"/>
      <c r="I39" s="103"/>
      <c r="J39" s="67"/>
      <c r="K39" s="6" t="s">
        <v>19</v>
      </c>
      <c r="L39" s="55" t="s">
        <v>20</v>
      </c>
      <c r="M39" s="66"/>
      <c r="N39" s="66"/>
      <c r="O39" s="67"/>
      <c r="P39" s="55" t="s">
        <v>21</v>
      </c>
      <c r="Q39" s="66"/>
      <c r="R39" s="66"/>
      <c r="S39" s="66"/>
      <c r="T39" s="66"/>
      <c r="U39" s="66"/>
      <c r="V39" s="66"/>
      <c r="W39" s="67"/>
      <c r="X39" s="6" t="s">
        <v>22</v>
      </c>
      <c r="Y39" s="55" t="s">
        <v>23</v>
      </c>
      <c r="Z39" s="66"/>
      <c r="AA39" s="67"/>
    </row>
    <row r="40" spans="1:27" ht="23.65" customHeight="1" x14ac:dyDescent="0.2">
      <c r="A40" s="11" t="s">
        <v>17</v>
      </c>
      <c r="B40" s="104" t="s">
        <v>65</v>
      </c>
      <c r="C40" s="105"/>
      <c r="D40" s="106"/>
      <c r="E40" s="92"/>
      <c r="F40" s="101"/>
      <c r="G40" s="101"/>
      <c r="H40" s="102"/>
      <c r="I40" s="12"/>
      <c r="J40" s="13"/>
      <c r="K40" s="14"/>
      <c r="L40" s="55"/>
      <c r="M40" s="66"/>
      <c r="N40" s="66"/>
      <c r="O40" s="67"/>
      <c r="P40" s="55"/>
      <c r="Q40" s="66"/>
      <c r="R40" s="66"/>
      <c r="S40" s="66"/>
      <c r="T40" s="66"/>
      <c r="U40" s="66"/>
      <c r="V40" s="66"/>
      <c r="W40" s="67"/>
      <c r="X40" s="6"/>
      <c r="Y40" s="55"/>
      <c r="Z40" s="66"/>
      <c r="AA40" s="67"/>
    </row>
    <row r="41" spans="1:27" ht="22.9" customHeight="1" x14ac:dyDescent="0.2">
      <c r="A41" s="11" t="s">
        <v>18</v>
      </c>
      <c r="B41" s="104" t="s">
        <v>66</v>
      </c>
      <c r="C41" s="105"/>
      <c r="D41" s="106"/>
      <c r="E41" s="92"/>
      <c r="F41" s="101"/>
      <c r="G41" s="101"/>
      <c r="H41" s="102"/>
      <c r="I41" s="55"/>
      <c r="J41" s="66"/>
      <c r="K41" s="67"/>
      <c r="L41" s="55"/>
      <c r="M41" s="66"/>
      <c r="N41" s="66"/>
      <c r="O41" s="67"/>
      <c r="P41" s="55"/>
      <c r="Q41" s="66"/>
      <c r="R41" s="66"/>
      <c r="S41" s="66"/>
      <c r="T41" s="66"/>
      <c r="U41" s="66"/>
      <c r="V41" s="66"/>
      <c r="W41" s="67"/>
      <c r="X41" s="6"/>
      <c r="Y41" s="55"/>
      <c r="Z41" s="66"/>
      <c r="AA41" s="67"/>
    </row>
    <row r="42" spans="1:27" ht="23.65" customHeight="1" x14ac:dyDescent="0.2">
      <c r="A42" s="11" t="s">
        <v>19</v>
      </c>
      <c r="B42" s="104" t="s">
        <v>67</v>
      </c>
      <c r="C42" s="105"/>
      <c r="D42" s="106"/>
      <c r="E42" s="92"/>
      <c r="F42" s="101"/>
      <c r="G42" s="101"/>
      <c r="H42" s="102"/>
      <c r="I42" s="55"/>
      <c r="J42" s="66"/>
      <c r="K42" s="67"/>
      <c r="L42" s="55"/>
      <c r="M42" s="66"/>
      <c r="N42" s="66"/>
      <c r="O42" s="67"/>
      <c r="P42" s="55"/>
      <c r="Q42" s="66"/>
      <c r="R42" s="66"/>
      <c r="S42" s="66"/>
      <c r="T42" s="66"/>
      <c r="U42" s="66"/>
      <c r="V42" s="66"/>
      <c r="W42" s="67"/>
      <c r="X42" s="6"/>
      <c r="Y42" s="55"/>
      <c r="Z42" s="66"/>
      <c r="AA42" s="67"/>
    </row>
    <row r="43" spans="1:27" ht="22.9" customHeight="1" x14ac:dyDescent="0.2">
      <c r="A43" s="11" t="s">
        <v>20</v>
      </c>
      <c r="B43" s="104" t="s">
        <v>68</v>
      </c>
      <c r="C43" s="105"/>
      <c r="D43" s="106"/>
      <c r="E43" s="92"/>
      <c r="F43" s="101"/>
      <c r="G43" s="101"/>
      <c r="H43" s="102"/>
      <c r="I43" s="55"/>
      <c r="J43" s="66"/>
      <c r="K43" s="67"/>
      <c r="L43" s="55"/>
      <c r="M43" s="66"/>
      <c r="N43" s="66"/>
      <c r="O43" s="67"/>
      <c r="P43" s="55"/>
      <c r="Q43" s="66"/>
      <c r="R43" s="66"/>
      <c r="S43" s="66"/>
      <c r="T43" s="66"/>
      <c r="U43" s="66"/>
      <c r="V43" s="66"/>
      <c r="W43" s="67"/>
      <c r="X43" s="6"/>
      <c r="Y43" s="55"/>
      <c r="Z43" s="66"/>
      <c r="AA43" s="67"/>
    </row>
    <row r="44" spans="1:27" ht="58.5" customHeight="1" x14ac:dyDescent="0.2">
      <c r="A44" s="11" t="s">
        <v>21</v>
      </c>
      <c r="B44" s="107" t="s">
        <v>69</v>
      </c>
      <c r="C44" s="108"/>
      <c r="D44" s="109"/>
      <c r="E44" s="92"/>
      <c r="F44" s="101"/>
      <c r="G44" s="101"/>
      <c r="H44" s="102"/>
      <c r="I44" s="55"/>
      <c r="J44" s="66"/>
      <c r="K44" s="67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23.65" customHeight="1" x14ac:dyDescent="0.2">
      <c r="A45" s="11" t="s">
        <v>22</v>
      </c>
      <c r="B45" s="104" t="s">
        <v>53</v>
      </c>
      <c r="C45" s="105"/>
      <c r="D45" s="106"/>
      <c r="E45" s="92"/>
      <c r="F45" s="101"/>
      <c r="G45" s="101"/>
      <c r="H45" s="102"/>
      <c r="I45" s="55"/>
      <c r="J45" s="66"/>
      <c r="K45" s="67"/>
      <c r="L45" s="55"/>
      <c r="M45" s="66"/>
      <c r="N45" s="66"/>
      <c r="O45" s="67"/>
      <c r="P45" s="55"/>
      <c r="Q45" s="66"/>
      <c r="R45" s="66"/>
      <c r="S45" s="66"/>
      <c r="T45" s="66"/>
      <c r="U45" s="66"/>
      <c r="V45" s="66"/>
      <c r="W45" s="67"/>
      <c r="X45" s="6"/>
      <c r="Y45" s="55"/>
      <c r="Z45" s="66"/>
      <c r="AA45" s="67"/>
    </row>
    <row r="46" spans="1:27" ht="52.5" customHeight="1" x14ac:dyDescent="0.2">
      <c r="A46" s="5"/>
      <c r="B46" s="5"/>
      <c r="C46" s="5"/>
      <c r="D46" s="5"/>
      <c r="E46" s="5"/>
      <c r="F46" s="5"/>
      <c r="G46" s="5"/>
      <c r="H46" s="5"/>
      <c r="I46" s="5"/>
      <c r="J46" s="5"/>
      <c r="K46" s="5"/>
      <c r="L46" s="5"/>
      <c r="M46" s="5"/>
      <c r="N46" s="5"/>
      <c r="O46" s="5"/>
      <c r="P46" s="5"/>
      <c r="Q46" s="5"/>
      <c r="R46" s="5"/>
      <c r="S46" s="5"/>
      <c r="T46" s="5"/>
      <c r="U46" s="5"/>
      <c r="V46" s="5"/>
      <c r="W46" s="5"/>
      <c r="X46" s="5"/>
      <c r="Y46" s="5"/>
      <c r="Z46" s="5"/>
      <c r="AA46" s="5"/>
    </row>
    <row r="47" spans="1:27" ht="40.700000000000003" customHeight="1" x14ac:dyDescent="0.2"/>
    <row r="48" spans="1:27" ht="5.85" customHeight="1" x14ac:dyDescent="0.2">
      <c r="A48" s="24"/>
      <c r="B48" s="24"/>
      <c r="C48" s="24"/>
      <c r="D48" s="24"/>
      <c r="E48" s="24"/>
      <c r="F48" s="24"/>
      <c r="G48" s="24"/>
      <c r="H48" s="24"/>
      <c r="I48" s="24"/>
      <c r="J48" s="24"/>
      <c r="K48" s="24"/>
      <c r="L48" s="24"/>
      <c r="M48" s="24"/>
      <c r="N48" s="24"/>
      <c r="O48" s="24"/>
      <c r="P48" s="24"/>
      <c r="Q48" s="24"/>
      <c r="R48" s="24"/>
      <c r="S48" s="24"/>
      <c r="T48" s="24"/>
      <c r="U48" s="24"/>
      <c r="V48" s="24"/>
      <c r="W48" s="24"/>
      <c r="X48" s="24"/>
      <c r="Y48" s="24"/>
      <c r="Z48" s="24"/>
      <c r="AA48" s="24"/>
    </row>
    <row r="49" spans="1:27" ht="34.700000000000003" customHeight="1" x14ac:dyDescent="0.2">
      <c r="A49" s="110" t="s">
        <v>70</v>
      </c>
      <c r="B49" s="110"/>
      <c r="C49" s="110"/>
      <c r="D49" s="110"/>
      <c r="E49" s="110"/>
      <c r="F49" s="110"/>
      <c r="G49" s="110"/>
      <c r="H49" s="110"/>
      <c r="I49" s="110"/>
      <c r="J49" s="110"/>
      <c r="K49" s="110"/>
      <c r="L49" s="110"/>
      <c r="M49" s="110"/>
      <c r="N49" s="110"/>
      <c r="O49" s="110"/>
      <c r="P49" s="110"/>
      <c r="Q49" s="110"/>
      <c r="R49" s="110"/>
      <c r="S49" s="110"/>
      <c r="T49" s="110"/>
      <c r="U49" s="110"/>
      <c r="V49" s="110"/>
      <c r="W49" s="110"/>
      <c r="X49" s="110"/>
      <c r="Y49" s="110"/>
      <c r="Z49" s="110"/>
      <c r="AA49" s="1" t="s">
        <v>55</v>
      </c>
    </row>
    <row r="50" spans="1:27" ht="34.700000000000003" customHeight="1" x14ac:dyDescent="0.2">
      <c r="A50" s="55" t="s">
        <v>71</v>
      </c>
      <c r="B50" s="56"/>
      <c r="C50" s="56"/>
      <c r="D50" s="57"/>
      <c r="E50" s="64" t="s">
        <v>72</v>
      </c>
      <c r="F50" s="68"/>
      <c r="G50" s="68"/>
      <c r="H50" s="68"/>
      <c r="I50" s="68"/>
      <c r="J50" s="68"/>
      <c r="K50" s="69"/>
      <c r="L50" s="64" t="s">
        <v>73</v>
      </c>
      <c r="M50" s="68"/>
      <c r="N50" s="68"/>
      <c r="O50" s="68"/>
      <c r="P50" s="68"/>
      <c r="Q50" s="68"/>
      <c r="R50" s="68"/>
      <c r="S50" s="68"/>
      <c r="T50" s="68"/>
      <c r="U50" s="68"/>
      <c r="V50" s="68"/>
      <c r="W50" s="69"/>
      <c r="X50" s="64" t="s">
        <v>74</v>
      </c>
      <c r="Y50" s="68"/>
      <c r="Z50" s="69"/>
      <c r="AA50" s="64" t="s">
        <v>75</v>
      </c>
    </row>
    <row r="51" spans="1:27" ht="52.5" customHeight="1" x14ac:dyDescent="0.2">
      <c r="A51" s="61"/>
      <c r="B51" s="62"/>
      <c r="C51" s="62"/>
      <c r="D51" s="63"/>
      <c r="E51" s="64" t="s">
        <v>76</v>
      </c>
      <c r="F51" s="68"/>
      <c r="G51" s="68"/>
      <c r="H51" s="69"/>
      <c r="I51" s="64" t="s">
        <v>77</v>
      </c>
      <c r="J51" s="68"/>
      <c r="K51" s="69"/>
      <c r="L51" s="64" t="s">
        <v>78</v>
      </c>
      <c r="M51" s="68"/>
      <c r="N51" s="68"/>
      <c r="O51" s="69"/>
      <c r="P51" s="64" t="s">
        <v>79</v>
      </c>
      <c r="Q51" s="68"/>
      <c r="R51" s="68"/>
      <c r="S51" s="68"/>
      <c r="T51" s="69"/>
      <c r="U51" s="55" t="s">
        <v>80</v>
      </c>
      <c r="V51" s="66"/>
      <c r="W51" s="67"/>
      <c r="X51" s="7" t="s">
        <v>76</v>
      </c>
      <c r="Y51" s="64" t="s">
        <v>77</v>
      </c>
      <c r="Z51" s="69"/>
      <c r="AA51" s="65"/>
    </row>
    <row r="52" spans="1:27" ht="22.9" customHeight="1" x14ac:dyDescent="0.2">
      <c r="A52" s="111" t="s">
        <v>17</v>
      </c>
      <c r="B52" s="112"/>
      <c r="C52" s="112"/>
      <c r="D52" s="113"/>
      <c r="E52" s="111" t="s">
        <v>18</v>
      </c>
      <c r="F52" s="112"/>
      <c r="G52" s="112"/>
      <c r="H52" s="113"/>
      <c r="I52" s="111" t="s">
        <v>19</v>
      </c>
      <c r="J52" s="112"/>
      <c r="K52" s="113"/>
      <c r="L52" s="111" t="s">
        <v>20</v>
      </c>
      <c r="M52" s="112"/>
      <c r="N52" s="112"/>
      <c r="O52" s="113"/>
      <c r="P52" s="111" t="s">
        <v>21</v>
      </c>
      <c r="Q52" s="112"/>
      <c r="R52" s="112"/>
      <c r="S52" s="112"/>
      <c r="T52" s="113"/>
      <c r="U52" s="111" t="s">
        <v>22</v>
      </c>
      <c r="V52" s="112"/>
      <c r="W52" s="113"/>
      <c r="X52" s="15" t="s">
        <v>23</v>
      </c>
      <c r="Y52" s="111" t="s">
        <v>24</v>
      </c>
      <c r="Z52" s="113"/>
      <c r="AA52" s="15" t="s">
        <v>25</v>
      </c>
    </row>
    <row r="53" spans="1:27" ht="23.65" customHeight="1" x14ac:dyDescent="0.2">
      <c r="A53" s="114" t="s">
        <v>17</v>
      </c>
      <c r="B53" s="115"/>
      <c r="C53" s="115"/>
      <c r="D53" s="116"/>
      <c r="E53" s="117">
        <v>0</v>
      </c>
      <c r="F53" s="118"/>
      <c r="G53" s="118"/>
      <c r="H53" s="119"/>
      <c r="I53" s="117">
        <v>0</v>
      </c>
      <c r="J53" s="118"/>
      <c r="K53" s="119"/>
      <c r="L53" s="117">
        <v>1944.39</v>
      </c>
      <c r="M53" s="118"/>
      <c r="N53" s="118"/>
      <c r="O53" s="119"/>
      <c r="P53" s="117">
        <v>1296.26</v>
      </c>
      <c r="Q53" s="118"/>
      <c r="R53" s="118"/>
      <c r="S53" s="118"/>
      <c r="T53" s="119"/>
      <c r="U53" s="114"/>
      <c r="V53" s="115"/>
      <c r="W53" s="116"/>
      <c r="X53" s="16">
        <v>648.13</v>
      </c>
      <c r="Y53" s="117">
        <v>0</v>
      </c>
      <c r="Z53" s="119"/>
      <c r="AA53" s="16">
        <v>0</v>
      </c>
    </row>
    <row r="54" spans="1:27" ht="22.9" customHeight="1" x14ac:dyDescent="0.2">
      <c r="A54" s="114" t="s">
        <v>98</v>
      </c>
      <c r="B54" s="115"/>
      <c r="C54" s="115"/>
      <c r="D54" s="116"/>
      <c r="E54" s="117">
        <v>535.19000000000005</v>
      </c>
      <c r="F54" s="118"/>
      <c r="G54" s="118"/>
      <c r="H54" s="119"/>
      <c r="I54" s="117">
        <v>0</v>
      </c>
      <c r="J54" s="118"/>
      <c r="K54" s="119"/>
      <c r="L54" s="117">
        <v>1791.33</v>
      </c>
      <c r="M54" s="118"/>
      <c r="N54" s="118"/>
      <c r="O54" s="119"/>
      <c r="P54" s="117">
        <v>1729.41</v>
      </c>
      <c r="Q54" s="118"/>
      <c r="R54" s="118"/>
      <c r="S54" s="118"/>
      <c r="T54" s="119"/>
      <c r="U54" s="114"/>
      <c r="V54" s="115"/>
      <c r="W54" s="116"/>
      <c r="X54" s="16">
        <v>597.11</v>
      </c>
      <c r="Y54" s="117">
        <v>0</v>
      </c>
      <c r="Z54" s="119"/>
      <c r="AA54" s="16">
        <v>0</v>
      </c>
    </row>
    <row r="55" spans="1:27" ht="23.65" customHeight="1" x14ac:dyDescent="0.2">
      <c r="A55" s="114" t="s">
        <v>97</v>
      </c>
      <c r="B55" s="115"/>
      <c r="C55" s="115"/>
      <c r="D55" s="116"/>
      <c r="E55" s="117">
        <v>10330.719999999999</v>
      </c>
      <c r="F55" s="118"/>
      <c r="G55" s="118"/>
      <c r="H55" s="119"/>
      <c r="I55" s="117">
        <v>0</v>
      </c>
      <c r="J55" s="118"/>
      <c r="K55" s="119"/>
      <c r="L55" s="117">
        <v>1498.72</v>
      </c>
      <c r="M55" s="118"/>
      <c r="N55" s="118"/>
      <c r="O55" s="119"/>
      <c r="P55" s="117">
        <v>0</v>
      </c>
      <c r="Q55" s="118"/>
      <c r="R55" s="118"/>
      <c r="S55" s="118"/>
      <c r="T55" s="119"/>
      <c r="U55" s="114"/>
      <c r="V55" s="115"/>
      <c r="W55" s="116"/>
      <c r="X55" s="16">
        <v>11829.44</v>
      </c>
      <c r="Y55" s="117">
        <v>0</v>
      </c>
      <c r="Z55" s="119"/>
      <c r="AA55" s="16">
        <v>0</v>
      </c>
    </row>
    <row r="56" spans="1:27" ht="22.9" customHeight="1" x14ac:dyDescent="0.2">
      <c r="A56" s="114" t="s">
        <v>19</v>
      </c>
      <c r="B56" s="115"/>
      <c r="C56" s="115"/>
      <c r="D56" s="116"/>
      <c r="E56" s="117">
        <v>0</v>
      </c>
      <c r="F56" s="118"/>
      <c r="G56" s="118"/>
      <c r="H56" s="119"/>
      <c r="I56" s="117">
        <v>0</v>
      </c>
      <c r="J56" s="118"/>
      <c r="K56" s="119"/>
      <c r="L56" s="117">
        <v>2589.75</v>
      </c>
      <c r="M56" s="118"/>
      <c r="N56" s="118"/>
      <c r="O56" s="119"/>
      <c r="P56" s="117">
        <v>1726.5</v>
      </c>
      <c r="Q56" s="118"/>
      <c r="R56" s="118"/>
      <c r="S56" s="118"/>
      <c r="T56" s="119"/>
      <c r="U56" s="114"/>
      <c r="V56" s="115"/>
      <c r="W56" s="116"/>
      <c r="X56" s="16">
        <v>863.25</v>
      </c>
      <c r="Y56" s="117">
        <v>0</v>
      </c>
      <c r="Z56" s="119"/>
      <c r="AA56" s="16">
        <v>0</v>
      </c>
    </row>
    <row r="57" spans="1:27" ht="23.65" customHeight="1" x14ac:dyDescent="0.2">
      <c r="A57" s="114" t="s">
        <v>96</v>
      </c>
      <c r="B57" s="115"/>
      <c r="C57" s="115"/>
      <c r="D57" s="116"/>
      <c r="E57" s="117">
        <v>753.96</v>
      </c>
      <c r="F57" s="118"/>
      <c r="G57" s="118"/>
      <c r="H57" s="119"/>
      <c r="I57" s="117">
        <v>0</v>
      </c>
      <c r="J57" s="118"/>
      <c r="K57" s="119"/>
      <c r="L57" s="117">
        <v>2523.5700000000002</v>
      </c>
      <c r="M57" s="118"/>
      <c r="N57" s="118"/>
      <c r="O57" s="119"/>
      <c r="P57" s="117">
        <v>2436.34</v>
      </c>
      <c r="Q57" s="118"/>
      <c r="R57" s="118"/>
      <c r="S57" s="118"/>
      <c r="T57" s="119"/>
      <c r="U57" s="114"/>
      <c r="V57" s="115"/>
      <c r="W57" s="116"/>
      <c r="X57" s="16">
        <v>841.19</v>
      </c>
      <c r="Y57" s="117">
        <v>0</v>
      </c>
      <c r="Z57" s="119"/>
      <c r="AA57" s="16">
        <v>0</v>
      </c>
    </row>
    <row r="58" spans="1:27" ht="22.9" customHeight="1" x14ac:dyDescent="0.2">
      <c r="A58" s="114" t="s">
        <v>224</v>
      </c>
      <c r="B58" s="115"/>
      <c r="C58" s="115"/>
      <c r="D58" s="116"/>
      <c r="E58" s="117">
        <v>0</v>
      </c>
      <c r="F58" s="118"/>
      <c r="G58" s="118"/>
      <c r="H58" s="119"/>
      <c r="I58" s="117">
        <v>-1869.69</v>
      </c>
      <c r="J58" s="118"/>
      <c r="K58" s="119"/>
      <c r="L58" s="117">
        <v>2523.5700000000002</v>
      </c>
      <c r="M58" s="118"/>
      <c r="N58" s="118"/>
      <c r="O58" s="119"/>
      <c r="P58" s="117">
        <v>653.88</v>
      </c>
      <c r="Q58" s="118"/>
      <c r="R58" s="118"/>
      <c r="S58" s="118"/>
      <c r="T58" s="119"/>
      <c r="U58" s="114"/>
      <c r="V58" s="115"/>
      <c r="W58" s="116"/>
      <c r="X58" s="16">
        <v>0</v>
      </c>
      <c r="Y58" s="117">
        <v>0</v>
      </c>
      <c r="Z58" s="119"/>
      <c r="AA58" s="16">
        <v>0</v>
      </c>
    </row>
    <row r="59" spans="1:27" ht="23.65" customHeight="1" x14ac:dyDescent="0.2">
      <c r="A59" s="114" t="s">
        <v>225</v>
      </c>
      <c r="B59" s="115"/>
      <c r="C59" s="115"/>
      <c r="D59" s="116"/>
      <c r="E59" s="117">
        <v>668.68</v>
      </c>
      <c r="F59" s="118"/>
      <c r="G59" s="118"/>
      <c r="H59" s="119"/>
      <c r="I59" s="117">
        <v>0</v>
      </c>
      <c r="J59" s="118"/>
      <c r="K59" s="119"/>
      <c r="L59" s="117">
        <v>2238.12</v>
      </c>
      <c r="M59" s="118"/>
      <c r="N59" s="118"/>
      <c r="O59" s="119"/>
      <c r="P59" s="117">
        <v>0</v>
      </c>
      <c r="Q59" s="118"/>
      <c r="R59" s="118"/>
      <c r="S59" s="118"/>
      <c r="T59" s="119"/>
      <c r="U59" s="114"/>
      <c r="V59" s="115"/>
      <c r="W59" s="116"/>
      <c r="X59" s="16">
        <v>2906.8</v>
      </c>
      <c r="Y59" s="117">
        <v>0</v>
      </c>
      <c r="Z59" s="119"/>
      <c r="AA59" s="16">
        <v>0</v>
      </c>
    </row>
    <row r="60" spans="1:27" ht="22.9" customHeight="1" x14ac:dyDescent="0.2">
      <c r="A60" s="114" t="s">
        <v>99</v>
      </c>
      <c r="B60" s="115"/>
      <c r="C60" s="115"/>
      <c r="D60" s="116"/>
      <c r="E60" s="117">
        <v>781.79</v>
      </c>
      <c r="F60" s="118"/>
      <c r="G60" s="118"/>
      <c r="H60" s="119"/>
      <c r="I60" s="117">
        <v>0</v>
      </c>
      <c r="J60" s="118"/>
      <c r="K60" s="119"/>
      <c r="L60" s="117">
        <v>2618.73</v>
      </c>
      <c r="M60" s="118"/>
      <c r="N60" s="118"/>
      <c r="O60" s="119"/>
      <c r="P60" s="117">
        <v>0</v>
      </c>
      <c r="Q60" s="118"/>
      <c r="R60" s="118"/>
      <c r="S60" s="118"/>
      <c r="T60" s="119"/>
      <c r="U60" s="114"/>
      <c r="V60" s="115"/>
      <c r="W60" s="116"/>
      <c r="X60" s="16">
        <v>3400.52</v>
      </c>
      <c r="Y60" s="117">
        <v>0</v>
      </c>
      <c r="Z60" s="119"/>
      <c r="AA60" s="16">
        <v>0</v>
      </c>
    </row>
    <row r="61" spans="1:27" ht="23.65" customHeight="1" x14ac:dyDescent="0.2">
      <c r="A61" s="114" t="s">
        <v>226</v>
      </c>
      <c r="B61" s="115"/>
      <c r="C61" s="115"/>
      <c r="D61" s="116"/>
      <c r="E61" s="117">
        <v>582.16</v>
      </c>
      <c r="F61" s="118"/>
      <c r="G61" s="118"/>
      <c r="H61" s="119"/>
      <c r="I61" s="117">
        <v>0</v>
      </c>
      <c r="J61" s="118"/>
      <c r="K61" s="119"/>
      <c r="L61" s="117">
        <v>1948.53</v>
      </c>
      <c r="M61" s="118"/>
      <c r="N61" s="118"/>
      <c r="O61" s="119"/>
      <c r="P61" s="117">
        <v>0</v>
      </c>
      <c r="Q61" s="118"/>
      <c r="R61" s="118"/>
      <c r="S61" s="118"/>
      <c r="T61" s="119"/>
      <c r="U61" s="114"/>
      <c r="V61" s="115"/>
      <c r="W61" s="116"/>
      <c r="X61" s="16">
        <v>2530.69</v>
      </c>
      <c r="Y61" s="117">
        <v>0</v>
      </c>
      <c r="Z61" s="119"/>
      <c r="AA61" s="16">
        <v>0</v>
      </c>
    </row>
    <row r="62" spans="1:27" ht="22.9" customHeight="1" x14ac:dyDescent="0.2">
      <c r="A62" s="114" t="s">
        <v>223</v>
      </c>
      <c r="B62" s="115"/>
      <c r="C62" s="115"/>
      <c r="D62" s="116"/>
      <c r="E62" s="117">
        <v>0</v>
      </c>
      <c r="F62" s="118"/>
      <c r="G62" s="118"/>
      <c r="H62" s="119"/>
      <c r="I62" s="117">
        <v>0</v>
      </c>
      <c r="J62" s="118"/>
      <c r="K62" s="119"/>
      <c r="L62" s="117">
        <v>2494.62</v>
      </c>
      <c r="M62" s="118"/>
      <c r="N62" s="118"/>
      <c r="O62" s="119"/>
      <c r="P62" s="117">
        <v>1663.08</v>
      </c>
      <c r="Q62" s="118"/>
      <c r="R62" s="118"/>
      <c r="S62" s="118"/>
      <c r="T62" s="119"/>
      <c r="U62" s="114"/>
      <c r="V62" s="115"/>
      <c r="W62" s="116"/>
      <c r="X62" s="16">
        <v>831.54</v>
      </c>
      <c r="Y62" s="117">
        <v>0</v>
      </c>
      <c r="Z62" s="119"/>
      <c r="AA62" s="16">
        <v>0</v>
      </c>
    </row>
    <row r="63" spans="1:27" ht="23.65" customHeight="1" x14ac:dyDescent="0.2">
      <c r="A63" s="114" t="s">
        <v>222</v>
      </c>
      <c r="B63" s="115"/>
      <c r="C63" s="115"/>
      <c r="D63" s="116"/>
      <c r="E63" s="117">
        <v>0</v>
      </c>
      <c r="F63" s="118"/>
      <c r="G63" s="118"/>
      <c r="H63" s="119"/>
      <c r="I63" s="117">
        <v>0</v>
      </c>
      <c r="J63" s="118"/>
      <c r="K63" s="119"/>
      <c r="L63" s="117">
        <v>1936.11</v>
      </c>
      <c r="M63" s="118"/>
      <c r="N63" s="118"/>
      <c r="O63" s="119"/>
      <c r="P63" s="117">
        <v>1290.74</v>
      </c>
      <c r="Q63" s="118"/>
      <c r="R63" s="118"/>
      <c r="S63" s="118"/>
      <c r="T63" s="119"/>
      <c r="U63" s="114"/>
      <c r="V63" s="115"/>
      <c r="W63" s="116"/>
      <c r="X63" s="16">
        <v>645.37</v>
      </c>
      <c r="Y63" s="117">
        <v>0</v>
      </c>
      <c r="Z63" s="119"/>
      <c r="AA63" s="16">
        <v>0</v>
      </c>
    </row>
    <row r="64" spans="1:27" ht="22.9" customHeight="1" x14ac:dyDescent="0.2">
      <c r="A64" s="114" t="s">
        <v>20</v>
      </c>
      <c r="B64" s="115"/>
      <c r="C64" s="115"/>
      <c r="D64" s="116"/>
      <c r="E64" s="117">
        <v>0</v>
      </c>
      <c r="F64" s="118"/>
      <c r="G64" s="118"/>
      <c r="H64" s="119"/>
      <c r="I64" s="117">
        <v>0</v>
      </c>
      <c r="J64" s="118"/>
      <c r="K64" s="119"/>
      <c r="L64" s="117">
        <v>1936.11</v>
      </c>
      <c r="M64" s="118"/>
      <c r="N64" s="118"/>
      <c r="O64" s="119"/>
      <c r="P64" s="117">
        <v>1290.74</v>
      </c>
      <c r="Q64" s="118"/>
      <c r="R64" s="118"/>
      <c r="S64" s="118"/>
      <c r="T64" s="119"/>
      <c r="U64" s="114"/>
      <c r="V64" s="115"/>
      <c r="W64" s="116"/>
      <c r="X64" s="16">
        <v>645.37</v>
      </c>
      <c r="Y64" s="117">
        <v>0</v>
      </c>
      <c r="Z64" s="119"/>
      <c r="AA64" s="16">
        <v>0</v>
      </c>
    </row>
    <row r="65" spans="1:27" ht="23.65" customHeight="1" x14ac:dyDescent="0.2">
      <c r="A65" s="114" t="s">
        <v>21</v>
      </c>
      <c r="B65" s="115"/>
      <c r="C65" s="115"/>
      <c r="D65" s="116"/>
      <c r="E65" s="117">
        <v>21004.42</v>
      </c>
      <c r="F65" s="118"/>
      <c r="G65" s="118"/>
      <c r="H65" s="119"/>
      <c r="I65" s="117">
        <v>0</v>
      </c>
      <c r="J65" s="118"/>
      <c r="K65" s="119"/>
      <c r="L65" s="117">
        <v>2515.29</v>
      </c>
      <c r="M65" s="118"/>
      <c r="N65" s="118"/>
      <c r="O65" s="119"/>
      <c r="P65" s="117">
        <v>21004.42</v>
      </c>
      <c r="Q65" s="118"/>
      <c r="R65" s="118"/>
      <c r="S65" s="118"/>
      <c r="T65" s="119"/>
      <c r="U65" s="114"/>
      <c r="V65" s="115"/>
      <c r="W65" s="116"/>
      <c r="X65" s="16">
        <v>2735.02</v>
      </c>
      <c r="Y65" s="117">
        <v>0</v>
      </c>
      <c r="Z65" s="119"/>
      <c r="AA65" s="16">
        <v>5158.0600000000004</v>
      </c>
    </row>
    <row r="66" spans="1:27" ht="22.9" customHeight="1" x14ac:dyDescent="0.2">
      <c r="A66" s="114" t="s">
        <v>22</v>
      </c>
      <c r="B66" s="115"/>
      <c r="C66" s="115"/>
      <c r="D66" s="116"/>
      <c r="E66" s="117">
        <v>751.49</v>
      </c>
      <c r="F66" s="118"/>
      <c r="G66" s="118"/>
      <c r="H66" s="119"/>
      <c r="I66" s="117">
        <v>0</v>
      </c>
      <c r="J66" s="118"/>
      <c r="K66" s="119"/>
      <c r="L66" s="117">
        <v>2515.29</v>
      </c>
      <c r="M66" s="118"/>
      <c r="N66" s="118"/>
      <c r="O66" s="119"/>
      <c r="P66" s="117">
        <v>2428.35</v>
      </c>
      <c r="Q66" s="118"/>
      <c r="R66" s="118"/>
      <c r="S66" s="118"/>
      <c r="T66" s="119"/>
      <c r="U66" s="114"/>
      <c r="V66" s="115"/>
      <c r="W66" s="116"/>
      <c r="X66" s="16">
        <v>838.43</v>
      </c>
      <c r="Y66" s="117">
        <v>0</v>
      </c>
      <c r="Z66" s="119"/>
      <c r="AA66" s="16">
        <v>0</v>
      </c>
    </row>
    <row r="67" spans="1:27" ht="23.65" customHeight="1" x14ac:dyDescent="0.2">
      <c r="A67" s="114" t="s">
        <v>23</v>
      </c>
      <c r="B67" s="115"/>
      <c r="C67" s="115"/>
      <c r="D67" s="116"/>
      <c r="E67" s="117">
        <v>1159.3599999999999</v>
      </c>
      <c r="F67" s="118"/>
      <c r="G67" s="118"/>
      <c r="H67" s="119"/>
      <c r="I67" s="117">
        <v>0</v>
      </c>
      <c r="J67" s="118"/>
      <c r="K67" s="119"/>
      <c r="L67" s="117">
        <v>1940.25</v>
      </c>
      <c r="M67" s="118"/>
      <c r="N67" s="118"/>
      <c r="O67" s="119"/>
      <c r="P67" s="117">
        <v>1806.11</v>
      </c>
      <c r="Q67" s="118"/>
      <c r="R67" s="118"/>
      <c r="S67" s="118"/>
      <c r="T67" s="119"/>
      <c r="U67" s="114"/>
      <c r="V67" s="115"/>
      <c r="W67" s="116"/>
      <c r="X67" s="16">
        <v>1293.5</v>
      </c>
      <c r="Y67" s="117">
        <v>0</v>
      </c>
      <c r="Z67" s="119"/>
      <c r="AA67" s="16">
        <v>0</v>
      </c>
    </row>
    <row r="68" spans="1:27" ht="22.9" customHeight="1" x14ac:dyDescent="0.2">
      <c r="A68" s="114" t="s">
        <v>227</v>
      </c>
      <c r="B68" s="115"/>
      <c r="C68" s="115"/>
      <c r="D68" s="116"/>
      <c r="E68" s="117">
        <v>750.25</v>
      </c>
      <c r="F68" s="118"/>
      <c r="G68" s="118"/>
      <c r="H68" s="119"/>
      <c r="I68" s="117">
        <v>0</v>
      </c>
      <c r="J68" s="118"/>
      <c r="K68" s="119"/>
      <c r="L68" s="117">
        <v>2511.15</v>
      </c>
      <c r="M68" s="118"/>
      <c r="N68" s="118"/>
      <c r="O68" s="119"/>
      <c r="P68" s="117">
        <v>0</v>
      </c>
      <c r="Q68" s="118"/>
      <c r="R68" s="118"/>
      <c r="S68" s="118"/>
      <c r="T68" s="119"/>
      <c r="U68" s="114"/>
      <c r="V68" s="115"/>
      <c r="W68" s="116"/>
      <c r="X68" s="16">
        <v>3261.4</v>
      </c>
      <c r="Y68" s="117">
        <v>0</v>
      </c>
      <c r="Z68" s="119"/>
      <c r="AA68" s="16">
        <v>0</v>
      </c>
    </row>
    <row r="69" spans="1:27" ht="23.65" customHeight="1" x14ac:dyDescent="0.2">
      <c r="A69" s="114" t="s">
        <v>100</v>
      </c>
      <c r="B69" s="115"/>
      <c r="C69" s="115"/>
      <c r="D69" s="116"/>
      <c r="E69" s="117">
        <v>367.09</v>
      </c>
      <c r="F69" s="118"/>
      <c r="G69" s="118"/>
      <c r="H69" s="119"/>
      <c r="I69" s="117">
        <v>0</v>
      </c>
      <c r="J69" s="118"/>
      <c r="K69" s="119"/>
      <c r="L69" s="117">
        <v>1228.68</v>
      </c>
      <c r="M69" s="118"/>
      <c r="N69" s="118"/>
      <c r="O69" s="119"/>
      <c r="P69" s="117">
        <v>1186.21</v>
      </c>
      <c r="Q69" s="118"/>
      <c r="R69" s="118"/>
      <c r="S69" s="118"/>
      <c r="T69" s="119"/>
      <c r="U69" s="114"/>
      <c r="V69" s="115"/>
      <c r="W69" s="116"/>
      <c r="X69" s="16">
        <v>409.56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101</v>
      </c>
      <c r="B70" s="115"/>
      <c r="C70" s="115"/>
      <c r="D70" s="116"/>
      <c r="E70" s="117">
        <v>553.73</v>
      </c>
      <c r="F70" s="118"/>
      <c r="G70" s="118"/>
      <c r="H70" s="119"/>
      <c r="I70" s="117">
        <v>0</v>
      </c>
      <c r="J70" s="118"/>
      <c r="K70" s="119"/>
      <c r="L70" s="117">
        <v>1853.37</v>
      </c>
      <c r="M70" s="118"/>
      <c r="N70" s="118"/>
      <c r="O70" s="119"/>
      <c r="P70" s="117">
        <v>1795.8</v>
      </c>
      <c r="Q70" s="118"/>
      <c r="R70" s="118"/>
      <c r="S70" s="118"/>
      <c r="T70" s="119"/>
      <c r="U70" s="114"/>
      <c r="V70" s="115"/>
      <c r="W70" s="116"/>
      <c r="X70" s="16">
        <v>617.79</v>
      </c>
      <c r="Y70" s="117">
        <v>0</v>
      </c>
      <c r="Z70" s="119"/>
      <c r="AA70" s="16">
        <v>6.49</v>
      </c>
    </row>
    <row r="71" spans="1:27" ht="23.65" customHeight="1" x14ac:dyDescent="0.2">
      <c r="A71" s="114" t="s">
        <v>83</v>
      </c>
      <c r="B71" s="115"/>
      <c r="C71" s="115"/>
      <c r="D71" s="116"/>
      <c r="E71" s="117">
        <v>573.5</v>
      </c>
      <c r="F71" s="118"/>
      <c r="G71" s="118"/>
      <c r="H71" s="119"/>
      <c r="I71" s="117">
        <v>0</v>
      </c>
      <c r="J71" s="118"/>
      <c r="K71" s="119"/>
      <c r="L71" s="117">
        <v>1919.58</v>
      </c>
      <c r="M71" s="118"/>
      <c r="N71" s="118"/>
      <c r="O71" s="119"/>
      <c r="P71" s="117">
        <v>1853.22</v>
      </c>
      <c r="Q71" s="118"/>
      <c r="R71" s="118"/>
      <c r="S71" s="118"/>
      <c r="T71" s="119"/>
      <c r="U71" s="114"/>
      <c r="V71" s="115"/>
      <c r="W71" s="116"/>
      <c r="X71" s="16">
        <v>639.86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47</v>
      </c>
      <c r="B72" s="115"/>
      <c r="C72" s="115"/>
      <c r="D72" s="116"/>
      <c r="E72" s="117">
        <v>1003.97</v>
      </c>
      <c r="F72" s="118"/>
      <c r="G72" s="118"/>
      <c r="H72" s="119"/>
      <c r="I72" s="117">
        <v>0</v>
      </c>
      <c r="J72" s="118"/>
      <c r="K72" s="119"/>
      <c r="L72" s="117">
        <v>1941.83</v>
      </c>
      <c r="M72" s="118"/>
      <c r="N72" s="118"/>
      <c r="O72" s="119"/>
      <c r="P72" s="117">
        <v>0</v>
      </c>
      <c r="Q72" s="118"/>
      <c r="R72" s="118"/>
      <c r="S72" s="118"/>
      <c r="T72" s="119"/>
      <c r="U72" s="114"/>
      <c r="V72" s="115"/>
      <c r="W72" s="116"/>
      <c r="X72" s="16">
        <v>2960.78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48</v>
      </c>
      <c r="B73" s="115"/>
      <c r="C73" s="115"/>
      <c r="D73" s="116"/>
      <c r="E73" s="117">
        <v>0</v>
      </c>
      <c r="F73" s="118"/>
      <c r="G73" s="118"/>
      <c r="H73" s="119"/>
      <c r="I73" s="117">
        <v>-1825.79</v>
      </c>
      <c r="J73" s="118"/>
      <c r="K73" s="119"/>
      <c r="L73" s="117">
        <v>1807.86</v>
      </c>
      <c r="M73" s="118"/>
      <c r="N73" s="118"/>
      <c r="O73" s="119"/>
      <c r="P73" s="117">
        <v>584.69000000000005</v>
      </c>
      <c r="Q73" s="118"/>
      <c r="R73" s="118"/>
      <c r="S73" s="118"/>
      <c r="T73" s="119"/>
      <c r="U73" s="114"/>
      <c r="V73" s="115"/>
      <c r="W73" s="116"/>
      <c r="X73" s="16">
        <v>0</v>
      </c>
      <c r="Y73" s="117">
        <v>-602.62</v>
      </c>
      <c r="Z73" s="119"/>
      <c r="AA73" s="16">
        <v>0</v>
      </c>
    </row>
    <row r="74" spans="1:27" ht="22.9" customHeight="1" x14ac:dyDescent="0.2">
      <c r="A74" s="114" t="s">
        <v>49</v>
      </c>
      <c r="B74" s="115"/>
      <c r="C74" s="115"/>
      <c r="D74" s="116"/>
      <c r="E74" s="117">
        <v>0</v>
      </c>
      <c r="F74" s="118"/>
      <c r="G74" s="118"/>
      <c r="H74" s="119"/>
      <c r="I74" s="117">
        <v>0</v>
      </c>
      <c r="J74" s="118"/>
      <c r="K74" s="119"/>
      <c r="L74" s="117">
        <v>1803.72</v>
      </c>
      <c r="M74" s="118"/>
      <c r="N74" s="118"/>
      <c r="O74" s="119"/>
      <c r="P74" s="117">
        <v>1202.48</v>
      </c>
      <c r="Q74" s="118"/>
      <c r="R74" s="118"/>
      <c r="S74" s="118"/>
      <c r="T74" s="119"/>
      <c r="U74" s="114"/>
      <c r="V74" s="115"/>
      <c r="W74" s="116"/>
      <c r="X74" s="16">
        <v>601.24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50</v>
      </c>
      <c r="B75" s="115"/>
      <c r="C75" s="115"/>
      <c r="D75" s="116"/>
      <c r="E75" s="117">
        <v>577.21</v>
      </c>
      <c r="F75" s="118"/>
      <c r="G75" s="118"/>
      <c r="H75" s="119"/>
      <c r="I75" s="117">
        <v>0</v>
      </c>
      <c r="J75" s="118"/>
      <c r="K75" s="119"/>
      <c r="L75" s="117">
        <v>1931.97</v>
      </c>
      <c r="M75" s="118"/>
      <c r="N75" s="118"/>
      <c r="O75" s="119"/>
      <c r="P75" s="117">
        <v>1865.19</v>
      </c>
      <c r="Q75" s="118"/>
      <c r="R75" s="118"/>
      <c r="S75" s="118"/>
      <c r="T75" s="119"/>
      <c r="U75" s="114"/>
      <c r="V75" s="115"/>
      <c r="W75" s="116"/>
      <c r="X75" s="16">
        <v>643.99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51</v>
      </c>
      <c r="B76" s="115"/>
      <c r="C76" s="115"/>
      <c r="D76" s="116"/>
      <c r="E76" s="117">
        <v>0</v>
      </c>
      <c r="F76" s="118"/>
      <c r="G76" s="118"/>
      <c r="H76" s="119"/>
      <c r="I76" s="117">
        <v>0</v>
      </c>
      <c r="J76" s="118"/>
      <c r="K76" s="119"/>
      <c r="L76" s="117">
        <v>1807.86</v>
      </c>
      <c r="M76" s="118"/>
      <c r="N76" s="118"/>
      <c r="O76" s="119"/>
      <c r="P76" s="117">
        <v>1205.24</v>
      </c>
      <c r="Q76" s="118"/>
      <c r="R76" s="118"/>
      <c r="S76" s="118"/>
      <c r="T76" s="119"/>
      <c r="U76" s="114"/>
      <c r="V76" s="115"/>
      <c r="W76" s="116"/>
      <c r="X76" s="16">
        <v>602.62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93</v>
      </c>
      <c r="B77" s="115"/>
      <c r="C77" s="115"/>
      <c r="D77" s="116"/>
      <c r="E77" s="117">
        <v>527.77</v>
      </c>
      <c r="F77" s="118"/>
      <c r="G77" s="118"/>
      <c r="H77" s="119"/>
      <c r="I77" s="117">
        <v>0</v>
      </c>
      <c r="J77" s="118"/>
      <c r="K77" s="119"/>
      <c r="L77" s="117">
        <v>1766.49</v>
      </c>
      <c r="M77" s="118"/>
      <c r="N77" s="118"/>
      <c r="O77" s="119"/>
      <c r="P77" s="117">
        <v>1705.43</v>
      </c>
      <c r="Q77" s="118"/>
      <c r="R77" s="118"/>
      <c r="S77" s="118"/>
      <c r="T77" s="119"/>
      <c r="U77" s="114"/>
      <c r="V77" s="115"/>
      <c r="W77" s="116"/>
      <c r="X77" s="16">
        <v>588.83000000000004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92</v>
      </c>
      <c r="B78" s="115"/>
      <c r="C78" s="115"/>
      <c r="D78" s="116"/>
      <c r="E78" s="117">
        <v>0</v>
      </c>
      <c r="F78" s="118"/>
      <c r="G78" s="118"/>
      <c r="H78" s="119"/>
      <c r="I78" s="117">
        <v>0</v>
      </c>
      <c r="J78" s="118"/>
      <c r="K78" s="119"/>
      <c r="L78" s="117">
        <v>1931.97</v>
      </c>
      <c r="M78" s="118"/>
      <c r="N78" s="118"/>
      <c r="O78" s="119"/>
      <c r="P78" s="117">
        <v>1287.98</v>
      </c>
      <c r="Q78" s="118"/>
      <c r="R78" s="118"/>
      <c r="S78" s="118"/>
      <c r="T78" s="119"/>
      <c r="U78" s="114"/>
      <c r="V78" s="115"/>
      <c r="W78" s="116"/>
      <c r="X78" s="16">
        <v>643.99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91</v>
      </c>
      <c r="B79" s="115"/>
      <c r="C79" s="115"/>
      <c r="D79" s="116"/>
      <c r="E79" s="117">
        <v>38526.629999999997</v>
      </c>
      <c r="F79" s="118"/>
      <c r="G79" s="118"/>
      <c r="H79" s="119"/>
      <c r="I79" s="117">
        <v>0</v>
      </c>
      <c r="J79" s="118"/>
      <c r="K79" s="119"/>
      <c r="L79" s="117">
        <v>2690.69</v>
      </c>
      <c r="M79" s="118"/>
      <c r="N79" s="118"/>
      <c r="O79" s="119"/>
      <c r="P79" s="117">
        <v>0</v>
      </c>
      <c r="Q79" s="118"/>
      <c r="R79" s="118"/>
      <c r="S79" s="118"/>
      <c r="T79" s="119"/>
      <c r="U79" s="114"/>
      <c r="V79" s="115"/>
      <c r="W79" s="116"/>
      <c r="X79" s="16">
        <v>41217.32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90</v>
      </c>
      <c r="B80" s="115"/>
      <c r="C80" s="115"/>
      <c r="D80" s="116"/>
      <c r="E80" s="117">
        <v>0</v>
      </c>
      <c r="F80" s="118"/>
      <c r="G80" s="118"/>
      <c r="H80" s="119"/>
      <c r="I80" s="117">
        <v>0</v>
      </c>
      <c r="J80" s="118"/>
      <c r="K80" s="119"/>
      <c r="L80" s="117">
        <v>1766.49</v>
      </c>
      <c r="M80" s="118"/>
      <c r="N80" s="118"/>
      <c r="O80" s="119"/>
      <c r="P80" s="117">
        <v>1177.6600000000001</v>
      </c>
      <c r="Q80" s="118"/>
      <c r="R80" s="118"/>
      <c r="S80" s="118"/>
      <c r="T80" s="119"/>
      <c r="U80" s="114"/>
      <c r="V80" s="115"/>
      <c r="W80" s="116"/>
      <c r="X80" s="16">
        <v>588.83000000000004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89</v>
      </c>
      <c r="B81" s="115"/>
      <c r="C81" s="115"/>
      <c r="D81" s="116"/>
      <c r="E81" s="117">
        <v>0</v>
      </c>
      <c r="F81" s="118"/>
      <c r="G81" s="118"/>
      <c r="H81" s="119"/>
      <c r="I81" s="117">
        <v>0</v>
      </c>
      <c r="J81" s="118"/>
      <c r="K81" s="119"/>
      <c r="L81" s="117">
        <v>1774.77</v>
      </c>
      <c r="M81" s="118"/>
      <c r="N81" s="118"/>
      <c r="O81" s="119"/>
      <c r="P81" s="117">
        <v>1183.18</v>
      </c>
      <c r="Q81" s="118"/>
      <c r="R81" s="118"/>
      <c r="S81" s="118"/>
      <c r="T81" s="119"/>
      <c r="U81" s="114"/>
      <c r="V81" s="115"/>
      <c r="W81" s="116"/>
      <c r="X81" s="16">
        <v>591.59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18</v>
      </c>
      <c r="B82" s="115"/>
      <c r="C82" s="115"/>
      <c r="D82" s="116"/>
      <c r="E82" s="117">
        <v>0</v>
      </c>
      <c r="F82" s="118"/>
      <c r="G82" s="118"/>
      <c r="H82" s="119"/>
      <c r="I82" s="117">
        <v>0</v>
      </c>
      <c r="J82" s="118"/>
      <c r="K82" s="119"/>
      <c r="L82" s="117">
        <v>2515.29</v>
      </c>
      <c r="M82" s="118"/>
      <c r="N82" s="118"/>
      <c r="O82" s="119"/>
      <c r="P82" s="117">
        <v>1676.86</v>
      </c>
      <c r="Q82" s="118"/>
      <c r="R82" s="118"/>
      <c r="S82" s="118"/>
      <c r="T82" s="119"/>
      <c r="U82" s="114"/>
      <c r="V82" s="115"/>
      <c r="W82" s="116"/>
      <c r="X82" s="16">
        <v>838.43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88</v>
      </c>
      <c r="B83" s="115"/>
      <c r="C83" s="115"/>
      <c r="D83" s="116"/>
      <c r="E83" s="117">
        <v>0</v>
      </c>
      <c r="F83" s="118"/>
      <c r="G83" s="118"/>
      <c r="H83" s="119"/>
      <c r="I83" s="117">
        <v>0</v>
      </c>
      <c r="J83" s="118"/>
      <c r="K83" s="119"/>
      <c r="L83" s="117">
        <v>1820.28</v>
      </c>
      <c r="M83" s="118"/>
      <c r="N83" s="118"/>
      <c r="O83" s="119"/>
      <c r="P83" s="117">
        <v>1213.52</v>
      </c>
      <c r="Q83" s="118"/>
      <c r="R83" s="118"/>
      <c r="S83" s="118"/>
      <c r="T83" s="119"/>
      <c r="U83" s="114"/>
      <c r="V83" s="115"/>
      <c r="W83" s="116"/>
      <c r="X83" s="16">
        <v>606.76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87</v>
      </c>
      <c r="B84" s="115"/>
      <c r="C84" s="115"/>
      <c r="D84" s="116"/>
      <c r="E84" s="117">
        <v>1006.12</v>
      </c>
      <c r="F84" s="118"/>
      <c r="G84" s="118"/>
      <c r="H84" s="119"/>
      <c r="I84" s="117">
        <v>0</v>
      </c>
      <c r="J84" s="118"/>
      <c r="K84" s="119"/>
      <c r="L84" s="117">
        <v>1945.99</v>
      </c>
      <c r="M84" s="118"/>
      <c r="N84" s="118"/>
      <c r="O84" s="119"/>
      <c r="P84" s="117">
        <v>0</v>
      </c>
      <c r="Q84" s="118"/>
      <c r="R84" s="118"/>
      <c r="S84" s="118"/>
      <c r="T84" s="119"/>
      <c r="U84" s="114"/>
      <c r="V84" s="115"/>
      <c r="W84" s="116"/>
      <c r="X84" s="16">
        <v>2967.14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85</v>
      </c>
      <c r="B85" s="115"/>
      <c r="C85" s="115"/>
      <c r="D85" s="116"/>
      <c r="E85" s="117">
        <v>6619.14</v>
      </c>
      <c r="F85" s="118"/>
      <c r="G85" s="118"/>
      <c r="H85" s="119"/>
      <c r="I85" s="117">
        <v>0</v>
      </c>
      <c r="J85" s="118"/>
      <c r="K85" s="119"/>
      <c r="L85" s="117">
        <v>1937.42</v>
      </c>
      <c r="M85" s="118"/>
      <c r="N85" s="118"/>
      <c r="O85" s="119"/>
      <c r="P85" s="117">
        <v>0</v>
      </c>
      <c r="Q85" s="118"/>
      <c r="R85" s="118"/>
      <c r="S85" s="118"/>
      <c r="T85" s="119"/>
      <c r="U85" s="114"/>
      <c r="V85" s="115"/>
      <c r="W85" s="116"/>
      <c r="X85" s="16">
        <v>8556.56</v>
      </c>
      <c r="Y85" s="117">
        <v>0</v>
      </c>
      <c r="Z85" s="119"/>
      <c r="AA85" s="16">
        <v>0</v>
      </c>
    </row>
    <row r="86" spans="1:27" ht="22.9" customHeight="1" x14ac:dyDescent="0.2">
      <c r="A86" s="114" t="s">
        <v>84</v>
      </c>
      <c r="B86" s="115"/>
      <c r="C86" s="115"/>
      <c r="D86" s="116"/>
      <c r="E86" s="117">
        <v>0</v>
      </c>
      <c r="F86" s="118"/>
      <c r="G86" s="118"/>
      <c r="H86" s="119"/>
      <c r="I86" s="117">
        <v>0</v>
      </c>
      <c r="J86" s="118"/>
      <c r="K86" s="119"/>
      <c r="L86" s="117">
        <v>1816.14</v>
      </c>
      <c r="M86" s="118"/>
      <c r="N86" s="118"/>
      <c r="O86" s="119"/>
      <c r="P86" s="117">
        <v>1210.76</v>
      </c>
      <c r="Q86" s="118"/>
      <c r="R86" s="118"/>
      <c r="S86" s="118"/>
      <c r="T86" s="119"/>
      <c r="U86" s="114"/>
      <c r="V86" s="115"/>
      <c r="W86" s="116"/>
      <c r="X86" s="16">
        <v>605.38</v>
      </c>
      <c r="Y86" s="117">
        <v>0</v>
      </c>
      <c r="Z86" s="119"/>
      <c r="AA86" s="16">
        <v>0</v>
      </c>
    </row>
    <row r="87" spans="1:27" ht="23.65" customHeight="1" x14ac:dyDescent="0.2">
      <c r="A87" s="114" t="s">
        <v>24</v>
      </c>
      <c r="B87" s="115"/>
      <c r="C87" s="115"/>
      <c r="D87" s="116"/>
      <c r="E87" s="117">
        <v>0</v>
      </c>
      <c r="F87" s="118"/>
      <c r="G87" s="118"/>
      <c r="H87" s="119"/>
      <c r="I87" s="117">
        <v>0</v>
      </c>
      <c r="J87" s="118"/>
      <c r="K87" s="119"/>
      <c r="L87" s="117">
        <v>1812</v>
      </c>
      <c r="M87" s="118"/>
      <c r="N87" s="118"/>
      <c r="O87" s="119"/>
      <c r="P87" s="117">
        <v>1208</v>
      </c>
      <c r="Q87" s="118"/>
      <c r="R87" s="118"/>
      <c r="S87" s="118"/>
      <c r="T87" s="119"/>
      <c r="U87" s="114"/>
      <c r="V87" s="115"/>
      <c r="W87" s="116"/>
      <c r="X87" s="16">
        <v>604</v>
      </c>
      <c r="Y87" s="117">
        <v>0</v>
      </c>
      <c r="Z87" s="119"/>
      <c r="AA87" s="16">
        <v>0</v>
      </c>
    </row>
    <row r="88" spans="1:27" ht="22.9" customHeight="1" x14ac:dyDescent="0.2">
      <c r="A88" s="120" t="s">
        <v>25</v>
      </c>
      <c r="B88" s="121"/>
      <c r="C88" s="121"/>
      <c r="D88" s="122"/>
      <c r="E88" s="123">
        <v>480.78</v>
      </c>
      <c r="F88" s="124"/>
      <c r="G88" s="124"/>
      <c r="H88" s="125"/>
      <c r="I88" s="123">
        <v>0</v>
      </c>
      <c r="J88" s="124"/>
      <c r="K88" s="125"/>
      <c r="L88" s="123">
        <v>1807.86</v>
      </c>
      <c r="M88" s="124"/>
      <c r="N88" s="124"/>
      <c r="O88" s="125"/>
      <c r="P88" s="123">
        <v>1686.02</v>
      </c>
      <c r="Q88" s="124"/>
      <c r="R88" s="124"/>
      <c r="S88" s="124"/>
      <c r="T88" s="125"/>
      <c r="U88" s="120"/>
      <c r="V88" s="121"/>
      <c r="W88" s="122"/>
      <c r="X88" s="17">
        <v>602.62</v>
      </c>
      <c r="Y88" s="123">
        <v>0</v>
      </c>
      <c r="Z88" s="125"/>
      <c r="AA88" s="17">
        <v>0</v>
      </c>
    </row>
    <row r="89" spans="1:27" ht="23.65" customHeight="1" x14ac:dyDescent="0.2">
      <c r="A89" s="87" t="s">
        <v>53</v>
      </c>
      <c r="B89" s="88"/>
      <c r="C89" s="88"/>
      <c r="D89" s="89"/>
      <c r="E89" s="126">
        <v>87553.96</v>
      </c>
      <c r="F89" s="127"/>
      <c r="G89" s="127"/>
      <c r="H89" s="128"/>
      <c r="I89" s="126">
        <v>-3695.48</v>
      </c>
      <c r="J89" s="127"/>
      <c r="K89" s="128"/>
      <c r="L89" s="126">
        <v>73405.789999999994</v>
      </c>
      <c r="M89" s="127"/>
      <c r="N89" s="127"/>
      <c r="O89" s="128"/>
      <c r="P89" s="126">
        <v>59368.07</v>
      </c>
      <c r="Q89" s="127"/>
      <c r="R89" s="127"/>
      <c r="S89" s="127"/>
      <c r="T89" s="128"/>
      <c r="U89" s="87"/>
      <c r="V89" s="88"/>
      <c r="W89" s="89"/>
      <c r="X89" s="18">
        <v>98755.05</v>
      </c>
      <c r="Y89" s="126">
        <v>-602.62</v>
      </c>
      <c r="Z89" s="128"/>
      <c r="AA89" s="18">
        <v>5164.55</v>
      </c>
    </row>
  </sheetData>
  <mergeCells count="435">
    <mergeCell ref="A88:D88"/>
    <mergeCell ref="E88:H88"/>
    <mergeCell ref="I88:K88"/>
    <mergeCell ref="L88:O88"/>
    <mergeCell ref="P88:T88"/>
    <mergeCell ref="U88:W88"/>
    <mergeCell ref="Y88:Z88"/>
    <mergeCell ref="A89:D89"/>
    <mergeCell ref="E89:H89"/>
    <mergeCell ref="I89:K89"/>
    <mergeCell ref="L89:O89"/>
    <mergeCell ref="P89:T89"/>
    <mergeCell ref="U89:W89"/>
    <mergeCell ref="Y89:Z89"/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4:D54"/>
    <mergeCell ref="E54:H54"/>
    <mergeCell ref="I54:K54"/>
    <mergeCell ref="L54:O54"/>
    <mergeCell ref="P54:T54"/>
    <mergeCell ref="U54:W54"/>
    <mergeCell ref="Y54:Z54"/>
    <mergeCell ref="A55:D55"/>
    <mergeCell ref="E55:H55"/>
    <mergeCell ref="I55:K55"/>
    <mergeCell ref="L55:O55"/>
    <mergeCell ref="P55:T55"/>
    <mergeCell ref="U55:W55"/>
    <mergeCell ref="Y55:Z55"/>
    <mergeCell ref="A52:D52"/>
    <mergeCell ref="E52:H52"/>
    <mergeCell ref="I52:K52"/>
    <mergeCell ref="L52:O52"/>
    <mergeCell ref="P52:T52"/>
    <mergeCell ref="U52:W52"/>
    <mergeCell ref="Y52:Z52"/>
    <mergeCell ref="A53:D53"/>
    <mergeCell ref="E53:H53"/>
    <mergeCell ref="I53:K53"/>
    <mergeCell ref="L53:O53"/>
    <mergeCell ref="P53:T53"/>
    <mergeCell ref="U53:W53"/>
    <mergeCell ref="Y53:Z53"/>
    <mergeCell ref="A48:AA48"/>
    <mergeCell ref="A49:Z49"/>
    <mergeCell ref="A50:D51"/>
    <mergeCell ref="E50:K50"/>
    <mergeCell ref="L50:W50"/>
    <mergeCell ref="X50:Z50"/>
    <mergeCell ref="AA50:AA51"/>
    <mergeCell ref="E51:H51"/>
    <mergeCell ref="I51:K51"/>
    <mergeCell ref="L51:O51"/>
    <mergeCell ref="P51:T51"/>
    <mergeCell ref="U51:W51"/>
    <mergeCell ref="Y51:Z51"/>
    <mergeCell ref="B44:D44"/>
    <mergeCell ref="E44:H44"/>
    <mergeCell ref="I44:K44"/>
    <mergeCell ref="L44:O44"/>
    <mergeCell ref="P44:W44"/>
    <mergeCell ref="Y44:AA44"/>
    <mergeCell ref="B45:D45"/>
    <mergeCell ref="E45:H45"/>
    <mergeCell ref="I45:K45"/>
    <mergeCell ref="L45:O45"/>
    <mergeCell ref="P45:W45"/>
    <mergeCell ref="Y45:AA45"/>
    <mergeCell ref="B42:D42"/>
    <mergeCell ref="E42:H42"/>
    <mergeCell ref="I42:K42"/>
    <mergeCell ref="L42:O42"/>
    <mergeCell ref="P42:W42"/>
    <mergeCell ref="Y42:AA42"/>
    <mergeCell ref="B43:D43"/>
    <mergeCell ref="E43:H43"/>
    <mergeCell ref="I43:K43"/>
    <mergeCell ref="L43:O43"/>
    <mergeCell ref="P43:W43"/>
    <mergeCell ref="Y43:AA43"/>
    <mergeCell ref="B40:D40"/>
    <mergeCell ref="E40:H40"/>
    <mergeCell ref="L40:O40"/>
    <mergeCell ref="P40:W40"/>
    <mergeCell ref="Y40:AA40"/>
    <mergeCell ref="B41:D41"/>
    <mergeCell ref="E41:H41"/>
    <mergeCell ref="I41:K41"/>
    <mergeCell ref="L41:O41"/>
    <mergeCell ref="P41:W41"/>
    <mergeCell ref="Y41:AA41"/>
    <mergeCell ref="A36:A39"/>
    <mergeCell ref="B36:D38"/>
    <mergeCell ref="E36:H38"/>
    <mergeCell ref="I36:K38"/>
    <mergeCell ref="L36:X36"/>
    <mergeCell ref="Y36:AA38"/>
    <mergeCell ref="L37:O38"/>
    <mergeCell ref="P37:X37"/>
    <mergeCell ref="P38:W38"/>
    <mergeCell ref="B39:D39"/>
    <mergeCell ref="E39:F39"/>
    <mergeCell ref="G39:J39"/>
    <mergeCell ref="L39:O39"/>
    <mergeCell ref="P39:W39"/>
    <mergeCell ref="Y39:AA39"/>
    <mergeCell ref="A29:D29"/>
    <mergeCell ref="F29:H29"/>
    <mergeCell ref="J29:K29"/>
    <mergeCell ref="M29:N29"/>
    <mergeCell ref="Q29:S29"/>
    <mergeCell ref="T29:W29"/>
    <mergeCell ref="Z29:AA29"/>
    <mergeCell ref="C31:Q32"/>
    <mergeCell ref="Y32:AA34"/>
    <mergeCell ref="A33:X34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700-000000000000}">
  <sheetPr>
    <pageSetUpPr fitToPage="1"/>
  </sheetPr>
  <dimension ref="A1:AA87"/>
  <sheetViews>
    <sheetView workbookViewId="0"/>
  </sheetViews>
  <sheetFormatPr defaultRowHeight="12.75" x14ac:dyDescent="0.2"/>
  <cols>
    <col min="1" max="1" width="4" customWidth="1"/>
    <col min="2" max="2" width="2" customWidth="1"/>
    <col min="3" max="3" width="10.140625" customWidth="1"/>
    <col min="4" max="5" width="15.140625" customWidth="1"/>
    <col min="6" max="6" width="10.140625" customWidth="1"/>
    <col min="7" max="7" width="5" customWidth="1"/>
    <col min="8" max="8" width="1" customWidth="1"/>
    <col min="9" max="9" width="15.140625" customWidth="1"/>
    <col min="10" max="10" width="9.140625" customWidth="1"/>
    <col min="11" max="11" width="6" customWidth="1"/>
    <col min="12" max="12" width="14.28515625" customWidth="1"/>
    <col min="13" max="13" width="5" customWidth="1"/>
    <col min="14" max="14" width="11.140625" customWidth="1"/>
    <col min="15" max="15" width="15.140625" customWidth="1"/>
    <col min="16" max="16" width="13.140625" customWidth="1"/>
    <col min="17" max="17" width="2" customWidth="1"/>
    <col min="18" max="18" width="5" customWidth="1"/>
    <col min="19" max="19" width="7" customWidth="1"/>
    <col min="20" max="20" width="2" customWidth="1"/>
    <col min="21" max="21" width="12.140625" customWidth="1"/>
    <col min="22" max="22" width="9" customWidth="1"/>
    <col min="23" max="23" width="19.28515625" customWidth="1"/>
    <col min="24" max="24" width="29.28515625" customWidth="1"/>
    <col min="25" max="25" width="28.42578125" customWidth="1"/>
    <col min="26" max="26" width="2" customWidth="1"/>
    <col min="27" max="27" width="25.140625" customWidth="1"/>
  </cols>
  <sheetData>
    <row r="1" spans="1:27" ht="69.599999999999994" customHeight="1" x14ac:dyDescent="0.2">
      <c r="S1" s="21" t="s">
        <v>0</v>
      </c>
      <c r="T1" s="21"/>
      <c r="U1" s="21"/>
      <c r="V1" s="21"/>
      <c r="W1" s="21"/>
      <c r="X1" s="21"/>
      <c r="Y1" s="21"/>
      <c r="Z1" s="21"/>
      <c r="AA1" s="21"/>
    </row>
    <row r="2" spans="1:27" ht="46.7" customHeight="1" x14ac:dyDescent="0.2">
      <c r="A2" s="22" t="s">
        <v>1</v>
      </c>
      <c r="B2" s="22"/>
      <c r="C2" s="22"/>
      <c r="D2" s="22"/>
      <c r="E2" s="22"/>
      <c r="F2" s="22"/>
      <c r="G2" s="22"/>
      <c r="H2" s="22"/>
      <c r="I2" s="22"/>
      <c r="J2" s="22"/>
      <c r="K2" s="22"/>
      <c r="L2" s="22"/>
      <c r="M2" s="22"/>
      <c r="N2" s="22"/>
      <c r="O2" s="22"/>
      <c r="P2" s="22"/>
      <c r="Q2" s="22"/>
      <c r="R2" s="22"/>
      <c r="S2" s="22"/>
      <c r="T2" s="22"/>
      <c r="U2" s="22"/>
      <c r="V2" s="22"/>
      <c r="W2" s="22"/>
      <c r="X2" s="22"/>
      <c r="Y2" s="22"/>
      <c r="Z2" s="22"/>
      <c r="AA2" s="22"/>
    </row>
    <row r="3" spans="1:27" ht="41.45" customHeight="1" x14ac:dyDescent="0.2">
      <c r="A3" s="23" t="s">
        <v>299</v>
      </c>
      <c r="B3" s="23"/>
      <c r="C3" s="23"/>
      <c r="D3" s="23"/>
      <c r="E3" s="23"/>
      <c r="F3" s="23"/>
      <c r="G3" s="23"/>
      <c r="H3" s="23"/>
      <c r="I3" s="23"/>
      <c r="J3" s="23"/>
      <c r="K3" s="23"/>
      <c r="L3" s="23"/>
      <c r="M3" s="23"/>
    </row>
    <row r="4" spans="1:27" ht="5.0999999999999996" customHeight="1" x14ac:dyDescent="0.2"/>
    <row r="5" spans="1:27" ht="23.65" customHeight="1" x14ac:dyDescent="0.2">
      <c r="A5" s="24" t="s">
        <v>3</v>
      </c>
      <c r="B5" s="24"/>
      <c r="C5" s="24"/>
      <c r="D5" s="24"/>
      <c r="E5" s="24"/>
      <c r="F5" s="24"/>
      <c r="G5" s="24"/>
      <c r="H5" s="24"/>
      <c r="I5" s="24"/>
      <c r="J5" s="24"/>
      <c r="K5" s="24"/>
      <c r="L5" s="24"/>
      <c r="M5" s="24"/>
      <c r="N5" s="24"/>
      <c r="O5" s="24"/>
      <c r="P5" s="24"/>
      <c r="Q5" s="24"/>
      <c r="R5" s="24"/>
      <c r="S5" s="24"/>
      <c r="T5" s="24"/>
      <c r="U5" s="24"/>
      <c r="V5" s="24"/>
      <c r="W5" s="24"/>
      <c r="X5" s="24"/>
      <c r="Y5" s="24"/>
      <c r="Z5" s="24"/>
      <c r="AA5" s="24"/>
    </row>
    <row r="6" spans="1:27" ht="5.85" customHeight="1" x14ac:dyDescent="0.2">
      <c r="A6" s="24"/>
      <c r="B6" s="24"/>
      <c r="C6" s="24"/>
      <c r="D6" s="24"/>
      <c r="E6" s="24"/>
      <c r="F6" s="24"/>
      <c r="G6" s="24"/>
      <c r="H6" s="24"/>
      <c r="I6" s="24"/>
      <c r="J6" s="24"/>
      <c r="K6" s="24"/>
      <c r="L6" s="24"/>
      <c r="M6" s="24"/>
      <c r="N6" s="24"/>
      <c r="O6" s="24"/>
      <c r="P6" s="24"/>
      <c r="Q6" s="24"/>
      <c r="R6" s="24"/>
      <c r="S6" s="24"/>
      <c r="T6" s="24"/>
      <c r="U6" s="24"/>
      <c r="V6" s="24"/>
      <c r="W6" s="24"/>
      <c r="X6" s="24"/>
      <c r="Y6" s="24"/>
      <c r="Z6" s="25" t="s">
        <v>4</v>
      </c>
      <c r="AA6" s="26"/>
    </row>
    <row r="7" spans="1:27" ht="28.9" customHeight="1" x14ac:dyDescent="0.2">
      <c r="A7" s="2"/>
      <c r="B7" s="2"/>
      <c r="C7" s="2"/>
      <c r="D7" s="2"/>
      <c r="E7" s="2"/>
      <c r="F7" s="2"/>
      <c r="G7" s="2"/>
      <c r="H7" s="2"/>
      <c r="I7" s="2"/>
      <c r="J7" s="2"/>
      <c r="K7" s="2"/>
      <c r="L7" s="2"/>
      <c r="M7" s="2"/>
      <c r="N7" s="2"/>
      <c r="O7" s="2"/>
      <c r="P7" s="2"/>
      <c r="Q7" s="2"/>
      <c r="R7" s="2"/>
      <c r="S7" s="2"/>
      <c r="T7" s="2"/>
      <c r="U7" s="2"/>
      <c r="V7" s="2"/>
      <c r="W7" s="2"/>
      <c r="X7" s="2"/>
      <c r="Y7" s="2"/>
      <c r="Z7" s="25"/>
      <c r="AA7" s="25"/>
    </row>
    <row r="8" spans="1:27" ht="23.65" customHeight="1" x14ac:dyDescent="0.2">
      <c r="A8" s="27" t="s">
        <v>5</v>
      </c>
      <c r="B8" s="28"/>
      <c r="C8" s="29"/>
      <c r="D8" s="27" t="s">
        <v>6</v>
      </c>
      <c r="E8" s="28"/>
      <c r="F8" s="28"/>
      <c r="G8" s="29"/>
      <c r="H8" s="27" t="s">
        <v>7</v>
      </c>
      <c r="I8" s="28"/>
      <c r="J8" s="28"/>
      <c r="K8" s="29"/>
      <c r="L8" s="27" t="s">
        <v>8</v>
      </c>
      <c r="M8" s="36"/>
      <c r="N8" s="36"/>
      <c r="O8" s="36"/>
      <c r="P8" s="36"/>
      <c r="Q8" s="36"/>
      <c r="R8" s="36"/>
      <c r="S8" s="36"/>
      <c r="T8" s="36"/>
      <c r="U8" s="36"/>
      <c r="V8" s="36"/>
      <c r="W8" s="36"/>
      <c r="X8" s="37"/>
      <c r="Y8" s="27" t="s">
        <v>9</v>
      </c>
      <c r="Z8" s="27" t="s">
        <v>10</v>
      </c>
      <c r="AA8" s="29"/>
    </row>
    <row r="9" spans="1:27" ht="22.9" customHeight="1" x14ac:dyDescent="0.2">
      <c r="A9" s="30"/>
      <c r="B9" s="31"/>
      <c r="C9" s="32"/>
      <c r="D9" s="30"/>
      <c r="E9" s="31"/>
      <c r="F9" s="31"/>
      <c r="G9" s="32"/>
      <c r="H9" s="30"/>
      <c r="I9" s="31"/>
      <c r="J9" s="31"/>
      <c r="K9" s="32"/>
      <c r="L9" s="27" t="s">
        <v>11</v>
      </c>
      <c r="M9" s="28"/>
      <c r="N9" s="29"/>
      <c r="O9" s="27" t="s">
        <v>12</v>
      </c>
      <c r="P9" s="36"/>
      <c r="Q9" s="36"/>
      <c r="R9" s="36"/>
      <c r="S9" s="36"/>
      <c r="T9" s="36"/>
      <c r="U9" s="36"/>
      <c r="V9" s="36"/>
      <c r="W9" s="36"/>
      <c r="X9" s="37"/>
      <c r="Y9" s="38"/>
      <c r="Z9" s="30"/>
      <c r="AA9" s="32"/>
    </row>
    <row r="10" spans="1:27" ht="46.7" customHeight="1" x14ac:dyDescent="0.2">
      <c r="A10" s="30"/>
      <c r="B10" s="31"/>
      <c r="C10" s="32"/>
      <c r="D10" s="30"/>
      <c r="E10" s="31"/>
      <c r="F10" s="31"/>
      <c r="G10" s="32"/>
      <c r="H10" s="30"/>
      <c r="I10" s="31"/>
      <c r="J10" s="31"/>
      <c r="K10" s="32"/>
      <c r="L10" s="30"/>
      <c r="M10" s="31"/>
      <c r="N10" s="32"/>
      <c r="O10" s="27" t="s">
        <v>13</v>
      </c>
      <c r="P10" s="29"/>
      <c r="Q10" s="27" t="s">
        <v>14</v>
      </c>
      <c r="R10" s="28"/>
      <c r="S10" s="28"/>
      <c r="T10" s="28"/>
      <c r="U10" s="29"/>
      <c r="V10" s="27" t="s">
        <v>15</v>
      </c>
      <c r="W10" s="29"/>
      <c r="X10" s="27" t="s">
        <v>16</v>
      </c>
      <c r="Y10" s="38"/>
      <c r="Z10" s="30"/>
      <c r="AA10" s="32"/>
    </row>
    <row r="11" spans="1:27" ht="46.7" customHeight="1" x14ac:dyDescent="0.2">
      <c r="A11" s="30"/>
      <c r="B11" s="31"/>
      <c r="C11" s="32"/>
      <c r="D11" s="33"/>
      <c r="E11" s="34"/>
      <c r="F11" s="34"/>
      <c r="G11" s="35"/>
      <c r="H11" s="33"/>
      <c r="I11" s="34"/>
      <c r="J11" s="34"/>
      <c r="K11" s="35"/>
      <c r="L11" s="33"/>
      <c r="M11" s="34"/>
      <c r="N11" s="35"/>
      <c r="O11" s="33"/>
      <c r="P11" s="35"/>
      <c r="Q11" s="33"/>
      <c r="R11" s="34"/>
      <c r="S11" s="34"/>
      <c r="T11" s="34"/>
      <c r="U11" s="35"/>
      <c r="V11" s="33"/>
      <c r="W11" s="35"/>
      <c r="X11" s="39"/>
      <c r="Y11" s="39"/>
      <c r="Z11" s="33"/>
      <c r="AA11" s="35"/>
    </row>
    <row r="12" spans="1:27" ht="23.65" customHeight="1" x14ac:dyDescent="0.2">
      <c r="A12" s="33"/>
      <c r="B12" s="34"/>
      <c r="C12" s="35"/>
      <c r="D12" s="40" t="s">
        <v>17</v>
      </c>
      <c r="E12" s="41"/>
      <c r="F12" s="41"/>
      <c r="G12" s="42"/>
      <c r="H12" s="40" t="s">
        <v>18</v>
      </c>
      <c r="I12" s="41"/>
      <c r="J12" s="41"/>
      <c r="K12" s="42"/>
      <c r="L12" s="43" t="s">
        <v>19</v>
      </c>
      <c r="M12" s="44"/>
      <c r="N12" s="45"/>
      <c r="O12" s="43" t="s">
        <v>20</v>
      </c>
      <c r="P12" s="45"/>
      <c r="Q12" s="43" t="s">
        <v>21</v>
      </c>
      <c r="R12" s="44"/>
      <c r="S12" s="44"/>
      <c r="T12" s="44"/>
      <c r="U12" s="45"/>
      <c r="V12" s="43" t="s">
        <v>22</v>
      </c>
      <c r="W12" s="45"/>
      <c r="X12" s="3" t="s">
        <v>23</v>
      </c>
      <c r="Y12" s="3" t="s">
        <v>24</v>
      </c>
      <c r="Z12" s="43" t="s">
        <v>25</v>
      </c>
      <c r="AA12" s="45"/>
    </row>
    <row r="13" spans="1:27" ht="28.9" customHeight="1" x14ac:dyDescent="0.2">
      <c r="A13" s="40" t="s">
        <v>17</v>
      </c>
      <c r="B13" s="41"/>
      <c r="C13" s="42"/>
      <c r="D13" s="46" t="s">
        <v>26</v>
      </c>
      <c r="E13" s="47"/>
      <c r="F13" s="47"/>
      <c r="G13" s="48"/>
      <c r="H13" s="49">
        <v>257.46413999999999</v>
      </c>
      <c r="I13" s="50"/>
      <c r="J13" s="50"/>
      <c r="K13" s="51"/>
      <c r="L13" s="49">
        <v>12.2758</v>
      </c>
      <c r="M13" s="50"/>
      <c r="N13" s="51"/>
      <c r="O13" s="49">
        <v>12.2758</v>
      </c>
      <c r="P13" s="51"/>
      <c r="Q13" s="49">
        <v>0</v>
      </c>
      <c r="R13" s="50"/>
      <c r="S13" s="50"/>
      <c r="T13" s="50"/>
      <c r="U13" s="51"/>
      <c r="V13" s="49">
        <v>0</v>
      </c>
      <c r="W13" s="51"/>
      <c r="X13" s="4">
        <v>0</v>
      </c>
      <c r="Y13" s="4">
        <v>3.9615100000000001</v>
      </c>
      <c r="Z13" s="49">
        <v>265.77843000000001</v>
      </c>
      <c r="AA13" s="51"/>
    </row>
    <row r="14" spans="1:27" ht="28.9" customHeight="1" x14ac:dyDescent="0.2">
      <c r="A14" s="40" t="s">
        <v>18</v>
      </c>
      <c r="B14" s="41"/>
      <c r="C14" s="42"/>
      <c r="D14" s="46" t="s">
        <v>27</v>
      </c>
      <c r="E14" s="47"/>
      <c r="F14" s="47"/>
      <c r="G14" s="48"/>
      <c r="H14" s="49">
        <v>0</v>
      </c>
      <c r="I14" s="50"/>
      <c r="J14" s="50"/>
      <c r="K14" s="51"/>
      <c r="L14" s="49">
        <v>0</v>
      </c>
      <c r="M14" s="50"/>
      <c r="N14" s="51"/>
      <c r="O14" s="49">
        <v>0</v>
      </c>
      <c r="P14" s="51"/>
      <c r="Q14" s="49"/>
      <c r="R14" s="50"/>
      <c r="S14" s="50"/>
      <c r="T14" s="50"/>
      <c r="U14" s="51"/>
      <c r="V14" s="49"/>
      <c r="W14" s="51"/>
      <c r="X14" s="4"/>
      <c r="Y14" s="4">
        <v>0</v>
      </c>
      <c r="Z14" s="49">
        <v>0</v>
      </c>
      <c r="AA14" s="51"/>
    </row>
    <row r="15" spans="1:27" ht="29.65" customHeight="1" x14ac:dyDescent="0.2">
      <c r="A15" s="43" t="s">
        <v>19</v>
      </c>
      <c r="B15" s="44"/>
      <c r="C15" s="45"/>
      <c r="D15" s="46" t="s">
        <v>28</v>
      </c>
      <c r="E15" s="47"/>
      <c r="F15" s="47"/>
      <c r="G15" s="48"/>
      <c r="H15" s="49">
        <v>257.46413999999999</v>
      </c>
      <c r="I15" s="50"/>
      <c r="J15" s="50"/>
      <c r="K15" s="51"/>
      <c r="L15" s="49">
        <v>12.2758</v>
      </c>
      <c r="M15" s="50"/>
      <c r="N15" s="51"/>
      <c r="O15" s="49">
        <v>12.2758</v>
      </c>
      <c r="P15" s="51"/>
      <c r="Q15" s="49">
        <v>0</v>
      </c>
      <c r="R15" s="50"/>
      <c r="S15" s="50"/>
      <c r="T15" s="50"/>
      <c r="U15" s="51"/>
      <c r="V15" s="49">
        <v>0</v>
      </c>
      <c r="W15" s="51"/>
      <c r="X15" s="4">
        <v>0</v>
      </c>
      <c r="Y15" s="4">
        <v>3.9615100000000001</v>
      </c>
      <c r="Z15" s="49">
        <v>265.77843000000001</v>
      </c>
      <c r="AA15" s="51"/>
    </row>
    <row r="16" spans="1:27" ht="11.85" customHeight="1" x14ac:dyDescent="0.2">
      <c r="A16" s="5"/>
      <c r="B16" s="5"/>
      <c r="C16" s="5"/>
      <c r="D16" s="5"/>
      <c r="E16" s="5"/>
      <c r="F16" s="5"/>
      <c r="G16" s="5"/>
      <c r="H16" s="5"/>
      <c r="I16" s="5"/>
      <c r="J16" s="5"/>
      <c r="K16" s="5"/>
      <c r="L16" s="5"/>
      <c r="M16" s="5"/>
      <c r="N16" s="5"/>
      <c r="O16" s="5"/>
      <c r="P16" s="5"/>
      <c r="Q16" s="5"/>
      <c r="R16" s="5"/>
      <c r="S16" s="5"/>
      <c r="T16" s="5"/>
      <c r="U16" s="5"/>
      <c r="V16" s="5"/>
      <c r="W16" s="5"/>
      <c r="X16" s="5"/>
      <c r="Y16" s="5"/>
      <c r="Z16" s="5"/>
      <c r="AA16" s="5"/>
    </row>
    <row r="17" spans="1:27" ht="40.700000000000003" customHeight="1" x14ac:dyDescent="0.2">
      <c r="A17" s="23" t="s">
        <v>29</v>
      </c>
      <c r="B17" s="23"/>
      <c r="C17" s="23"/>
      <c r="D17" s="23"/>
      <c r="E17" s="23"/>
      <c r="F17" s="23"/>
      <c r="G17" s="23"/>
      <c r="H17" s="23"/>
      <c r="I17" s="23"/>
      <c r="J17" s="23"/>
      <c r="K17" s="23"/>
      <c r="L17" s="23"/>
      <c r="M17" s="23"/>
      <c r="N17" s="23"/>
      <c r="O17" s="23"/>
      <c r="P17" s="23"/>
      <c r="Q17" s="23"/>
      <c r="R17" s="23"/>
      <c r="S17" s="23"/>
      <c r="T17" s="23"/>
      <c r="U17" s="23"/>
      <c r="V17" s="23"/>
    </row>
    <row r="18" spans="1:27" ht="40.700000000000003" customHeight="1" x14ac:dyDescent="0.2">
      <c r="A18" s="23"/>
      <c r="B18" s="23"/>
      <c r="C18" s="23"/>
      <c r="D18" s="23"/>
      <c r="E18" s="23"/>
      <c r="F18" s="23"/>
      <c r="G18" s="23"/>
      <c r="H18" s="23"/>
      <c r="I18" s="23"/>
      <c r="J18" s="23"/>
      <c r="K18" s="23"/>
      <c r="L18" s="23"/>
      <c r="M18" s="23"/>
      <c r="N18" s="23"/>
      <c r="O18" s="23"/>
      <c r="P18" s="23"/>
      <c r="Q18" s="23"/>
      <c r="R18" s="23"/>
      <c r="S18" s="23"/>
      <c r="T18" s="23"/>
      <c r="U18" s="23"/>
      <c r="V18" s="23"/>
    </row>
    <row r="19" spans="1:27" ht="11.85" customHeight="1" x14ac:dyDescent="0.2"/>
    <row r="20" spans="1:27" ht="51.75" customHeight="1" x14ac:dyDescent="0.2">
      <c r="A20" s="24" t="s">
        <v>30</v>
      </c>
      <c r="B20" s="24"/>
      <c r="C20" s="24"/>
      <c r="D20" s="24"/>
      <c r="E20" s="24"/>
      <c r="F20" s="24"/>
      <c r="G20" s="24"/>
      <c r="H20" s="24"/>
      <c r="I20" s="24"/>
      <c r="J20" s="24"/>
      <c r="K20" s="24"/>
      <c r="L20" s="24"/>
      <c r="M20" s="24"/>
      <c r="N20" s="24"/>
      <c r="O20" s="24"/>
      <c r="P20" s="24"/>
      <c r="Q20" s="24"/>
      <c r="R20" s="24"/>
      <c r="S20" s="24"/>
      <c r="T20" s="24"/>
      <c r="U20" s="24"/>
      <c r="V20" s="24"/>
      <c r="W20" s="24"/>
      <c r="X20" s="24"/>
      <c r="Y20" s="24"/>
      <c r="Z20" s="24"/>
      <c r="AA20" s="24"/>
    </row>
    <row r="21" spans="1:27" ht="5.85" customHeight="1" x14ac:dyDescent="0.2">
      <c r="A21" s="2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  <c r="M21" s="2"/>
      <c r="N21" s="2"/>
      <c r="O21" s="2"/>
      <c r="P21" s="2"/>
      <c r="Q21" s="2"/>
      <c r="R21" s="2"/>
      <c r="S21" s="2"/>
      <c r="T21" s="2"/>
      <c r="U21" s="2"/>
      <c r="V21" s="2"/>
      <c r="W21" s="2"/>
      <c r="X21" s="2"/>
      <c r="Y21" s="2"/>
      <c r="Z21" s="2"/>
      <c r="AA21" s="2"/>
    </row>
    <row r="22" spans="1:27" ht="23.65" customHeight="1" x14ac:dyDescent="0.2">
      <c r="A22" s="52" t="s">
        <v>5</v>
      </c>
      <c r="B22" s="55" t="s">
        <v>31</v>
      </c>
      <c r="C22" s="56"/>
      <c r="D22" s="57"/>
      <c r="E22" s="64" t="s">
        <v>32</v>
      </c>
      <c r="F22" s="55" t="s">
        <v>33</v>
      </c>
      <c r="G22" s="66"/>
      <c r="H22" s="66"/>
      <c r="I22" s="66"/>
      <c r="J22" s="66"/>
      <c r="K22" s="66"/>
      <c r="L22" s="66"/>
      <c r="M22" s="66"/>
      <c r="N22" s="66"/>
      <c r="O22" s="66"/>
      <c r="P22" s="66"/>
      <c r="Q22" s="66"/>
      <c r="R22" s="66"/>
      <c r="S22" s="67"/>
      <c r="T22" s="55" t="s">
        <v>34</v>
      </c>
      <c r="U22" s="56"/>
      <c r="V22" s="56"/>
      <c r="W22" s="57"/>
      <c r="X22" s="64" t="s">
        <v>35</v>
      </c>
      <c r="Y22" s="68"/>
      <c r="Z22" s="68"/>
      <c r="AA22" s="69"/>
    </row>
    <row r="23" spans="1:27" ht="61.35" customHeight="1" x14ac:dyDescent="0.2">
      <c r="A23" s="53"/>
      <c r="B23" s="58"/>
      <c r="C23" s="59"/>
      <c r="D23" s="60"/>
      <c r="E23" s="53"/>
      <c r="F23" s="64" t="s">
        <v>36</v>
      </c>
      <c r="G23" s="70"/>
      <c r="H23" s="71"/>
      <c r="I23" s="64" t="s">
        <v>37</v>
      </c>
      <c r="J23" s="64" t="s">
        <v>38</v>
      </c>
      <c r="K23" s="71"/>
      <c r="L23" s="64" t="s">
        <v>39</v>
      </c>
      <c r="M23" s="64" t="s">
        <v>40</v>
      </c>
      <c r="N23" s="71"/>
      <c r="O23" s="64" t="s">
        <v>41</v>
      </c>
      <c r="P23" s="64" t="s">
        <v>42</v>
      </c>
      <c r="Q23" s="64" t="s">
        <v>43</v>
      </c>
      <c r="R23" s="70"/>
      <c r="S23" s="71"/>
      <c r="T23" s="58"/>
      <c r="U23" s="59"/>
      <c r="V23" s="59"/>
      <c r="W23" s="60"/>
      <c r="X23" s="64" t="s">
        <v>44</v>
      </c>
      <c r="Y23" s="64" t="s">
        <v>45</v>
      </c>
      <c r="Z23" s="64" t="s">
        <v>46</v>
      </c>
      <c r="AA23" s="71"/>
    </row>
    <row r="24" spans="1:27" ht="60.6" customHeight="1" x14ac:dyDescent="0.2">
      <c r="A24" s="53"/>
      <c r="B24" s="61"/>
      <c r="C24" s="62"/>
      <c r="D24" s="63"/>
      <c r="E24" s="65"/>
      <c r="F24" s="72"/>
      <c r="G24" s="73"/>
      <c r="H24" s="74"/>
      <c r="I24" s="65"/>
      <c r="J24" s="72"/>
      <c r="K24" s="74"/>
      <c r="L24" s="65"/>
      <c r="M24" s="72"/>
      <c r="N24" s="74"/>
      <c r="O24" s="65"/>
      <c r="P24" s="65"/>
      <c r="Q24" s="72"/>
      <c r="R24" s="73"/>
      <c r="S24" s="74"/>
      <c r="T24" s="61"/>
      <c r="U24" s="62"/>
      <c r="V24" s="62"/>
      <c r="W24" s="63"/>
      <c r="X24" s="65"/>
      <c r="Y24" s="65"/>
      <c r="Z24" s="72"/>
      <c r="AA24" s="74"/>
    </row>
    <row r="25" spans="1:27" ht="23.65" customHeight="1" x14ac:dyDescent="0.2">
      <c r="A25" s="54"/>
      <c r="B25" s="75" t="s">
        <v>17</v>
      </c>
      <c r="C25" s="76"/>
      <c r="D25" s="77"/>
      <c r="E25" s="8" t="s">
        <v>18</v>
      </c>
      <c r="F25" s="75" t="s">
        <v>19</v>
      </c>
      <c r="G25" s="76"/>
      <c r="H25" s="77"/>
      <c r="I25" s="8" t="s">
        <v>20</v>
      </c>
      <c r="J25" s="75" t="s">
        <v>21</v>
      </c>
      <c r="K25" s="77"/>
      <c r="L25" s="8" t="s">
        <v>22</v>
      </c>
      <c r="M25" s="75" t="s">
        <v>23</v>
      </c>
      <c r="N25" s="77"/>
      <c r="O25" s="8" t="s">
        <v>24</v>
      </c>
      <c r="P25" s="8" t="s">
        <v>25</v>
      </c>
      <c r="Q25" s="75" t="s">
        <v>47</v>
      </c>
      <c r="R25" s="76"/>
      <c r="S25" s="77"/>
      <c r="T25" s="75" t="s">
        <v>48</v>
      </c>
      <c r="U25" s="76"/>
      <c r="V25" s="76"/>
      <c r="W25" s="77"/>
      <c r="X25" s="8" t="s">
        <v>49</v>
      </c>
      <c r="Y25" s="8" t="s">
        <v>50</v>
      </c>
      <c r="Z25" s="75" t="s">
        <v>51</v>
      </c>
      <c r="AA25" s="77"/>
    </row>
    <row r="26" spans="1:27" ht="22.9" customHeight="1" x14ac:dyDescent="0.2">
      <c r="A26" s="19" t="s">
        <v>17</v>
      </c>
      <c r="B26" s="129" t="s">
        <v>52</v>
      </c>
      <c r="C26" s="130"/>
      <c r="D26" s="131"/>
      <c r="E26" s="20">
        <v>9.11219</v>
      </c>
      <c r="F26" s="132">
        <v>9.11219</v>
      </c>
      <c r="G26" s="133"/>
      <c r="H26" s="134"/>
      <c r="I26" s="20">
        <v>9.11219</v>
      </c>
      <c r="J26" s="135"/>
      <c r="K26" s="136"/>
      <c r="L26" s="20"/>
      <c r="M26" s="132"/>
      <c r="N26" s="134"/>
      <c r="O26" s="20"/>
      <c r="P26" s="19"/>
      <c r="Q26" s="135"/>
      <c r="R26" s="137"/>
      <c r="S26" s="136"/>
      <c r="T26" s="135"/>
      <c r="U26" s="137"/>
      <c r="V26" s="137"/>
      <c r="W26" s="136"/>
      <c r="X26" s="20"/>
      <c r="Y26" s="20"/>
      <c r="Z26" s="132"/>
      <c r="AA26" s="134"/>
    </row>
    <row r="27" spans="1:27" ht="23.65" customHeight="1" x14ac:dyDescent="0.2">
      <c r="A27" s="19" t="s">
        <v>18</v>
      </c>
      <c r="B27" s="129" t="s">
        <v>124</v>
      </c>
      <c r="C27" s="130"/>
      <c r="D27" s="131"/>
      <c r="E27" s="20">
        <v>70.511989999999997</v>
      </c>
      <c r="F27" s="132">
        <v>70.511989999999997</v>
      </c>
      <c r="G27" s="133"/>
      <c r="H27" s="134"/>
      <c r="I27" s="20">
        <v>70.511989999999997</v>
      </c>
      <c r="J27" s="135"/>
      <c r="K27" s="136"/>
      <c r="L27" s="20"/>
      <c r="M27" s="132"/>
      <c r="N27" s="134"/>
      <c r="O27" s="20"/>
      <c r="P27" s="19"/>
      <c r="Q27" s="135"/>
      <c r="R27" s="137"/>
      <c r="S27" s="136"/>
      <c r="T27" s="135"/>
      <c r="U27" s="137"/>
      <c r="V27" s="137"/>
      <c r="W27" s="136"/>
      <c r="X27" s="20"/>
      <c r="Y27" s="20"/>
      <c r="Z27" s="132"/>
      <c r="AA27" s="134"/>
    </row>
    <row r="28" spans="1:27" ht="31.9" customHeight="1" x14ac:dyDescent="0.2">
      <c r="A28" s="19" t="s">
        <v>19</v>
      </c>
      <c r="B28" s="129" t="s">
        <v>133</v>
      </c>
      <c r="C28" s="130"/>
      <c r="D28" s="131"/>
      <c r="E28" s="20">
        <v>3031.4232000000002</v>
      </c>
      <c r="F28" s="132">
        <v>3031.4232000000002</v>
      </c>
      <c r="G28" s="133"/>
      <c r="H28" s="134"/>
      <c r="I28" s="20">
        <v>3031.4232000000002</v>
      </c>
      <c r="J28" s="135"/>
      <c r="K28" s="136"/>
      <c r="L28" s="20"/>
      <c r="M28" s="132"/>
      <c r="N28" s="134"/>
      <c r="O28" s="20"/>
      <c r="P28" s="19"/>
      <c r="Q28" s="135"/>
      <c r="R28" s="137"/>
      <c r="S28" s="136"/>
      <c r="T28" s="135"/>
      <c r="U28" s="137"/>
      <c r="V28" s="137"/>
      <c r="W28" s="136"/>
      <c r="X28" s="20"/>
      <c r="Y28" s="20"/>
      <c r="Z28" s="132"/>
      <c r="AA28" s="134"/>
    </row>
    <row r="29" spans="1:27" ht="23.65" customHeight="1" x14ac:dyDescent="0.2">
      <c r="A29" s="19" t="s">
        <v>20</v>
      </c>
      <c r="B29" s="129" t="s">
        <v>125</v>
      </c>
      <c r="C29" s="130"/>
      <c r="D29" s="131"/>
      <c r="E29" s="20">
        <v>1232.5224000000001</v>
      </c>
      <c r="F29" s="132">
        <v>1232.5224000000001</v>
      </c>
      <c r="G29" s="133"/>
      <c r="H29" s="134"/>
      <c r="I29" s="20">
        <v>1232.5224000000001</v>
      </c>
      <c r="J29" s="135"/>
      <c r="K29" s="136"/>
      <c r="L29" s="20"/>
      <c r="M29" s="132"/>
      <c r="N29" s="134"/>
      <c r="O29" s="20"/>
      <c r="P29" s="19"/>
      <c r="Q29" s="135"/>
      <c r="R29" s="137"/>
      <c r="S29" s="136"/>
      <c r="T29" s="135"/>
      <c r="U29" s="137"/>
      <c r="V29" s="137"/>
      <c r="W29" s="136"/>
      <c r="X29" s="20"/>
      <c r="Y29" s="20"/>
      <c r="Z29" s="132"/>
      <c r="AA29" s="134"/>
    </row>
    <row r="30" spans="1:27" ht="22.9" customHeight="1" x14ac:dyDescent="0.2">
      <c r="A30" s="19" t="s">
        <v>21</v>
      </c>
      <c r="B30" s="129" t="s">
        <v>126</v>
      </c>
      <c r="C30" s="130"/>
      <c r="D30" s="131"/>
      <c r="E30" s="20">
        <v>6546.4884000000002</v>
      </c>
      <c r="F30" s="132">
        <v>6546.4884000000002</v>
      </c>
      <c r="G30" s="133"/>
      <c r="H30" s="134"/>
      <c r="I30" s="20">
        <v>6546.4884000000002</v>
      </c>
      <c r="J30" s="135"/>
      <c r="K30" s="136"/>
      <c r="L30" s="20"/>
      <c r="M30" s="132"/>
      <c r="N30" s="134"/>
      <c r="O30" s="20"/>
      <c r="P30" s="19"/>
      <c r="Q30" s="135"/>
      <c r="R30" s="137"/>
      <c r="S30" s="136"/>
      <c r="T30" s="135"/>
      <c r="U30" s="137"/>
      <c r="V30" s="137"/>
      <c r="W30" s="136"/>
      <c r="X30" s="20"/>
      <c r="Y30" s="20"/>
      <c r="Z30" s="132"/>
      <c r="AA30" s="134"/>
    </row>
    <row r="31" spans="1:27" ht="23.65" customHeight="1" x14ac:dyDescent="0.2">
      <c r="A31" s="19" t="s">
        <v>22</v>
      </c>
      <c r="B31" s="129" t="s">
        <v>162</v>
      </c>
      <c r="C31" s="130"/>
      <c r="D31" s="131"/>
      <c r="E31" s="20">
        <v>448.62959999999998</v>
      </c>
      <c r="F31" s="132">
        <v>448.62959999999998</v>
      </c>
      <c r="G31" s="133"/>
      <c r="H31" s="134"/>
      <c r="I31" s="20">
        <v>448.62959999999998</v>
      </c>
      <c r="J31" s="135"/>
      <c r="K31" s="136"/>
      <c r="L31" s="20"/>
      <c r="M31" s="132"/>
      <c r="N31" s="134"/>
      <c r="O31" s="20"/>
      <c r="P31" s="19"/>
      <c r="Q31" s="135"/>
      <c r="R31" s="137"/>
      <c r="S31" s="136"/>
      <c r="T31" s="135"/>
      <c r="U31" s="137"/>
      <c r="V31" s="137"/>
      <c r="W31" s="136"/>
      <c r="X31" s="20"/>
      <c r="Y31" s="20"/>
      <c r="Z31" s="132"/>
      <c r="AA31" s="134"/>
    </row>
    <row r="32" spans="1:27" ht="22.9" customHeight="1" x14ac:dyDescent="0.2">
      <c r="A32" s="9" t="s">
        <v>23</v>
      </c>
      <c r="B32" s="78" t="s">
        <v>127</v>
      </c>
      <c r="C32" s="79"/>
      <c r="D32" s="80"/>
      <c r="E32" s="10">
        <v>17.801089999999999</v>
      </c>
      <c r="F32" s="81">
        <v>17.801089999999999</v>
      </c>
      <c r="G32" s="82"/>
      <c r="H32" s="83"/>
      <c r="I32" s="10">
        <v>17.801089999999999</v>
      </c>
      <c r="J32" s="84"/>
      <c r="K32" s="85"/>
      <c r="L32" s="10"/>
      <c r="M32" s="81"/>
      <c r="N32" s="83"/>
      <c r="O32" s="10"/>
      <c r="P32" s="9"/>
      <c r="Q32" s="84"/>
      <c r="R32" s="86"/>
      <c r="S32" s="85"/>
      <c r="T32" s="84"/>
      <c r="U32" s="86"/>
      <c r="V32" s="86"/>
      <c r="W32" s="85"/>
      <c r="X32" s="10"/>
      <c r="Y32" s="10"/>
      <c r="Z32" s="81"/>
      <c r="AA32" s="83"/>
    </row>
    <row r="33" spans="1:27" ht="23.65" customHeight="1" x14ac:dyDescent="0.2">
      <c r="A33" s="87" t="s">
        <v>53</v>
      </c>
      <c r="B33" s="88"/>
      <c r="C33" s="88"/>
      <c r="D33" s="89"/>
      <c r="E33" s="7"/>
      <c r="F33" s="64"/>
      <c r="G33" s="68"/>
      <c r="H33" s="69"/>
      <c r="I33" s="7"/>
      <c r="J33" s="55"/>
      <c r="K33" s="67"/>
      <c r="L33" s="7"/>
      <c r="M33" s="64"/>
      <c r="N33" s="69"/>
      <c r="O33" s="6"/>
      <c r="P33" s="6"/>
      <c r="Q33" s="55"/>
      <c r="R33" s="66"/>
      <c r="S33" s="67"/>
      <c r="T33" s="55"/>
      <c r="U33" s="66"/>
      <c r="V33" s="66"/>
      <c r="W33" s="67"/>
      <c r="X33" s="7"/>
      <c r="Y33" s="7"/>
      <c r="Z33" s="64"/>
      <c r="AA33" s="69"/>
    </row>
    <row r="34" spans="1:27" ht="11.85" customHeight="1" x14ac:dyDescent="0.2">
      <c r="A34" s="5"/>
      <c r="B34" s="5"/>
      <c r="C34" s="5"/>
      <c r="D34" s="5"/>
      <c r="E34" s="5"/>
      <c r="F34" s="5"/>
      <c r="G34" s="5"/>
      <c r="H34" s="5"/>
      <c r="I34" s="5"/>
      <c r="J34" s="5"/>
      <c r="K34" s="5"/>
      <c r="L34" s="5"/>
      <c r="M34" s="5"/>
      <c r="N34" s="5"/>
      <c r="O34" s="5"/>
      <c r="P34" s="5"/>
      <c r="Q34" s="5"/>
      <c r="R34" s="5"/>
      <c r="S34" s="5"/>
      <c r="T34" s="5"/>
      <c r="U34" s="5"/>
      <c r="V34" s="5"/>
      <c r="W34" s="5"/>
      <c r="X34" s="5"/>
      <c r="Y34" s="5"/>
      <c r="Z34" s="5"/>
      <c r="AA34" s="5"/>
    </row>
    <row r="35" spans="1:27" ht="28.9" customHeight="1" x14ac:dyDescent="0.2">
      <c r="C35" s="23" t="s">
        <v>54</v>
      </c>
      <c r="D35" s="23"/>
      <c r="E35" s="23"/>
      <c r="F35" s="23"/>
      <c r="G35" s="23"/>
      <c r="H35" s="23"/>
      <c r="I35" s="23"/>
      <c r="J35" s="23"/>
      <c r="K35" s="23"/>
      <c r="L35" s="23"/>
      <c r="M35" s="23"/>
      <c r="N35" s="23"/>
      <c r="O35" s="23"/>
      <c r="P35" s="23"/>
      <c r="Q35" s="23"/>
    </row>
    <row r="36" spans="1:27" ht="5.85" customHeight="1" x14ac:dyDescent="0.2">
      <c r="C36" s="23"/>
      <c r="D36" s="23"/>
      <c r="E36" s="23"/>
      <c r="F36" s="23"/>
      <c r="G36" s="23"/>
      <c r="H36" s="23"/>
      <c r="I36" s="23"/>
      <c r="J36" s="23"/>
      <c r="K36" s="23"/>
      <c r="L36" s="23"/>
      <c r="M36" s="23"/>
      <c r="N36" s="23"/>
      <c r="O36" s="23"/>
      <c r="P36" s="23"/>
      <c r="Q36" s="23"/>
      <c r="Y36" s="26" t="s">
        <v>55</v>
      </c>
      <c r="Z36" s="26"/>
      <c r="AA36" s="26"/>
    </row>
    <row r="37" spans="1:27" ht="5.85" customHeight="1" x14ac:dyDescent="0.2">
      <c r="A37" s="24" t="s">
        <v>56</v>
      </c>
      <c r="B37" s="24"/>
      <c r="C37" s="24"/>
      <c r="D37" s="24"/>
      <c r="E37" s="24"/>
      <c r="F37" s="24"/>
      <c r="G37" s="24"/>
      <c r="H37" s="24"/>
      <c r="I37" s="24"/>
      <c r="J37" s="24"/>
      <c r="K37" s="24"/>
      <c r="L37" s="24"/>
      <c r="M37" s="24"/>
      <c r="N37" s="24"/>
      <c r="O37" s="24"/>
      <c r="P37" s="24"/>
      <c r="Q37" s="24"/>
      <c r="R37" s="24"/>
      <c r="S37" s="24"/>
      <c r="T37" s="24"/>
      <c r="U37" s="24"/>
      <c r="V37" s="24"/>
      <c r="W37" s="24"/>
      <c r="X37" s="24"/>
      <c r="Y37" s="26"/>
      <c r="Z37" s="26"/>
      <c r="AA37" s="26"/>
    </row>
    <row r="38" spans="1:27" ht="22.9" customHeight="1" x14ac:dyDescent="0.2">
      <c r="A38" s="24"/>
      <c r="B38" s="24"/>
      <c r="C38" s="24"/>
      <c r="D38" s="24"/>
      <c r="E38" s="24"/>
      <c r="F38" s="24"/>
      <c r="G38" s="24"/>
      <c r="H38" s="24"/>
      <c r="I38" s="24"/>
      <c r="J38" s="24"/>
      <c r="K38" s="24"/>
      <c r="L38" s="24"/>
      <c r="M38" s="24"/>
      <c r="N38" s="24"/>
      <c r="O38" s="24"/>
      <c r="P38" s="24"/>
      <c r="Q38" s="24"/>
      <c r="R38" s="24"/>
      <c r="S38" s="24"/>
      <c r="T38" s="24"/>
      <c r="U38" s="24"/>
      <c r="V38" s="24"/>
      <c r="W38" s="24"/>
      <c r="X38" s="24"/>
      <c r="Y38" s="26"/>
      <c r="Z38" s="26"/>
      <c r="AA38" s="26"/>
    </row>
    <row r="39" spans="1:27" ht="11.85" customHeight="1" x14ac:dyDescent="0.2">
      <c r="A39" s="2"/>
      <c r="B39" s="2"/>
      <c r="C39" s="2"/>
      <c r="D39" s="2"/>
      <c r="E39" s="2"/>
      <c r="F39" s="2"/>
      <c r="G39" s="2"/>
      <c r="H39" s="2"/>
      <c r="I39" s="2"/>
      <c r="J39" s="2"/>
      <c r="K39" s="2"/>
      <c r="L39" s="2"/>
      <c r="M39" s="2"/>
      <c r="N39" s="2"/>
      <c r="O39" s="2"/>
      <c r="P39" s="2"/>
      <c r="Q39" s="2"/>
      <c r="R39" s="2"/>
      <c r="S39" s="2"/>
      <c r="T39" s="2"/>
      <c r="U39" s="2"/>
      <c r="V39" s="2"/>
      <c r="W39" s="2"/>
      <c r="X39" s="2"/>
      <c r="Y39" s="2"/>
      <c r="Z39" s="2"/>
      <c r="AA39" s="2"/>
    </row>
    <row r="40" spans="1:27" ht="28.9" customHeight="1" x14ac:dyDescent="0.2">
      <c r="A40" s="55" t="s">
        <v>5</v>
      </c>
      <c r="B40" s="92" t="s">
        <v>57</v>
      </c>
      <c r="C40" s="93"/>
      <c r="D40" s="94"/>
      <c r="E40" s="55" t="s">
        <v>58</v>
      </c>
      <c r="F40" s="56"/>
      <c r="G40" s="56"/>
      <c r="H40" s="57"/>
      <c r="I40" s="55" t="s">
        <v>59</v>
      </c>
      <c r="J40" s="56"/>
      <c r="K40" s="57"/>
      <c r="L40" s="55" t="s">
        <v>60</v>
      </c>
      <c r="M40" s="66"/>
      <c r="N40" s="66"/>
      <c r="O40" s="66"/>
      <c r="P40" s="66"/>
      <c r="Q40" s="66"/>
      <c r="R40" s="66"/>
      <c r="S40" s="66"/>
      <c r="T40" s="66"/>
      <c r="U40" s="66"/>
      <c r="V40" s="66"/>
      <c r="W40" s="66"/>
      <c r="X40" s="67"/>
      <c r="Y40" s="55" t="s">
        <v>61</v>
      </c>
      <c r="Z40" s="56"/>
      <c r="AA40" s="57"/>
    </row>
    <row r="41" spans="1:27" ht="29.65" customHeight="1" x14ac:dyDescent="0.2">
      <c r="A41" s="90"/>
      <c r="B41" s="95"/>
      <c r="C41" s="96"/>
      <c r="D41" s="97"/>
      <c r="E41" s="58"/>
      <c r="F41" s="59"/>
      <c r="G41" s="59"/>
      <c r="H41" s="60"/>
      <c r="I41" s="58"/>
      <c r="J41" s="59"/>
      <c r="K41" s="60"/>
      <c r="L41" s="55" t="s">
        <v>11</v>
      </c>
      <c r="M41" s="56"/>
      <c r="N41" s="56"/>
      <c r="O41" s="57"/>
      <c r="P41" s="55" t="s">
        <v>62</v>
      </c>
      <c r="Q41" s="66"/>
      <c r="R41" s="66"/>
      <c r="S41" s="66"/>
      <c r="T41" s="66"/>
      <c r="U41" s="66"/>
      <c r="V41" s="66"/>
      <c r="W41" s="66"/>
      <c r="X41" s="67"/>
      <c r="Y41" s="58"/>
      <c r="Z41" s="59"/>
      <c r="AA41" s="60"/>
    </row>
    <row r="42" spans="1:27" ht="69.599999999999994" customHeight="1" x14ac:dyDescent="0.2">
      <c r="A42" s="90"/>
      <c r="B42" s="98"/>
      <c r="C42" s="99"/>
      <c r="D42" s="100"/>
      <c r="E42" s="61"/>
      <c r="F42" s="62"/>
      <c r="G42" s="62"/>
      <c r="H42" s="63"/>
      <c r="I42" s="61"/>
      <c r="J42" s="62"/>
      <c r="K42" s="63"/>
      <c r="L42" s="61"/>
      <c r="M42" s="62"/>
      <c r="N42" s="62"/>
      <c r="O42" s="63"/>
      <c r="P42" s="55" t="s">
        <v>63</v>
      </c>
      <c r="Q42" s="66"/>
      <c r="R42" s="66"/>
      <c r="S42" s="66"/>
      <c r="T42" s="66"/>
      <c r="U42" s="66"/>
      <c r="V42" s="66"/>
      <c r="W42" s="67"/>
      <c r="X42" s="6" t="s">
        <v>64</v>
      </c>
      <c r="Y42" s="61"/>
      <c r="Z42" s="62"/>
      <c r="AA42" s="63"/>
    </row>
    <row r="43" spans="1:27" ht="23.65" customHeight="1" x14ac:dyDescent="0.2">
      <c r="A43" s="91"/>
      <c r="B43" s="92" t="s">
        <v>17</v>
      </c>
      <c r="C43" s="101"/>
      <c r="D43" s="102"/>
      <c r="E43" s="92" t="s">
        <v>18</v>
      </c>
      <c r="F43" s="102"/>
      <c r="G43" s="55"/>
      <c r="H43" s="67"/>
      <c r="I43" s="103"/>
      <c r="J43" s="67"/>
      <c r="K43" s="6" t="s">
        <v>19</v>
      </c>
      <c r="L43" s="55" t="s">
        <v>20</v>
      </c>
      <c r="M43" s="66"/>
      <c r="N43" s="66"/>
      <c r="O43" s="67"/>
      <c r="P43" s="55" t="s">
        <v>21</v>
      </c>
      <c r="Q43" s="66"/>
      <c r="R43" s="66"/>
      <c r="S43" s="66"/>
      <c r="T43" s="66"/>
      <c r="U43" s="66"/>
      <c r="V43" s="66"/>
      <c r="W43" s="67"/>
      <c r="X43" s="6" t="s">
        <v>22</v>
      </c>
      <c r="Y43" s="55" t="s">
        <v>23</v>
      </c>
      <c r="Z43" s="66"/>
      <c r="AA43" s="67"/>
    </row>
    <row r="44" spans="1:27" ht="22.9" customHeight="1" x14ac:dyDescent="0.2">
      <c r="A44" s="11" t="s">
        <v>17</v>
      </c>
      <c r="B44" s="104" t="s">
        <v>65</v>
      </c>
      <c r="C44" s="105"/>
      <c r="D44" s="106"/>
      <c r="E44" s="92"/>
      <c r="F44" s="101"/>
      <c r="G44" s="101"/>
      <c r="H44" s="102"/>
      <c r="I44" s="12"/>
      <c r="J44" s="13"/>
      <c r="K44" s="14"/>
      <c r="L44" s="55"/>
      <c r="M44" s="66"/>
      <c r="N44" s="66"/>
      <c r="O44" s="67"/>
      <c r="P44" s="55"/>
      <c r="Q44" s="66"/>
      <c r="R44" s="66"/>
      <c r="S44" s="66"/>
      <c r="T44" s="66"/>
      <c r="U44" s="66"/>
      <c r="V44" s="66"/>
      <c r="W44" s="67"/>
      <c r="X44" s="6"/>
      <c r="Y44" s="55"/>
      <c r="Z44" s="66"/>
      <c r="AA44" s="67"/>
    </row>
    <row r="45" spans="1:27" ht="23.65" customHeight="1" x14ac:dyDescent="0.2">
      <c r="A45" s="11" t="s">
        <v>18</v>
      </c>
      <c r="B45" s="104" t="s">
        <v>66</v>
      </c>
      <c r="C45" s="105"/>
      <c r="D45" s="106"/>
      <c r="E45" s="92"/>
      <c r="F45" s="101"/>
      <c r="G45" s="101"/>
      <c r="H45" s="102"/>
      <c r="I45" s="55"/>
      <c r="J45" s="66"/>
      <c r="K45" s="67"/>
      <c r="L45" s="55"/>
      <c r="M45" s="66"/>
      <c r="N45" s="66"/>
      <c r="O45" s="67"/>
      <c r="P45" s="55"/>
      <c r="Q45" s="66"/>
      <c r="R45" s="66"/>
      <c r="S45" s="66"/>
      <c r="T45" s="66"/>
      <c r="U45" s="66"/>
      <c r="V45" s="66"/>
      <c r="W45" s="67"/>
      <c r="X45" s="6"/>
      <c r="Y45" s="55"/>
      <c r="Z45" s="66"/>
      <c r="AA45" s="67"/>
    </row>
    <row r="46" spans="1:27" ht="22.9" customHeight="1" x14ac:dyDescent="0.2">
      <c r="A46" s="11" t="s">
        <v>19</v>
      </c>
      <c r="B46" s="104" t="s">
        <v>67</v>
      </c>
      <c r="C46" s="105"/>
      <c r="D46" s="106"/>
      <c r="E46" s="92"/>
      <c r="F46" s="101"/>
      <c r="G46" s="101"/>
      <c r="H46" s="102"/>
      <c r="I46" s="55"/>
      <c r="J46" s="66"/>
      <c r="K46" s="67"/>
      <c r="L46" s="55"/>
      <c r="M46" s="66"/>
      <c r="N46" s="66"/>
      <c r="O46" s="67"/>
      <c r="P46" s="55"/>
      <c r="Q46" s="66"/>
      <c r="R46" s="66"/>
      <c r="S46" s="66"/>
      <c r="T46" s="66"/>
      <c r="U46" s="66"/>
      <c r="V46" s="66"/>
      <c r="W46" s="67"/>
      <c r="X46" s="6"/>
      <c r="Y46" s="55"/>
      <c r="Z46" s="66"/>
      <c r="AA46" s="67"/>
    </row>
    <row r="47" spans="1:27" ht="23.65" customHeight="1" x14ac:dyDescent="0.2">
      <c r="A47" s="11" t="s">
        <v>20</v>
      </c>
      <c r="B47" s="104" t="s">
        <v>68</v>
      </c>
      <c r="C47" s="105"/>
      <c r="D47" s="106"/>
      <c r="E47" s="92"/>
      <c r="F47" s="101"/>
      <c r="G47" s="101"/>
      <c r="H47" s="102"/>
      <c r="I47" s="55"/>
      <c r="J47" s="66"/>
      <c r="K47" s="67"/>
      <c r="L47" s="55"/>
      <c r="M47" s="66"/>
      <c r="N47" s="66"/>
      <c r="O47" s="67"/>
      <c r="P47" s="55"/>
      <c r="Q47" s="66"/>
      <c r="R47" s="66"/>
      <c r="S47" s="66"/>
      <c r="T47" s="66"/>
      <c r="U47" s="66"/>
      <c r="V47" s="66"/>
      <c r="W47" s="67"/>
      <c r="X47" s="6"/>
      <c r="Y47" s="55"/>
      <c r="Z47" s="66"/>
      <c r="AA47" s="67"/>
    </row>
    <row r="48" spans="1:27" ht="57.75" customHeight="1" x14ac:dyDescent="0.2">
      <c r="A48" s="11" t="s">
        <v>21</v>
      </c>
      <c r="B48" s="107" t="s">
        <v>69</v>
      </c>
      <c r="C48" s="108"/>
      <c r="D48" s="109"/>
      <c r="E48" s="92"/>
      <c r="F48" s="101"/>
      <c r="G48" s="101"/>
      <c r="H48" s="102"/>
      <c r="I48" s="55"/>
      <c r="J48" s="66"/>
      <c r="K48" s="67"/>
      <c r="L48" s="55"/>
      <c r="M48" s="66"/>
      <c r="N48" s="66"/>
      <c r="O48" s="67"/>
      <c r="P48" s="55"/>
      <c r="Q48" s="66"/>
      <c r="R48" s="66"/>
      <c r="S48" s="66"/>
      <c r="T48" s="66"/>
      <c r="U48" s="66"/>
      <c r="V48" s="66"/>
      <c r="W48" s="67"/>
      <c r="X48" s="6"/>
      <c r="Y48" s="55"/>
      <c r="Z48" s="66"/>
      <c r="AA48" s="67"/>
    </row>
    <row r="49" spans="1:27" ht="23.65" customHeight="1" x14ac:dyDescent="0.2">
      <c r="A49" s="11" t="s">
        <v>22</v>
      </c>
      <c r="B49" s="104" t="s">
        <v>53</v>
      </c>
      <c r="C49" s="105"/>
      <c r="D49" s="106"/>
      <c r="E49" s="92"/>
      <c r="F49" s="101"/>
      <c r="G49" s="101"/>
      <c r="H49" s="102"/>
      <c r="I49" s="55"/>
      <c r="J49" s="66"/>
      <c r="K49" s="67"/>
      <c r="L49" s="55"/>
      <c r="M49" s="66"/>
      <c r="N49" s="66"/>
      <c r="O49" s="67"/>
      <c r="P49" s="55"/>
      <c r="Q49" s="66"/>
      <c r="R49" s="66"/>
      <c r="S49" s="66"/>
      <c r="T49" s="66"/>
      <c r="U49" s="66"/>
      <c r="V49" s="66"/>
      <c r="W49" s="67"/>
      <c r="X49" s="6"/>
      <c r="Y49" s="55"/>
      <c r="Z49" s="66"/>
      <c r="AA49" s="67"/>
    </row>
    <row r="50" spans="1:27" ht="52.5" customHeight="1" x14ac:dyDescent="0.2">
      <c r="A50" s="5"/>
      <c r="B50" s="5"/>
      <c r="C50" s="5"/>
      <c r="D50" s="5"/>
      <c r="E50" s="5"/>
      <c r="F50" s="5"/>
      <c r="G50" s="5"/>
      <c r="H50" s="5"/>
      <c r="I50" s="5"/>
      <c r="J50" s="5"/>
      <c r="K50" s="5"/>
      <c r="L50" s="5"/>
      <c r="M50" s="5"/>
      <c r="N50" s="5"/>
      <c r="O50" s="5"/>
      <c r="P50" s="5"/>
      <c r="Q50" s="5"/>
      <c r="R50" s="5"/>
      <c r="S50" s="5"/>
      <c r="T50" s="5"/>
      <c r="U50" s="5"/>
      <c r="V50" s="5"/>
      <c r="W50" s="5"/>
      <c r="X50" s="5"/>
      <c r="Y50" s="5"/>
      <c r="Z50" s="5"/>
      <c r="AA50" s="5"/>
    </row>
    <row r="51" spans="1:27" ht="40.700000000000003" customHeight="1" x14ac:dyDescent="0.2"/>
    <row r="52" spans="1:27" ht="5.85" customHeight="1" x14ac:dyDescent="0.2">
      <c r="A52" s="24"/>
      <c r="B52" s="24"/>
      <c r="C52" s="24"/>
      <c r="D52" s="24"/>
      <c r="E52" s="24"/>
      <c r="F52" s="24"/>
      <c r="G52" s="24"/>
      <c r="H52" s="24"/>
      <c r="I52" s="24"/>
      <c r="J52" s="24"/>
      <c r="K52" s="24"/>
      <c r="L52" s="24"/>
      <c r="M52" s="24"/>
      <c r="N52" s="24"/>
      <c r="O52" s="24"/>
      <c r="P52" s="24"/>
      <c r="Q52" s="24"/>
      <c r="R52" s="24"/>
      <c r="S52" s="24"/>
      <c r="T52" s="24"/>
      <c r="U52" s="24"/>
      <c r="V52" s="24"/>
      <c r="W52" s="24"/>
      <c r="X52" s="24"/>
      <c r="Y52" s="24"/>
      <c r="Z52" s="24"/>
      <c r="AA52" s="24"/>
    </row>
    <row r="53" spans="1:27" ht="34.700000000000003" customHeight="1" x14ac:dyDescent="0.2">
      <c r="A53" s="110" t="s">
        <v>70</v>
      </c>
      <c r="B53" s="110"/>
      <c r="C53" s="110"/>
      <c r="D53" s="110"/>
      <c r="E53" s="110"/>
      <c r="F53" s="110"/>
      <c r="G53" s="110"/>
      <c r="H53" s="110"/>
      <c r="I53" s="110"/>
      <c r="J53" s="110"/>
      <c r="K53" s="110"/>
      <c r="L53" s="110"/>
      <c r="M53" s="110"/>
      <c r="N53" s="110"/>
      <c r="O53" s="110"/>
      <c r="P53" s="110"/>
      <c r="Q53" s="110"/>
      <c r="R53" s="110"/>
      <c r="S53" s="110"/>
      <c r="T53" s="110"/>
      <c r="U53" s="110"/>
      <c r="V53" s="110"/>
      <c r="W53" s="110"/>
      <c r="X53" s="110"/>
      <c r="Y53" s="110"/>
      <c r="Z53" s="110"/>
      <c r="AA53" s="1" t="s">
        <v>55</v>
      </c>
    </row>
    <row r="54" spans="1:27" ht="34.700000000000003" customHeight="1" x14ac:dyDescent="0.2">
      <c r="A54" s="55" t="s">
        <v>71</v>
      </c>
      <c r="B54" s="56"/>
      <c r="C54" s="56"/>
      <c r="D54" s="57"/>
      <c r="E54" s="64" t="s">
        <v>72</v>
      </c>
      <c r="F54" s="68"/>
      <c r="G54" s="68"/>
      <c r="H54" s="68"/>
      <c r="I54" s="68"/>
      <c r="J54" s="68"/>
      <c r="K54" s="69"/>
      <c r="L54" s="64" t="s">
        <v>73</v>
      </c>
      <c r="M54" s="68"/>
      <c r="N54" s="68"/>
      <c r="O54" s="68"/>
      <c r="P54" s="68"/>
      <c r="Q54" s="68"/>
      <c r="R54" s="68"/>
      <c r="S54" s="68"/>
      <c r="T54" s="68"/>
      <c r="U54" s="68"/>
      <c r="V54" s="68"/>
      <c r="W54" s="69"/>
      <c r="X54" s="64" t="s">
        <v>74</v>
      </c>
      <c r="Y54" s="68"/>
      <c r="Z54" s="69"/>
      <c r="AA54" s="64" t="s">
        <v>75</v>
      </c>
    </row>
    <row r="55" spans="1:27" ht="52.5" customHeight="1" x14ac:dyDescent="0.2">
      <c r="A55" s="61"/>
      <c r="B55" s="62"/>
      <c r="C55" s="62"/>
      <c r="D55" s="63"/>
      <c r="E55" s="64" t="s">
        <v>76</v>
      </c>
      <c r="F55" s="68"/>
      <c r="G55" s="68"/>
      <c r="H55" s="69"/>
      <c r="I55" s="64" t="s">
        <v>77</v>
      </c>
      <c r="J55" s="68"/>
      <c r="K55" s="69"/>
      <c r="L55" s="64" t="s">
        <v>78</v>
      </c>
      <c r="M55" s="68"/>
      <c r="N55" s="68"/>
      <c r="O55" s="69"/>
      <c r="P55" s="64" t="s">
        <v>79</v>
      </c>
      <c r="Q55" s="68"/>
      <c r="R55" s="68"/>
      <c r="S55" s="68"/>
      <c r="T55" s="69"/>
      <c r="U55" s="55" t="s">
        <v>80</v>
      </c>
      <c r="V55" s="66"/>
      <c r="W55" s="67"/>
      <c r="X55" s="7" t="s">
        <v>76</v>
      </c>
      <c r="Y55" s="64" t="s">
        <v>77</v>
      </c>
      <c r="Z55" s="69"/>
      <c r="AA55" s="65"/>
    </row>
    <row r="56" spans="1:27" ht="23.65" customHeight="1" x14ac:dyDescent="0.2">
      <c r="A56" s="111" t="s">
        <v>17</v>
      </c>
      <c r="B56" s="112"/>
      <c r="C56" s="112"/>
      <c r="D56" s="113"/>
      <c r="E56" s="111" t="s">
        <v>18</v>
      </c>
      <c r="F56" s="112"/>
      <c r="G56" s="112"/>
      <c r="H56" s="113"/>
      <c r="I56" s="111" t="s">
        <v>19</v>
      </c>
      <c r="J56" s="112"/>
      <c r="K56" s="113"/>
      <c r="L56" s="111" t="s">
        <v>20</v>
      </c>
      <c r="M56" s="112"/>
      <c r="N56" s="112"/>
      <c r="O56" s="113"/>
      <c r="P56" s="111" t="s">
        <v>21</v>
      </c>
      <c r="Q56" s="112"/>
      <c r="R56" s="112"/>
      <c r="S56" s="112"/>
      <c r="T56" s="113"/>
      <c r="U56" s="111" t="s">
        <v>22</v>
      </c>
      <c r="V56" s="112"/>
      <c r="W56" s="113"/>
      <c r="X56" s="15" t="s">
        <v>23</v>
      </c>
      <c r="Y56" s="111" t="s">
        <v>24</v>
      </c>
      <c r="Z56" s="113"/>
      <c r="AA56" s="15" t="s">
        <v>25</v>
      </c>
    </row>
    <row r="57" spans="1:27" ht="22.9" customHeight="1" x14ac:dyDescent="0.2">
      <c r="A57" s="114" t="s">
        <v>17</v>
      </c>
      <c r="B57" s="115"/>
      <c r="C57" s="115"/>
      <c r="D57" s="116"/>
      <c r="E57" s="117">
        <v>0</v>
      </c>
      <c r="F57" s="118"/>
      <c r="G57" s="118"/>
      <c r="H57" s="119"/>
      <c r="I57" s="117">
        <v>0</v>
      </c>
      <c r="J57" s="118"/>
      <c r="K57" s="119"/>
      <c r="L57" s="117">
        <v>1814.76</v>
      </c>
      <c r="M57" s="118"/>
      <c r="N57" s="118"/>
      <c r="O57" s="119"/>
      <c r="P57" s="117">
        <v>-3961.51</v>
      </c>
      <c r="Q57" s="118"/>
      <c r="R57" s="118"/>
      <c r="S57" s="118"/>
      <c r="T57" s="119"/>
      <c r="U57" s="114"/>
      <c r="V57" s="115"/>
      <c r="W57" s="116"/>
      <c r="X57" s="16">
        <v>6683.65</v>
      </c>
      <c r="Y57" s="117">
        <v>0</v>
      </c>
      <c r="Z57" s="119"/>
      <c r="AA57" s="16">
        <v>0</v>
      </c>
    </row>
    <row r="58" spans="1:27" ht="23.65" customHeight="1" x14ac:dyDescent="0.2">
      <c r="A58" s="114" t="s">
        <v>300</v>
      </c>
      <c r="B58" s="115"/>
      <c r="C58" s="115"/>
      <c r="D58" s="116"/>
      <c r="E58" s="117">
        <v>0</v>
      </c>
      <c r="F58" s="118"/>
      <c r="G58" s="118"/>
      <c r="H58" s="119"/>
      <c r="I58" s="117">
        <v>0</v>
      </c>
      <c r="J58" s="118"/>
      <c r="K58" s="119"/>
      <c r="L58" s="117">
        <v>364.05</v>
      </c>
      <c r="M58" s="118"/>
      <c r="N58" s="118"/>
      <c r="O58" s="119"/>
      <c r="P58" s="117">
        <v>242.7</v>
      </c>
      <c r="Q58" s="118"/>
      <c r="R58" s="118"/>
      <c r="S58" s="118"/>
      <c r="T58" s="119"/>
      <c r="U58" s="114"/>
      <c r="V58" s="115"/>
      <c r="W58" s="116"/>
      <c r="X58" s="16">
        <v>121.35</v>
      </c>
      <c r="Y58" s="117">
        <v>0</v>
      </c>
      <c r="Z58" s="119"/>
      <c r="AA58" s="16">
        <v>0</v>
      </c>
    </row>
    <row r="59" spans="1:27" ht="22.9" customHeight="1" x14ac:dyDescent="0.2">
      <c r="A59" s="114" t="s">
        <v>301</v>
      </c>
      <c r="B59" s="115"/>
      <c r="C59" s="115"/>
      <c r="D59" s="116"/>
      <c r="E59" s="117">
        <v>0</v>
      </c>
      <c r="F59" s="118"/>
      <c r="G59" s="118"/>
      <c r="H59" s="119"/>
      <c r="I59" s="117">
        <v>0</v>
      </c>
      <c r="J59" s="118"/>
      <c r="K59" s="119"/>
      <c r="L59" s="117">
        <v>322.68</v>
      </c>
      <c r="M59" s="118"/>
      <c r="N59" s="118"/>
      <c r="O59" s="119"/>
      <c r="P59" s="117">
        <v>215.12</v>
      </c>
      <c r="Q59" s="118"/>
      <c r="R59" s="118"/>
      <c r="S59" s="118"/>
      <c r="T59" s="119"/>
      <c r="U59" s="114"/>
      <c r="V59" s="115"/>
      <c r="W59" s="116"/>
      <c r="X59" s="16">
        <v>107.56</v>
      </c>
      <c r="Y59" s="117">
        <v>0</v>
      </c>
      <c r="Z59" s="119"/>
      <c r="AA59" s="16">
        <v>0</v>
      </c>
    </row>
    <row r="60" spans="1:27" ht="23.65" customHeight="1" x14ac:dyDescent="0.2">
      <c r="A60" s="114" t="s">
        <v>168</v>
      </c>
      <c r="B60" s="115"/>
      <c r="C60" s="115"/>
      <c r="D60" s="116"/>
      <c r="E60" s="117">
        <v>363.38</v>
      </c>
      <c r="F60" s="118"/>
      <c r="G60" s="118"/>
      <c r="H60" s="119"/>
      <c r="I60" s="117">
        <v>0</v>
      </c>
      <c r="J60" s="118"/>
      <c r="K60" s="119"/>
      <c r="L60" s="117">
        <v>608.13</v>
      </c>
      <c r="M60" s="118"/>
      <c r="N60" s="118"/>
      <c r="O60" s="119"/>
      <c r="P60" s="117">
        <v>768.8</v>
      </c>
      <c r="Q60" s="118"/>
      <c r="R60" s="118"/>
      <c r="S60" s="118"/>
      <c r="T60" s="119"/>
      <c r="U60" s="114"/>
      <c r="V60" s="115"/>
      <c r="W60" s="116"/>
      <c r="X60" s="16">
        <v>202.71</v>
      </c>
      <c r="Y60" s="117">
        <v>0</v>
      </c>
      <c r="Z60" s="119"/>
      <c r="AA60" s="16">
        <v>0</v>
      </c>
    </row>
    <row r="61" spans="1:27" ht="22.9" customHeight="1" x14ac:dyDescent="0.2">
      <c r="A61" s="114" t="s">
        <v>169</v>
      </c>
      <c r="B61" s="115"/>
      <c r="C61" s="115"/>
      <c r="D61" s="116"/>
      <c r="E61" s="117">
        <v>0</v>
      </c>
      <c r="F61" s="118"/>
      <c r="G61" s="118"/>
      <c r="H61" s="119"/>
      <c r="I61" s="117">
        <v>0</v>
      </c>
      <c r="J61" s="118"/>
      <c r="K61" s="119"/>
      <c r="L61" s="117">
        <v>806.73</v>
      </c>
      <c r="M61" s="118"/>
      <c r="N61" s="118"/>
      <c r="O61" s="119"/>
      <c r="P61" s="117">
        <v>537.82000000000005</v>
      </c>
      <c r="Q61" s="118"/>
      <c r="R61" s="118"/>
      <c r="S61" s="118"/>
      <c r="T61" s="119"/>
      <c r="U61" s="114"/>
      <c r="V61" s="115"/>
      <c r="W61" s="116"/>
      <c r="X61" s="16">
        <v>268.91000000000003</v>
      </c>
      <c r="Y61" s="117">
        <v>0</v>
      </c>
      <c r="Z61" s="119"/>
      <c r="AA61" s="16">
        <v>0</v>
      </c>
    </row>
    <row r="62" spans="1:27" ht="23.65" customHeight="1" x14ac:dyDescent="0.2">
      <c r="A62" s="114" t="s">
        <v>302</v>
      </c>
      <c r="B62" s="115"/>
      <c r="C62" s="115"/>
      <c r="D62" s="116"/>
      <c r="E62" s="117">
        <v>9879.32</v>
      </c>
      <c r="F62" s="118"/>
      <c r="G62" s="118"/>
      <c r="H62" s="119"/>
      <c r="I62" s="117">
        <v>0</v>
      </c>
      <c r="J62" s="118"/>
      <c r="K62" s="119"/>
      <c r="L62" s="117">
        <v>1031.17</v>
      </c>
      <c r="M62" s="118"/>
      <c r="N62" s="118"/>
      <c r="O62" s="119"/>
      <c r="P62" s="117">
        <v>0</v>
      </c>
      <c r="Q62" s="118"/>
      <c r="R62" s="118"/>
      <c r="S62" s="118"/>
      <c r="T62" s="119"/>
      <c r="U62" s="114"/>
      <c r="V62" s="115"/>
      <c r="W62" s="116"/>
      <c r="X62" s="16">
        <v>10910.49</v>
      </c>
      <c r="Y62" s="117">
        <v>0</v>
      </c>
      <c r="Z62" s="119"/>
      <c r="AA62" s="16">
        <v>0</v>
      </c>
    </row>
    <row r="63" spans="1:27" ht="22.9" customHeight="1" x14ac:dyDescent="0.2">
      <c r="A63" s="114" t="s">
        <v>303</v>
      </c>
      <c r="B63" s="115"/>
      <c r="C63" s="115"/>
      <c r="D63" s="116"/>
      <c r="E63" s="117">
        <v>231.13</v>
      </c>
      <c r="F63" s="118"/>
      <c r="G63" s="118"/>
      <c r="H63" s="119"/>
      <c r="I63" s="117">
        <v>0</v>
      </c>
      <c r="J63" s="118"/>
      <c r="K63" s="119"/>
      <c r="L63" s="117">
        <v>773.61</v>
      </c>
      <c r="M63" s="118"/>
      <c r="N63" s="118"/>
      <c r="O63" s="119"/>
      <c r="P63" s="117">
        <v>746.87</v>
      </c>
      <c r="Q63" s="118"/>
      <c r="R63" s="118"/>
      <c r="S63" s="118"/>
      <c r="T63" s="119"/>
      <c r="U63" s="114"/>
      <c r="V63" s="115"/>
      <c r="W63" s="116"/>
      <c r="X63" s="16">
        <v>257.87</v>
      </c>
      <c r="Y63" s="117">
        <v>0</v>
      </c>
      <c r="Z63" s="119"/>
      <c r="AA63" s="16">
        <v>0</v>
      </c>
    </row>
    <row r="64" spans="1:27" ht="23.65" customHeight="1" x14ac:dyDescent="0.2">
      <c r="A64" s="114" t="s">
        <v>304</v>
      </c>
      <c r="B64" s="115"/>
      <c r="C64" s="115"/>
      <c r="D64" s="116"/>
      <c r="E64" s="117">
        <v>10913.85</v>
      </c>
      <c r="F64" s="118"/>
      <c r="G64" s="118"/>
      <c r="H64" s="119"/>
      <c r="I64" s="117">
        <v>0</v>
      </c>
      <c r="J64" s="118"/>
      <c r="K64" s="119"/>
      <c r="L64" s="117">
        <v>1139.1400000000001</v>
      </c>
      <c r="M64" s="118"/>
      <c r="N64" s="118"/>
      <c r="O64" s="119"/>
      <c r="P64" s="117">
        <v>0</v>
      </c>
      <c r="Q64" s="118"/>
      <c r="R64" s="118"/>
      <c r="S64" s="118"/>
      <c r="T64" s="119"/>
      <c r="U64" s="114"/>
      <c r="V64" s="115"/>
      <c r="W64" s="116"/>
      <c r="X64" s="16">
        <v>12052.99</v>
      </c>
      <c r="Y64" s="117">
        <v>0</v>
      </c>
      <c r="Z64" s="119"/>
      <c r="AA64" s="16">
        <v>0</v>
      </c>
    </row>
    <row r="65" spans="1:27" ht="22.9" customHeight="1" x14ac:dyDescent="0.2">
      <c r="A65" s="114" t="s">
        <v>305</v>
      </c>
      <c r="B65" s="115"/>
      <c r="C65" s="115"/>
      <c r="D65" s="116"/>
      <c r="E65" s="117">
        <v>2829.98</v>
      </c>
      <c r="F65" s="118"/>
      <c r="G65" s="118"/>
      <c r="H65" s="119"/>
      <c r="I65" s="117">
        <v>0</v>
      </c>
      <c r="J65" s="118"/>
      <c r="K65" s="119"/>
      <c r="L65" s="117">
        <v>793.79</v>
      </c>
      <c r="M65" s="118"/>
      <c r="N65" s="118"/>
      <c r="O65" s="119"/>
      <c r="P65" s="117">
        <v>1630.96</v>
      </c>
      <c r="Q65" s="118"/>
      <c r="R65" s="118"/>
      <c r="S65" s="118"/>
      <c r="T65" s="119"/>
      <c r="U65" s="114"/>
      <c r="V65" s="115"/>
      <c r="W65" s="116"/>
      <c r="X65" s="16">
        <v>2000.31</v>
      </c>
      <c r="Y65" s="117">
        <v>0</v>
      </c>
      <c r="Z65" s="119"/>
      <c r="AA65" s="16">
        <v>0</v>
      </c>
    </row>
    <row r="66" spans="1:27" ht="23.65" customHeight="1" x14ac:dyDescent="0.2">
      <c r="A66" s="114" t="s">
        <v>306</v>
      </c>
      <c r="B66" s="115"/>
      <c r="C66" s="115"/>
      <c r="D66" s="116"/>
      <c r="E66" s="117">
        <v>0</v>
      </c>
      <c r="F66" s="118"/>
      <c r="G66" s="118"/>
      <c r="H66" s="119"/>
      <c r="I66" s="117">
        <v>0</v>
      </c>
      <c r="J66" s="118"/>
      <c r="K66" s="119"/>
      <c r="L66" s="117">
        <v>632.97</v>
      </c>
      <c r="M66" s="118"/>
      <c r="N66" s="118"/>
      <c r="O66" s="119"/>
      <c r="P66" s="117">
        <v>421.98</v>
      </c>
      <c r="Q66" s="118"/>
      <c r="R66" s="118"/>
      <c r="S66" s="118"/>
      <c r="T66" s="119"/>
      <c r="U66" s="114"/>
      <c r="V66" s="115"/>
      <c r="W66" s="116"/>
      <c r="X66" s="16">
        <v>210.99</v>
      </c>
      <c r="Y66" s="117">
        <v>0</v>
      </c>
      <c r="Z66" s="119"/>
      <c r="AA66" s="16">
        <v>0</v>
      </c>
    </row>
    <row r="67" spans="1:27" ht="22.9" customHeight="1" x14ac:dyDescent="0.2">
      <c r="A67" s="114" t="s">
        <v>307</v>
      </c>
      <c r="B67" s="115"/>
      <c r="C67" s="115"/>
      <c r="D67" s="116"/>
      <c r="E67" s="117">
        <v>180.46</v>
      </c>
      <c r="F67" s="118"/>
      <c r="G67" s="118"/>
      <c r="H67" s="119"/>
      <c r="I67" s="117">
        <v>0</v>
      </c>
      <c r="J67" s="118"/>
      <c r="K67" s="119"/>
      <c r="L67" s="117">
        <v>603.99</v>
      </c>
      <c r="M67" s="118"/>
      <c r="N67" s="118"/>
      <c r="O67" s="119"/>
      <c r="P67" s="117">
        <v>583.12</v>
      </c>
      <c r="Q67" s="118"/>
      <c r="R67" s="118"/>
      <c r="S67" s="118"/>
      <c r="T67" s="119"/>
      <c r="U67" s="114"/>
      <c r="V67" s="115"/>
      <c r="W67" s="116"/>
      <c r="X67" s="16">
        <v>201.33</v>
      </c>
      <c r="Y67" s="117">
        <v>0</v>
      </c>
      <c r="Z67" s="119"/>
      <c r="AA67" s="16">
        <v>0</v>
      </c>
    </row>
    <row r="68" spans="1:27" ht="23.65" customHeight="1" x14ac:dyDescent="0.2">
      <c r="A68" s="114" t="s">
        <v>308</v>
      </c>
      <c r="B68" s="115"/>
      <c r="C68" s="115"/>
      <c r="D68" s="116"/>
      <c r="E68" s="117">
        <v>0</v>
      </c>
      <c r="F68" s="118"/>
      <c r="G68" s="118"/>
      <c r="H68" s="119"/>
      <c r="I68" s="117">
        <v>0</v>
      </c>
      <c r="J68" s="118"/>
      <c r="K68" s="119"/>
      <c r="L68" s="117">
        <v>368.19</v>
      </c>
      <c r="M68" s="118"/>
      <c r="N68" s="118"/>
      <c r="O68" s="119"/>
      <c r="P68" s="117">
        <v>245.46</v>
      </c>
      <c r="Q68" s="118"/>
      <c r="R68" s="118"/>
      <c r="S68" s="118"/>
      <c r="T68" s="119"/>
      <c r="U68" s="114"/>
      <c r="V68" s="115"/>
      <c r="W68" s="116"/>
      <c r="X68" s="16">
        <v>122.73</v>
      </c>
      <c r="Y68" s="117">
        <v>0</v>
      </c>
      <c r="Z68" s="119"/>
      <c r="AA68" s="16">
        <v>0</v>
      </c>
    </row>
    <row r="69" spans="1:27" ht="22.9" customHeight="1" x14ac:dyDescent="0.2">
      <c r="A69" s="114" t="s">
        <v>309</v>
      </c>
      <c r="B69" s="115"/>
      <c r="C69" s="115"/>
      <c r="D69" s="116"/>
      <c r="E69" s="117">
        <v>0</v>
      </c>
      <c r="F69" s="118"/>
      <c r="G69" s="118"/>
      <c r="H69" s="119"/>
      <c r="I69" s="117">
        <v>0</v>
      </c>
      <c r="J69" s="118"/>
      <c r="K69" s="119"/>
      <c r="L69" s="117">
        <v>393.03</v>
      </c>
      <c r="M69" s="118"/>
      <c r="N69" s="118"/>
      <c r="O69" s="119"/>
      <c r="P69" s="117">
        <v>262.02</v>
      </c>
      <c r="Q69" s="118"/>
      <c r="R69" s="118"/>
      <c r="S69" s="118"/>
      <c r="T69" s="119"/>
      <c r="U69" s="114"/>
      <c r="V69" s="115"/>
      <c r="W69" s="116"/>
      <c r="X69" s="16">
        <v>131.01</v>
      </c>
      <c r="Y69" s="117">
        <v>0</v>
      </c>
      <c r="Z69" s="119"/>
      <c r="AA69" s="16">
        <v>0</v>
      </c>
    </row>
    <row r="70" spans="1:27" ht="22.9" customHeight="1" x14ac:dyDescent="0.2">
      <c r="A70" s="114" t="s">
        <v>310</v>
      </c>
      <c r="B70" s="115"/>
      <c r="C70" s="115"/>
      <c r="D70" s="116"/>
      <c r="E70" s="117">
        <v>0</v>
      </c>
      <c r="F70" s="118"/>
      <c r="G70" s="118"/>
      <c r="H70" s="119"/>
      <c r="I70" s="117">
        <v>0</v>
      </c>
      <c r="J70" s="118"/>
      <c r="K70" s="119"/>
      <c r="L70" s="117">
        <v>814.98</v>
      </c>
      <c r="M70" s="118"/>
      <c r="N70" s="118"/>
      <c r="O70" s="119"/>
      <c r="P70" s="117">
        <v>543.32000000000005</v>
      </c>
      <c r="Q70" s="118"/>
      <c r="R70" s="118"/>
      <c r="S70" s="118"/>
      <c r="T70" s="119"/>
      <c r="U70" s="114"/>
      <c r="V70" s="115"/>
      <c r="W70" s="116"/>
      <c r="X70" s="16">
        <v>271.66000000000003</v>
      </c>
      <c r="Y70" s="117">
        <v>0</v>
      </c>
      <c r="Z70" s="119"/>
      <c r="AA70" s="16">
        <v>0</v>
      </c>
    </row>
    <row r="71" spans="1:27" ht="23.65" customHeight="1" x14ac:dyDescent="0.2">
      <c r="A71" s="114" t="s">
        <v>311</v>
      </c>
      <c r="B71" s="115"/>
      <c r="C71" s="115"/>
      <c r="D71" s="116"/>
      <c r="E71" s="117">
        <v>0</v>
      </c>
      <c r="F71" s="118"/>
      <c r="G71" s="118"/>
      <c r="H71" s="119"/>
      <c r="I71" s="117">
        <v>0</v>
      </c>
      <c r="J71" s="118"/>
      <c r="K71" s="119"/>
      <c r="L71" s="117">
        <v>814.98</v>
      </c>
      <c r="M71" s="118"/>
      <c r="N71" s="118"/>
      <c r="O71" s="119"/>
      <c r="P71" s="117">
        <v>543.32000000000005</v>
      </c>
      <c r="Q71" s="118"/>
      <c r="R71" s="118"/>
      <c r="S71" s="118"/>
      <c r="T71" s="119"/>
      <c r="U71" s="114"/>
      <c r="V71" s="115"/>
      <c r="W71" s="116"/>
      <c r="X71" s="16">
        <v>271.66000000000003</v>
      </c>
      <c r="Y71" s="117">
        <v>0</v>
      </c>
      <c r="Z71" s="119"/>
      <c r="AA71" s="16">
        <v>0</v>
      </c>
    </row>
    <row r="72" spans="1:27" ht="22.9" customHeight="1" x14ac:dyDescent="0.2">
      <c r="A72" s="114" t="s">
        <v>312</v>
      </c>
      <c r="B72" s="115"/>
      <c r="C72" s="115"/>
      <c r="D72" s="116"/>
      <c r="E72" s="117">
        <v>229.9</v>
      </c>
      <c r="F72" s="118"/>
      <c r="G72" s="118"/>
      <c r="H72" s="119"/>
      <c r="I72" s="117">
        <v>0</v>
      </c>
      <c r="J72" s="118"/>
      <c r="K72" s="119"/>
      <c r="L72" s="117">
        <v>769.47</v>
      </c>
      <c r="M72" s="118"/>
      <c r="N72" s="118"/>
      <c r="O72" s="119"/>
      <c r="P72" s="117">
        <v>742.88</v>
      </c>
      <c r="Q72" s="118"/>
      <c r="R72" s="118"/>
      <c r="S72" s="118"/>
      <c r="T72" s="119"/>
      <c r="U72" s="114"/>
      <c r="V72" s="115"/>
      <c r="W72" s="116"/>
      <c r="X72" s="16">
        <v>256.49</v>
      </c>
      <c r="Y72" s="117">
        <v>0</v>
      </c>
      <c r="Z72" s="119"/>
      <c r="AA72" s="16">
        <v>0</v>
      </c>
    </row>
    <row r="73" spans="1:27" ht="23.65" customHeight="1" x14ac:dyDescent="0.2">
      <c r="A73" s="114" t="s">
        <v>313</v>
      </c>
      <c r="B73" s="115"/>
      <c r="C73" s="115"/>
      <c r="D73" s="116"/>
      <c r="E73" s="117">
        <v>0</v>
      </c>
      <c r="F73" s="118"/>
      <c r="G73" s="118"/>
      <c r="H73" s="119"/>
      <c r="I73" s="117">
        <v>-43.02</v>
      </c>
      <c r="J73" s="118"/>
      <c r="K73" s="119"/>
      <c r="L73" s="117">
        <v>765.36</v>
      </c>
      <c r="M73" s="118"/>
      <c r="N73" s="118"/>
      <c r="O73" s="119"/>
      <c r="P73" s="117">
        <v>0</v>
      </c>
      <c r="Q73" s="118"/>
      <c r="R73" s="118"/>
      <c r="S73" s="118"/>
      <c r="T73" s="119"/>
      <c r="U73" s="114"/>
      <c r="V73" s="115"/>
      <c r="W73" s="116"/>
      <c r="X73" s="16">
        <v>722.34</v>
      </c>
      <c r="Y73" s="117">
        <v>0</v>
      </c>
      <c r="Z73" s="119"/>
      <c r="AA73" s="16">
        <v>0</v>
      </c>
    </row>
    <row r="74" spans="1:27" ht="22.9" customHeight="1" x14ac:dyDescent="0.2">
      <c r="A74" s="114" t="s">
        <v>314</v>
      </c>
      <c r="B74" s="115"/>
      <c r="C74" s="115"/>
      <c r="D74" s="116"/>
      <c r="E74" s="117">
        <v>0</v>
      </c>
      <c r="F74" s="118"/>
      <c r="G74" s="118"/>
      <c r="H74" s="119"/>
      <c r="I74" s="117">
        <v>0</v>
      </c>
      <c r="J74" s="118"/>
      <c r="K74" s="119"/>
      <c r="L74" s="117">
        <v>781.89</v>
      </c>
      <c r="M74" s="118"/>
      <c r="N74" s="118"/>
      <c r="O74" s="119"/>
      <c r="P74" s="117">
        <v>521.26</v>
      </c>
      <c r="Q74" s="118"/>
      <c r="R74" s="118"/>
      <c r="S74" s="118"/>
      <c r="T74" s="119"/>
      <c r="U74" s="114"/>
      <c r="V74" s="115"/>
      <c r="W74" s="116"/>
      <c r="X74" s="16">
        <v>260.63</v>
      </c>
      <c r="Y74" s="117">
        <v>0</v>
      </c>
      <c r="Z74" s="119"/>
      <c r="AA74" s="16">
        <v>0</v>
      </c>
    </row>
    <row r="75" spans="1:27" ht="23.65" customHeight="1" x14ac:dyDescent="0.2">
      <c r="A75" s="114" t="s">
        <v>315</v>
      </c>
      <c r="B75" s="115"/>
      <c r="C75" s="115"/>
      <c r="D75" s="116"/>
      <c r="E75" s="117">
        <v>0</v>
      </c>
      <c r="F75" s="118"/>
      <c r="G75" s="118"/>
      <c r="H75" s="119"/>
      <c r="I75" s="117">
        <v>0</v>
      </c>
      <c r="J75" s="118"/>
      <c r="K75" s="119"/>
      <c r="L75" s="117">
        <v>856.35</v>
      </c>
      <c r="M75" s="118"/>
      <c r="N75" s="118"/>
      <c r="O75" s="119"/>
      <c r="P75" s="117">
        <v>570.9</v>
      </c>
      <c r="Q75" s="118"/>
      <c r="R75" s="118"/>
      <c r="S75" s="118"/>
      <c r="T75" s="119"/>
      <c r="U75" s="114"/>
      <c r="V75" s="115"/>
      <c r="W75" s="116"/>
      <c r="X75" s="16">
        <v>285.45</v>
      </c>
      <c r="Y75" s="117">
        <v>0</v>
      </c>
      <c r="Z75" s="119"/>
      <c r="AA75" s="16">
        <v>0</v>
      </c>
    </row>
    <row r="76" spans="1:27" ht="22.9" customHeight="1" x14ac:dyDescent="0.2">
      <c r="A76" s="114" t="s">
        <v>316</v>
      </c>
      <c r="B76" s="115"/>
      <c r="C76" s="115"/>
      <c r="D76" s="116"/>
      <c r="E76" s="117">
        <v>0</v>
      </c>
      <c r="F76" s="118"/>
      <c r="G76" s="118"/>
      <c r="H76" s="119"/>
      <c r="I76" s="117">
        <v>0</v>
      </c>
      <c r="J76" s="118"/>
      <c r="K76" s="119"/>
      <c r="L76" s="117">
        <v>769.47</v>
      </c>
      <c r="M76" s="118"/>
      <c r="N76" s="118"/>
      <c r="O76" s="119"/>
      <c r="P76" s="117">
        <v>512.98</v>
      </c>
      <c r="Q76" s="118"/>
      <c r="R76" s="118"/>
      <c r="S76" s="118"/>
      <c r="T76" s="119"/>
      <c r="U76" s="114"/>
      <c r="V76" s="115"/>
      <c r="W76" s="116"/>
      <c r="X76" s="16">
        <v>256.49</v>
      </c>
      <c r="Y76" s="117">
        <v>0</v>
      </c>
      <c r="Z76" s="119"/>
      <c r="AA76" s="16">
        <v>0</v>
      </c>
    </row>
    <row r="77" spans="1:27" ht="23.65" customHeight="1" x14ac:dyDescent="0.2">
      <c r="A77" s="114" t="s">
        <v>317</v>
      </c>
      <c r="B77" s="115"/>
      <c r="C77" s="115"/>
      <c r="D77" s="116"/>
      <c r="E77" s="117">
        <v>0</v>
      </c>
      <c r="F77" s="118"/>
      <c r="G77" s="118"/>
      <c r="H77" s="119"/>
      <c r="I77" s="117">
        <v>0</v>
      </c>
      <c r="J77" s="118"/>
      <c r="K77" s="119"/>
      <c r="L77" s="117">
        <v>637.11</v>
      </c>
      <c r="M77" s="118"/>
      <c r="N77" s="118"/>
      <c r="O77" s="119"/>
      <c r="P77" s="117">
        <v>424.74</v>
      </c>
      <c r="Q77" s="118"/>
      <c r="R77" s="118"/>
      <c r="S77" s="118"/>
      <c r="T77" s="119"/>
      <c r="U77" s="114"/>
      <c r="V77" s="115"/>
      <c r="W77" s="116"/>
      <c r="X77" s="16">
        <v>212.37</v>
      </c>
      <c r="Y77" s="117">
        <v>0</v>
      </c>
      <c r="Z77" s="119"/>
      <c r="AA77" s="16">
        <v>0</v>
      </c>
    </row>
    <row r="78" spans="1:27" ht="22.9" customHeight="1" x14ac:dyDescent="0.2">
      <c r="A78" s="114" t="s">
        <v>318</v>
      </c>
      <c r="B78" s="115"/>
      <c r="C78" s="115"/>
      <c r="D78" s="116"/>
      <c r="E78" s="117">
        <v>0</v>
      </c>
      <c r="F78" s="118"/>
      <c r="G78" s="118"/>
      <c r="H78" s="119"/>
      <c r="I78" s="117">
        <v>0</v>
      </c>
      <c r="J78" s="118"/>
      <c r="K78" s="119"/>
      <c r="L78" s="117">
        <v>612.27</v>
      </c>
      <c r="M78" s="118"/>
      <c r="N78" s="118"/>
      <c r="O78" s="119"/>
      <c r="P78" s="117">
        <v>408.18</v>
      </c>
      <c r="Q78" s="118"/>
      <c r="R78" s="118"/>
      <c r="S78" s="118"/>
      <c r="T78" s="119"/>
      <c r="U78" s="114"/>
      <c r="V78" s="115"/>
      <c r="W78" s="116"/>
      <c r="X78" s="16">
        <v>204.09</v>
      </c>
      <c r="Y78" s="117">
        <v>0</v>
      </c>
      <c r="Z78" s="119"/>
      <c r="AA78" s="16">
        <v>0</v>
      </c>
    </row>
    <row r="79" spans="1:27" ht="23.65" customHeight="1" x14ac:dyDescent="0.2">
      <c r="A79" s="114" t="s">
        <v>319</v>
      </c>
      <c r="B79" s="115"/>
      <c r="C79" s="115"/>
      <c r="D79" s="116"/>
      <c r="E79" s="117">
        <v>753.32</v>
      </c>
      <c r="F79" s="118"/>
      <c r="G79" s="118"/>
      <c r="H79" s="119"/>
      <c r="I79" s="117">
        <v>0</v>
      </c>
      <c r="J79" s="118"/>
      <c r="K79" s="119"/>
      <c r="L79" s="117">
        <v>807.02</v>
      </c>
      <c r="M79" s="118"/>
      <c r="N79" s="118"/>
      <c r="O79" s="119"/>
      <c r="P79" s="117">
        <v>0</v>
      </c>
      <c r="Q79" s="118"/>
      <c r="R79" s="118"/>
      <c r="S79" s="118"/>
      <c r="T79" s="119"/>
      <c r="U79" s="114"/>
      <c r="V79" s="115"/>
      <c r="W79" s="116"/>
      <c r="X79" s="16">
        <v>1560.34</v>
      </c>
      <c r="Y79" s="117">
        <v>0</v>
      </c>
      <c r="Z79" s="119"/>
      <c r="AA79" s="16">
        <v>0</v>
      </c>
    </row>
    <row r="80" spans="1:27" ht="22.9" customHeight="1" x14ac:dyDescent="0.2">
      <c r="A80" s="114" t="s">
        <v>320</v>
      </c>
      <c r="B80" s="115"/>
      <c r="C80" s="115"/>
      <c r="D80" s="116"/>
      <c r="E80" s="117">
        <v>8351.64</v>
      </c>
      <c r="F80" s="118"/>
      <c r="G80" s="118"/>
      <c r="H80" s="119"/>
      <c r="I80" s="117">
        <v>0</v>
      </c>
      <c r="J80" s="118"/>
      <c r="K80" s="119"/>
      <c r="L80" s="117">
        <v>946.68</v>
      </c>
      <c r="M80" s="118"/>
      <c r="N80" s="118"/>
      <c r="O80" s="119"/>
      <c r="P80" s="117">
        <v>0</v>
      </c>
      <c r="Q80" s="118"/>
      <c r="R80" s="118"/>
      <c r="S80" s="118"/>
      <c r="T80" s="119"/>
      <c r="U80" s="114"/>
      <c r="V80" s="115"/>
      <c r="W80" s="116"/>
      <c r="X80" s="16">
        <v>9298.32</v>
      </c>
      <c r="Y80" s="117">
        <v>0</v>
      </c>
      <c r="Z80" s="119"/>
      <c r="AA80" s="16">
        <v>0</v>
      </c>
    </row>
    <row r="81" spans="1:27" ht="23.65" customHeight="1" x14ac:dyDescent="0.2">
      <c r="A81" s="114" t="s">
        <v>172</v>
      </c>
      <c r="B81" s="115"/>
      <c r="C81" s="115"/>
      <c r="D81" s="116"/>
      <c r="E81" s="117">
        <v>0</v>
      </c>
      <c r="F81" s="118"/>
      <c r="G81" s="118"/>
      <c r="H81" s="119"/>
      <c r="I81" s="117">
        <v>0</v>
      </c>
      <c r="J81" s="118"/>
      <c r="K81" s="119"/>
      <c r="L81" s="117">
        <v>757.08</v>
      </c>
      <c r="M81" s="118"/>
      <c r="N81" s="118"/>
      <c r="O81" s="119"/>
      <c r="P81" s="117">
        <v>504.72</v>
      </c>
      <c r="Q81" s="118"/>
      <c r="R81" s="118"/>
      <c r="S81" s="118"/>
      <c r="T81" s="119"/>
      <c r="U81" s="114"/>
      <c r="V81" s="115"/>
      <c r="W81" s="116"/>
      <c r="X81" s="16">
        <v>252.36</v>
      </c>
      <c r="Y81" s="117">
        <v>0</v>
      </c>
      <c r="Z81" s="119"/>
      <c r="AA81" s="16">
        <v>0</v>
      </c>
    </row>
    <row r="82" spans="1:27" ht="22.9" customHeight="1" x14ac:dyDescent="0.2">
      <c r="A82" s="114" t="s">
        <v>321</v>
      </c>
      <c r="B82" s="115"/>
      <c r="C82" s="115"/>
      <c r="D82" s="116"/>
      <c r="E82" s="117">
        <v>244.73</v>
      </c>
      <c r="F82" s="118"/>
      <c r="G82" s="118"/>
      <c r="H82" s="119"/>
      <c r="I82" s="117">
        <v>0</v>
      </c>
      <c r="J82" s="118"/>
      <c r="K82" s="119"/>
      <c r="L82" s="117">
        <v>819.12</v>
      </c>
      <c r="M82" s="118"/>
      <c r="N82" s="118"/>
      <c r="O82" s="119"/>
      <c r="P82" s="117">
        <v>790.81</v>
      </c>
      <c r="Q82" s="118"/>
      <c r="R82" s="118"/>
      <c r="S82" s="118"/>
      <c r="T82" s="119"/>
      <c r="U82" s="114"/>
      <c r="V82" s="115"/>
      <c r="W82" s="116"/>
      <c r="X82" s="16">
        <v>273.04000000000002</v>
      </c>
      <c r="Y82" s="117">
        <v>0</v>
      </c>
      <c r="Z82" s="119"/>
      <c r="AA82" s="16">
        <v>0</v>
      </c>
    </row>
    <row r="83" spans="1:27" ht="23.65" customHeight="1" x14ac:dyDescent="0.2">
      <c r="A83" s="114" t="s">
        <v>322</v>
      </c>
      <c r="B83" s="115"/>
      <c r="C83" s="115"/>
      <c r="D83" s="116"/>
      <c r="E83" s="117">
        <v>239.78</v>
      </c>
      <c r="F83" s="118"/>
      <c r="G83" s="118"/>
      <c r="H83" s="119"/>
      <c r="I83" s="117">
        <v>0</v>
      </c>
      <c r="J83" s="118"/>
      <c r="K83" s="119"/>
      <c r="L83" s="117">
        <v>802.59</v>
      </c>
      <c r="M83" s="118"/>
      <c r="N83" s="118"/>
      <c r="O83" s="119"/>
      <c r="P83" s="117">
        <v>774.84</v>
      </c>
      <c r="Q83" s="118"/>
      <c r="R83" s="118"/>
      <c r="S83" s="118"/>
      <c r="T83" s="119"/>
      <c r="U83" s="114"/>
      <c r="V83" s="115"/>
      <c r="W83" s="116"/>
      <c r="X83" s="16">
        <v>267.52999999999997</v>
      </c>
      <c r="Y83" s="117">
        <v>0</v>
      </c>
      <c r="Z83" s="119"/>
      <c r="AA83" s="16">
        <v>0</v>
      </c>
    </row>
    <row r="84" spans="1:27" ht="22.9" customHeight="1" x14ac:dyDescent="0.2">
      <c r="A84" s="114" t="s">
        <v>323</v>
      </c>
      <c r="B84" s="115"/>
      <c r="C84" s="115"/>
      <c r="D84" s="116"/>
      <c r="E84" s="117">
        <v>243.49</v>
      </c>
      <c r="F84" s="118"/>
      <c r="G84" s="118"/>
      <c r="H84" s="119"/>
      <c r="I84" s="117">
        <v>0</v>
      </c>
      <c r="J84" s="118"/>
      <c r="K84" s="119"/>
      <c r="L84" s="117">
        <v>814.98</v>
      </c>
      <c r="M84" s="118"/>
      <c r="N84" s="118"/>
      <c r="O84" s="119"/>
      <c r="P84" s="117">
        <v>786.81</v>
      </c>
      <c r="Q84" s="118"/>
      <c r="R84" s="118"/>
      <c r="S84" s="118"/>
      <c r="T84" s="119"/>
      <c r="U84" s="114"/>
      <c r="V84" s="115"/>
      <c r="W84" s="116"/>
      <c r="X84" s="16">
        <v>271.66000000000003</v>
      </c>
      <c r="Y84" s="117">
        <v>0</v>
      </c>
      <c r="Z84" s="119"/>
      <c r="AA84" s="16">
        <v>0</v>
      </c>
    </row>
    <row r="85" spans="1:27" ht="23.65" customHeight="1" x14ac:dyDescent="0.2">
      <c r="A85" s="114" t="s">
        <v>324</v>
      </c>
      <c r="B85" s="115"/>
      <c r="C85" s="115"/>
      <c r="D85" s="116"/>
      <c r="E85" s="117">
        <v>233.6</v>
      </c>
      <c r="F85" s="118"/>
      <c r="G85" s="118"/>
      <c r="H85" s="119"/>
      <c r="I85" s="117">
        <v>0</v>
      </c>
      <c r="J85" s="118"/>
      <c r="K85" s="119"/>
      <c r="L85" s="117">
        <v>781.89</v>
      </c>
      <c r="M85" s="118"/>
      <c r="N85" s="118"/>
      <c r="O85" s="119"/>
      <c r="P85" s="117">
        <v>754.86</v>
      </c>
      <c r="Q85" s="118"/>
      <c r="R85" s="118"/>
      <c r="S85" s="118"/>
      <c r="T85" s="119"/>
      <c r="U85" s="114"/>
      <c r="V85" s="115"/>
      <c r="W85" s="116"/>
      <c r="X85" s="16">
        <v>260.63</v>
      </c>
      <c r="Y85" s="117">
        <v>0</v>
      </c>
      <c r="Z85" s="119"/>
      <c r="AA85" s="16">
        <v>0</v>
      </c>
    </row>
    <row r="86" spans="1:27" ht="22.9" customHeight="1" x14ac:dyDescent="0.2">
      <c r="A86" s="120" t="s">
        <v>325</v>
      </c>
      <c r="B86" s="121"/>
      <c r="C86" s="121"/>
      <c r="D86" s="122"/>
      <c r="E86" s="123">
        <v>0</v>
      </c>
      <c r="F86" s="124"/>
      <c r="G86" s="124"/>
      <c r="H86" s="125"/>
      <c r="I86" s="123">
        <v>0</v>
      </c>
      <c r="J86" s="124"/>
      <c r="K86" s="125"/>
      <c r="L86" s="123">
        <v>4054.26</v>
      </c>
      <c r="M86" s="124"/>
      <c r="N86" s="124"/>
      <c r="O86" s="125"/>
      <c r="P86" s="123">
        <v>2702.84</v>
      </c>
      <c r="Q86" s="124"/>
      <c r="R86" s="124"/>
      <c r="S86" s="124"/>
      <c r="T86" s="125"/>
      <c r="U86" s="120"/>
      <c r="V86" s="121"/>
      <c r="W86" s="122"/>
      <c r="X86" s="17">
        <v>1351.42</v>
      </c>
      <c r="Y86" s="123">
        <v>0</v>
      </c>
      <c r="Z86" s="125"/>
      <c r="AA86" s="17">
        <v>0</v>
      </c>
    </row>
    <row r="87" spans="1:27" ht="23.65" customHeight="1" x14ac:dyDescent="0.2">
      <c r="A87" s="87" t="s">
        <v>53</v>
      </c>
      <c r="B87" s="88"/>
      <c r="C87" s="88"/>
      <c r="D87" s="89"/>
      <c r="E87" s="126">
        <v>34694.58</v>
      </c>
      <c r="F87" s="127"/>
      <c r="G87" s="127"/>
      <c r="H87" s="128"/>
      <c r="I87" s="126">
        <v>-43.02</v>
      </c>
      <c r="J87" s="127"/>
      <c r="K87" s="128"/>
      <c r="L87" s="126">
        <v>26257.74</v>
      </c>
      <c r="M87" s="127"/>
      <c r="N87" s="127"/>
      <c r="O87" s="128"/>
      <c r="P87" s="126">
        <v>12275.8</v>
      </c>
      <c r="Q87" s="127"/>
      <c r="R87" s="127"/>
      <c r="S87" s="127"/>
      <c r="T87" s="128"/>
      <c r="U87" s="87"/>
      <c r="V87" s="88"/>
      <c r="W87" s="89"/>
      <c r="X87" s="18">
        <v>49548.38</v>
      </c>
      <c r="Y87" s="126">
        <v>0</v>
      </c>
      <c r="Z87" s="128"/>
      <c r="AA87" s="18">
        <v>0</v>
      </c>
    </row>
  </sheetData>
  <mergeCells count="421">
    <mergeCell ref="A86:D86"/>
    <mergeCell ref="E86:H86"/>
    <mergeCell ref="I86:K86"/>
    <mergeCell ref="L86:O86"/>
    <mergeCell ref="P86:T86"/>
    <mergeCell ref="U86:W86"/>
    <mergeCell ref="Y86:Z86"/>
    <mergeCell ref="A87:D87"/>
    <mergeCell ref="E87:H87"/>
    <mergeCell ref="I87:K87"/>
    <mergeCell ref="L87:O87"/>
    <mergeCell ref="P87:T87"/>
    <mergeCell ref="U87:W87"/>
    <mergeCell ref="Y87:Z87"/>
    <mergeCell ref="A84:D84"/>
    <mergeCell ref="E84:H84"/>
    <mergeCell ref="I84:K84"/>
    <mergeCell ref="L84:O84"/>
    <mergeCell ref="P84:T84"/>
    <mergeCell ref="U84:W84"/>
    <mergeCell ref="Y84:Z84"/>
    <mergeCell ref="A85:D85"/>
    <mergeCell ref="E85:H85"/>
    <mergeCell ref="I85:K85"/>
    <mergeCell ref="L85:O85"/>
    <mergeCell ref="P85:T85"/>
    <mergeCell ref="U85:W85"/>
    <mergeCell ref="Y85:Z85"/>
    <mergeCell ref="A82:D82"/>
    <mergeCell ref="E82:H82"/>
    <mergeCell ref="I82:K82"/>
    <mergeCell ref="L82:O82"/>
    <mergeCell ref="P82:T82"/>
    <mergeCell ref="U82:W82"/>
    <mergeCell ref="Y82:Z82"/>
    <mergeCell ref="A83:D83"/>
    <mergeCell ref="E83:H83"/>
    <mergeCell ref="I83:K83"/>
    <mergeCell ref="L83:O83"/>
    <mergeCell ref="P83:T83"/>
    <mergeCell ref="U83:W83"/>
    <mergeCell ref="Y83:Z83"/>
    <mergeCell ref="A80:D80"/>
    <mergeCell ref="E80:H80"/>
    <mergeCell ref="I80:K80"/>
    <mergeCell ref="L80:O80"/>
    <mergeCell ref="P80:T80"/>
    <mergeCell ref="U80:W80"/>
    <mergeCell ref="Y80:Z80"/>
    <mergeCell ref="A81:D81"/>
    <mergeCell ref="E81:H81"/>
    <mergeCell ref="I81:K81"/>
    <mergeCell ref="L81:O81"/>
    <mergeCell ref="P81:T81"/>
    <mergeCell ref="U81:W81"/>
    <mergeCell ref="Y81:Z81"/>
    <mergeCell ref="A78:D78"/>
    <mergeCell ref="E78:H78"/>
    <mergeCell ref="I78:K78"/>
    <mergeCell ref="L78:O78"/>
    <mergeCell ref="P78:T78"/>
    <mergeCell ref="U78:W78"/>
    <mergeCell ref="Y78:Z78"/>
    <mergeCell ref="A79:D79"/>
    <mergeCell ref="E79:H79"/>
    <mergeCell ref="I79:K79"/>
    <mergeCell ref="L79:O79"/>
    <mergeCell ref="P79:T79"/>
    <mergeCell ref="U79:W79"/>
    <mergeCell ref="Y79:Z79"/>
    <mergeCell ref="A76:D76"/>
    <mergeCell ref="E76:H76"/>
    <mergeCell ref="I76:K76"/>
    <mergeCell ref="L76:O76"/>
    <mergeCell ref="P76:T76"/>
    <mergeCell ref="U76:W76"/>
    <mergeCell ref="Y76:Z76"/>
    <mergeCell ref="A77:D77"/>
    <mergeCell ref="E77:H77"/>
    <mergeCell ref="I77:K77"/>
    <mergeCell ref="L77:O77"/>
    <mergeCell ref="P77:T77"/>
    <mergeCell ref="U77:W77"/>
    <mergeCell ref="Y77:Z77"/>
    <mergeCell ref="A74:D74"/>
    <mergeCell ref="E74:H74"/>
    <mergeCell ref="I74:K74"/>
    <mergeCell ref="L74:O74"/>
    <mergeCell ref="P74:T74"/>
    <mergeCell ref="U74:W74"/>
    <mergeCell ref="Y74:Z74"/>
    <mergeCell ref="A75:D75"/>
    <mergeCell ref="E75:H75"/>
    <mergeCell ref="I75:K75"/>
    <mergeCell ref="L75:O75"/>
    <mergeCell ref="P75:T75"/>
    <mergeCell ref="U75:W75"/>
    <mergeCell ref="Y75:Z75"/>
    <mergeCell ref="A72:D72"/>
    <mergeCell ref="E72:H72"/>
    <mergeCell ref="I72:K72"/>
    <mergeCell ref="L72:O72"/>
    <mergeCell ref="P72:T72"/>
    <mergeCell ref="U72:W72"/>
    <mergeCell ref="Y72:Z72"/>
    <mergeCell ref="A73:D73"/>
    <mergeCell ref="E73:H73"/>
    <mergeCell ref="I73:K73"/>
    <mergeCell ref="L73:O73"/>
    <mergeCell ref="P73:T73"/>
    <mergeCell ref="U73:W73"/>
    <mergeCell ref="Y73:Z73"/>
    <mergeCell ref="A70:D70"/>
    <mergeCell ref="E70:H70"/>
    <mergeCell ref="I70:K70"/>
    <mergeCell ref="L70:O70"/>
    <mergeCell ref="P70:T70"/>
    <mergeCell ref="U70:W70"/>
    <mergeCell ref="Y70:Z70"/>
    <mergeCell ref="A71:D71"/>
    <mergeCell ref="E71:H71"/>
    <mergeCell ref="I71:K71"/>
    <mergeCell ref="L71:O71"/>
    <mergeCell ref="P71:T71"/>
    <mergeCell ref="U71:W71"/>
    <mergeCell ref="Y71:Z71"/>
    <mergeCell ref="A68:D68"/>
    <mergeCell ref="E68:H68"/>
    <mergeCell ref="I68:K68"/>
    <mergeCell ref="L68:O68"/>
    <mergeCell ref="P68:T68"/>
    <mergeCell ref="U68:W68"/>
    <mergeCell ref="Y68:Z68"/>
    <mergeCell ref="A69:D69"/>
    <mergeCell ref="E69:H69"/>
    <mergeCell ref="I69:K69"/>
    <mergeCell ref="L69:O69"/>
    <mergeCell ref="P69:T69"/>
    <mergeCell ref="U69:W69"/>
    <mergeCell ref="Y69:Z69"/>
    <mergeCell ref="A66:D66"/>
    <mergeCell ref="E66:H66"/>
    <mergeCell ref="I66:K66"/>
    <mergeCell ref="L66:O66"/>
    <mergeCell ref="P66:T66"/>
    <mergeCell ref="U66:W66"/>
    <mergeCell ref="Y66:Z66"/>
    <mergeCell ref="A67:D67"/>
    <mergeCell ref="E67:H67"/>
    <mergeCell ref="I67:K67"/>
    <mergeCell ref="L67:O67"/>
    <mergeCell ref="P67:T67"/>
    <mergeCell ref="U67:W67"/>
    <mergeCell ref="Y67:Z67"/>
    <mergeCell ref="A64:D64"/>
    <mergeCell ref="E64:H64"/>
    <mergeCell ref="I64:K64"/>
    <mergeCell ref="L64:O64"/>
    <mergeCell ref="P64:T64"/>
    <mergeCell ref="U64:W64"/>
    <mergeCell ref="Y64:Z64"/>
    <mergeCell ref="A65:D65"/>
    <mergeCell ref="E65:H65"/>
    <mergeCell ref="I65:K65"/>
    <mergeCell ref="L65:O65"/>
    <mergeCell ref="P65:T65"/>
    <mergeCell ref="U65:W65"/>
    <mergeCell ref="Y65:Z65"/>
    <mergeCell ref="A62:D62"/>
    <mergeCell ref="E62:H62"/>
    <mergeCell ref="I62:K62"/>
    <mergeCell ref="L62:O62"/>
    <mergeCell ref="P62:T62"/>
    <mergeCell ref="U62:W62"/>
    <mergeCell ref="Y62:Z62"/>
    <mergeCell ref="A63:D63"/>
    <mergeCell ref="E63:H63"/>
    <mergeCell ref="I63:K63"/>
    <mergeCell ref="L63:O63"/>
    <mergeCell ref="P63:T63"/>
    <mergeCell ref="U63:W63"/>
    <mergeCell ref="Y63:Z63"/>
    <mergeCell ref="A60:D60"/>
    <mergeCell ref="E60:H60"/>
    <mergeCell ref="I60:K60"/>
    <mergeCell ref="L60:O60"/>
    <mergeCell ref="P60:T60"/>
    <mergeCell ref="U60:W60"/>
    <mergeCell ref="Y60:Z60"/>
    <mergeCell ref="A61:D61"/>
    <mergeCell ref="E61:H61"/>
    <mergeCell ref="I61:K61"/>
    <mergeCell ref="L61:O61"/>
    <mergeCell ref="P61:T61"/>
    <mergeCell ref="U61:W61"/>
    <mergeCell ref="Y61:Z61"/>
    <mergeCell ref="A58:D58"/>
    <mergeCell ref="E58:H58"/>
    <mergeCell ref="I58:K58"/>
    <mergeCell ref="L58:O58"/>
    <mergeCell ref="P58:T58"/>
    <mergeCell ref="U58:W58"/>
    <mergeCell ref="Y58:Z58"/>
    <mergeCell ref="A59:D59"/>
    <mergeCell ref="E59:H59"/>
    <mergeCell ref="I59:K59"/>
    <mergeCell ref="L59:O59"/>
    <mergeCell ref="P59:T59"/>
    <mergeCell ref="U59:W59"/>
    <mergeCell ref="Y59:Z59"/>
    <mergeCell ref="A56:D56"/>
    <mergeCell ref="E56:H56"/>
    <mergeCell ref="I56:K56"/>
    <mergeCell ref="L56:O56"/>
    <mergeCell ref="P56:T56"/>
    <mergeCell ref="U56:W56"/>
    <mergeCell ref="Y56:Z56"/>
    <mergeCell ref="A57:D57"/>
    <mergeCell ref="E57:H57"/>
    <mergeCell ref="I57:K57"/>
    <mergeCell ref="L57:O57"/>
    <mergeCell ref="P57:T57"/>
    <mergeCell ref="U57:W57"/>
    <mergeCell ref="Y57:Z57"/>
    <mergeCell ref="A52:AA52"/>
    <mergeCell ref="A53:Z53"/>
    <mergeCell ref="A54:D55"/>
    <mergeCell ref="E54:K54"/>
    <mergeCell ref="L54:W54"/>
    <mergeCell ref="X54:Z54"/>
    <mergeCell ref="AA54:AA55"/>
    <mergeCell ref="E55:H55"/>
    <mergeCell ref="I55:K55"/>
    <mergeCell ref="L55:O55"/>
    <mergeCell ref="P55:T55"/>
    <mergeCell ref="U55:W55"/>
    <mergeCell ref="Y55:Z55"/>
    <mergeCell ref="B48:D48"/>
    <mergeCell ref="E48:H48"/>
    <mergeCell ref="I48:K48"/>
    <mergeCell ref="L48:O48"/>
    <mergeCell ref="P48:W48"/>
    <mergeCell ref="Y48:AA48"/>
    <mergeCell ref="B49:D49"/>
    <mergeCell ref="E49:H49"/>
    <mergeCell ref="I49:K49"/>
    <mergeCell ref="L49:O49"/>
    <mergeCell ref="P49:W49"/>
    <mergeCell ref="Y49:AA49"/>
    <mergeCell ref="B46:D46"/>
    <mergeCell ref="E46:H46"/>
    <mergeCell ref="I46:K46"/>
    <mergeCell ref="L46:O46"/>
    <mergeCell ref="P46:W46"/>
    <mergeCell ref="Y46:AA46"/>
    <mergeCell ref="B47:D47"/>
    <mergeCell ref="E47:H47"/>
    <mergeCell ref="I47:K47"/>
    <mergeCell ref="L47:O47"/>
    <mergeCell ref="P47:W47"/>
    <mergeCell ref="Y47:AA47"/>
    <mergeCell ref="B44:D44"/>
    <mergeCell ref="E44:H44"/>
    <mergeCell ref="L44:O44"/>
    <mergeCell ref="P44:W44"/>
    <mergeCell ref="Y44:AA44"/>
    <mergeCell ref="B45:D45"/>
    <mergeCell ref="E45:H45"/>
    <mergeCell ref="I45:K45"/>
    <mergeCell ref="L45:O45"/>
    <mergeCell ref="P45:W45"/>
    <mergeCell ref="Y45:AA45"/>
    <mergeCell ref="A40:A43"/>
    <mergeCell ref="B40:D42"/>
    <mergeCell ref="E40:H42"/>
    <mergeCell ref="I40:K42"/>
    <mergeCell ref="L40:X40"/>
    <mergeCell ref="Y40:AA42"/>
    <mergeCell ref="L41:O42"/>
    <mergeCell ref="P41:X41"/>
    <mergeCell ref="P42:W42"/>
    <mergeCell ref="B43:D43"/>
    <mergeCell ref="E43:F43"/>
    <mergeCell ref="G43:J43"/>
    <mergeCell ref="L43:O43"/>
    <mergeCell ref="P43:W43"/>
    <mergeCell ref="Y43:AA43"/>
    <mergeCell ref="A33:D33"/>
    <mergeCell ref="F33:H33"/>
    <mergeCell ref="J33:K33"/>
    <mergeCell ref="M33:N33"/>
    <mergeCell ref="Q33:S33"/>
    <mergeCell ref="T33:W33"/>
    <mergeCell ref="Z33:AA33"/>
    <mergeCell ref="C35:Q36"/>
    <mergeCell ref="Y36:AA38"/>
    <mergeCell ref="A37:X38"/>
    <mergeCell ref="B31:D31"/>
    <mergeCell ref="F31:H31"/>
    <mergeCell ref="J31:K31"/>
    <mergeCell ref="M31:N31"/>
    <mergeCell ref="Q31:S31"/>
    <mergeCell ref="T31:W31"/>
    <mergeCell ref="Z31:AA31"/>
    <mergeCell ref="B32:D32"/>
    <mergeCell ref="F32:H32"/>
    <mergeCell ref="J32:K32"/>
    <mergeCell ref="M32:N32"/>
    <mergeCell ref="Q32:S32"/>
    <mergeCell ref="T32:W32"/>
    <mergeCell ref="Z32:AA32"/>
    <mergeCell ref="B29:D29"/>
    <mergeCell ref="F29:H29"/>
    <mergeCell ref="J29:K29"/>
    <mergeCell ref="M29:N29"/>
    <mergeCell ref="Q29:S29"/>
    <mergeCell ref="T29:W29"/>
    <mergeCell ref="Z29:AA29"/>
    <mergeCell ref="B30:D30"/>
    <mergeCell ref="F30:H30"/>
    <mergeCell ref="J30:K30"/>
    <mergeCell ref="M30:N30"/>
    <mergeCell ref="Q30:S30"/>
    <mergeCell ref="T30:W30"/>
    <mergeCell ref="Z30:AA30"/>
    <mergeCell ref="B27:D27"/>
    <mergeCell ref="F27:H27"/>
    <mergeCell ref="J27:K27"/>
    <mergeCell ref="M27:N27"/>
    <mergeCell ref="Q27:S27"/>
    <mergeCell ref="T27:W27"/>
    <mergeCell ref="Z27:AA27"/>
    <mergeCell ref="B28:D28"/>
    <mergeCell ref="F28:H28"/>
    <mergeCell ref="J28:K28"/>
    <mergeCell ref="M28:N28"/>
    <mergeCell ref="Q28:S28"/>
    <mergeCell ref="T28:W28"/>
    <mergeCell ref="Z28:AA28"/>
    <mergeCell ref="T25:W25"/>
    <mergeCell ref="Z25:AA25"/>
    <mergeCell ref="B26:D26"/>
    <mergeCell ref="F26:H26"/>
    <mergeCell ref="J26:K26"/>
    <mergeCell ref="M26:N26"/>
    <mergeCell ref="Q26:S26"/>
    <mergeCell ref="T26:W26"/>
    <mergeCell ref="Z26:AA26"/>
    <mergeCell ref="A17:V18"/>
    <mergeCell ref="A20:AA20"/>
    <mergeCell ref="A22:A25"/>
    <mergeCell ref="B22:D24"/>
    <mergeCell ref="E22:E24"/>
    <mergeCell ref="F22:S22"/>
    <mergeCell ref="T22:W24"/>
    <mergeCell ref="X22:AA22"/>
    <mergeCell ref="F23:H24"/>
    <mergeCell ref="I23:I24"/>
    <mergeCell ref="J23:K24"/>
    <mergeCell ref="L23:L24"/>
    <mergeCell ref="M23:N24"/>
    <mergeCell ref="O23:O24"/>
    <mergeCell ref="P23:P24"/>
    <mergeCell ref="Q23:S24"/>
    <mergeCell ref="X23:X24"/>
    <mergeCell ref="Y23:Y24"/>
    <mergeCell ref="Z23:AA24"/>
    <mergeCell ref="B25:D25"/>
    <mergeCell ref="F25:H25"/>
    <mergeCell ref="J25:K25"/>
    <mergeCell ref="M25:N25"/>
    <mergeCell ref="Q25:S25"/>
    <mergeCell ref="A14:C14"/>
    <mergeCell ref="D14:G14"/>
    <mergeCell ref="H14:K14"/>
    <mergeCell ref="L14:N14"/>
    <mergeCell ref="O14:P14"/>
    <mergeCell ref="Q14:U14"/>
    <mergeCell ref="V14:W14"/>
    <mergeCell ref="Z14:AA14"/>
    <mergeCell ref="A15:C15"/>
    <mergeCell ref="D15:G15"/>
    <mergeCell ref="H15:K15"/>
    <mergeCell ref="L15:N15"/>
    <mergeCell ref="O15:P15"/>
    <mergeCell ref="Q15:U15"/>
    <mergeCell ref="V15:W15"/>
    <mergeCell ref="Z15:AA15"/>
    <mergeCell ref="Z12:AA12"/>
    <mergeCell ref="A13:C13"/>
    <mergeCell ref="D13:G13"/>
    <mergeCell ref="H13:K13"/>
    <mergeCell ref="L13:N13"/>
    <mergeCell ref="O13:P13"/>
    <mergeCell ref="Q13:U13"/>
    <mergeCell ref="V13:W13"/>
    <mergeCell ref="Z13:AA13"/>
    <mergeCell ref="S1:AA1"/>
    <mergeCell ref="A2:AA2"/>
    <mergeCell ref="A3:M3"/>
    <mergeCell ref="A5:AA5"/>
    <mergeCell ref="A6:Y6"/>
    <mergeCell ref="Z6:AA7"/>
    <mergeCell ref="A8:C12"/>
    <mergeCell ref="D8:G11"/>
    <mergeCell ref="H8:K11"/>
    <mergeCell ref="L8:X8"/>
    <mergeCell ref="Y8:Y11"/>
    <mergeCell ref="Z8:AA11"/>
    <mergeCell ref="L9:N11"/>
    <mergeCell ref="O9:X9"/>
    <mergeCell ref="O10:P11"/>
    <mergeCell ref="Q10:U11"/>
    <mergeCell ref="V10:W11"/>
    <mergeCell ref="X10:X11"/>
    <mergeCell ref="D12:G12"/>
    <mergeCell ref="H12:K12"/>
    <mergeCell ref="L12:N12"/>
    <mergeCell ref="O12:P12"/>
    <mergeCell ref="Q12:U12"/>
    <mergeCell ref="V12:W12"/>
  </mergeCells>
  <pageMargins left="0.39370078740157499" right="0.39370078740157499" top="0.39370078740157499" bottom="0.39370078740157499" header="0" footer="0"/>
  <pageSetup paperSize="0" fitToHeight="0" orientation="portrait"/>
</workshee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Листы</vt:lpstr>
      </vt:variant>
      <vt:variant>
        <vt:i4>72</vt:i4>
      </vt:variant>
    </vt:vector>
  </HeadingPairs>
  <TitlesOfParts>
    <vt:vector size="72" baseType="lpstr">
      <vt:lpstr>Подгоренский муниципальный райо</vt:lpstr>
      <vt:lpstr>Восстановл_Лист1</vt:lpstr>
      <vt:lpstr>Восстановл_Лист2</vt:lpstr>
      <vt:lpstr>Восстановл_Лист3</vt:lpstr>
      <vt:lpstr>Восстановл_Лист4</vt:lpstr>
      <vt:lpstr>Восстановл_Лист5</vt:lpstr>
      <vt:lpstr>Восстановл_Лист6</vt:lpstr>
      <vt:lpstr>Восстановл_Лист7</vt:lpstr>
      <vt:lpstr>Восстановл_Лист8</vt:lpstr>
      <vt:lpstr>Восстановл_Лист9</vt:lpstr>
      <vt:lpstr>Восстановл_Лист10</vt:lpstr>
      <vt:lpstr>Восстановл_Лист11</vt:lpstr>
      <vt:lpstr>Восстановл_Лист12</vt:lpstr>
      <vt:lpstr>Восстановл_Лист13</vt:lpstr>
      <vt:lpstr>Восстановл_Лист14</vt:lpstr>
      <vt:lpstr>Восстановл_Лист15</vt:lpstr>
      <vt:lpstr>Восстановл_Лист16</vt:lpstr>
      <vt:lpstr>Восстановл_Лист17</vt:lpstr>
      <vt:lpstr>Восстановл_Лист18</vt:lpstr>
      <vt:lpstr>Восстановл_Лист19</vt:lpstr>
      <vt:lpstr>Восстановл_Лист20</vt:lpstr>
      <vt:lpstr>Восстановл_Лист21</vt:lpstr>
      <vt:lpstr>Восстановл_Лист22</vt:lpstr>
      <vt:lpstr>Восстановл_Лист23</vt:lpstr>
      <vt:lpstr>Восстановл_Лист24</vt:lpstr>
      <vt:lpstr>Восстановл_Лист25</vt:lpstr>
      <vt:lpstr>Восстановл_Лист26</vt:lpstr>
      <vt:lpstr>Восстановл_Лист27</vt:lpstr>
      <vt:lpstr>Восстановл_Лист28</vt:lpstr>
      <vt:lpstr>Восстановл_Лист29</vt:lpstr>
      <vt:lpstr>Восстановл_Лист30</vt:lpstr>
      <vt:lpstr>Восстановл_Лист31</vt:lpstr>
      <vt:lpstr>Восстановл_Лист32</vt:lpstr>
      <vt:lpstr>Восстановл_Лист33</vt:lpstr>
      <vt:lpstr>Восстановл_Лист34</vt:lpstr>
      <vt:lpstr>Восстановл_Лист35</vt:lpstr>
      <vt:lpstr>Восстановл_Лист36</vt:lpstr>
      <vt:lpstr>Восстановл_Лист37</vt:lpstr>
      <vt:lpstr>Восстановл_Лист38</vt:lpstr>
      <vt:lpstr>Восстановл_Лист39</vt:lpstr>
      <vt:lpstr>Восстановл_Лист40</vt:lpstr>
      <vt:lpstr>Восстановл_Лист41</vt:lpstr>
      <vt:lpstr>Восстановл_Лист42</vt:lpstr>
      <vt:lpstr>Восстановл_Лист43</vt:lpstr>
      <vt:lpstr>Восстановл_Лист44</vt:lpstr>
      <vt:lpstr>Восстановл_Лист45</vt:lpstr>
      <vt:lpstr>Восстановл_Лист46</vt:lpstr>
      <vt:lpstr>Восстановл_Лист47</vt:lpstr>
      <vt:lpstr>Восстановл_Лист48</vt:lpstr>
      <vt:lpstr>Восстановл_Лист49</vt:lpstr>
      <vt:lpstr>Восстановл_Лист50</vt:lpstr>
      <vt:lpstr>Восстановл_Лист51</vt:lpstr>
      <vt:lpstr>Восстановл_Лист52</vt:lpstr>
      <vt:lpstr>Восстановл_Лист53</vt:lpstr>
      <vt:lpstr>Восстановл_Лист54</vt:lpstr>
      <vt:lpstr>Восстановл_Лист55</vt:lpstr>
      <vt:lpstr>Восстановл_Лист56</vt:lpstr>
      <vt:lpstr>Восстановл_Лист57</vt:lpstr>
      <vt:lpstr>Восстановл_Лист58</vt:lpstr>
      <vt:lpstr>Восстановл_Лист59</vt:lpstr>
      <vt:lpstr>Восстановл_Лист60</vt:lpstr>
      <vt:lpstr>Восстановл_Лист61</vt:lpstr>
      <vt:lpstr>Восстановл_Лист62</vt:lpstr>
      <vt:lpstr>Восстановл_Лист63</vt:lpstr>
      <vt:lpstr>Восстановл_Лист64</vt:lpstr>
      <vt:lpstr>Восстановл_Лист65</vt:lpstr>
      <vt:lpstr>Восстановл_Лист66</vt:lpstr>
      <vt:lpstr>Восстановл_Лист67</vt:lpstr>
      <vt:lpstr>Восстановл_Лист68</vt:lpstr>
      <vt:lpstr>Восстановл_Лист69</vt:lpstr>
      <vt:lpstr>Восстановл_Лист70</vt:lpstr>
      <vt:lpstr>Восстановл_Лист71</vt:lpstr>
    </vt:vector>
  </TitlesOfParts>
  <Company>Stimulsoft Reports 2015.1.0 from 23 March 2015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</dc:title>
  <dc:subject>Report</dc:subject>
  <dc:creator>Кожемякина Т.Н.</dc:creator>
  <dc:description/>
  <cp:lastModifiedBy>Кожемякина Т.Н.</cp:lastModifiedBy>
  <dcterms:created xsi:type="dcterms:W3CDTF">2025-04-02T19:28:50Z</dcterms:created>
  <dcterms:modified xsi:type="dcterms:W3CDTF">2025-04-03T06:04:37Z</dcterms:modified>
</cp:coreProperties>
</file>